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1" r:id="rId3"/>
    <p:sldId id="286" r:id="rId4"/>
    <p:sldId id="285" r:id="rId5"/>
    <p:sldId id="284" r:id="rId6"/>
    <p:sldId id="260" r:id="rId7"/>
    <p:sldId id="267" r:id="rId8"/>
    <p:sldId id="277" r:id="rId9"/>
    <p:sldId id="278" r:id="rId10"/>
    <p:sldId id="279" r:id="rId11"/>
  </p:sldIdLst>
  <p:sldSz cx="12192000" cy="6858000"/>
  <p:notesSz cx="6797675" cy="987425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07" autoAdjust="0"/>
  </p:normalViewPr>
  <p:slideViewPr>
    <p:cSldViewPr snapToGrid="0">
      <p:cViewPr varScale="1">
        <p:scale>
          <a:sx n="93" d="100"/>
          <a:sy n="93" d="100"/>
        </p:scale>
        <p:origin x="91" y="187"/>
      </p:cViewPr>
      <p:guideLst>
        <p:guide orient="horz" pos="2863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84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xmlns="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88BB933-29B5-4741-B0F3-E36CE311F882}" type="datetime1">
              <a:rPr lang="fr-FR" smtClean="0"/>
              <a:t>07/10/2018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F1A05-98CD-4ACA-96B8-0EB668DDC894}" type="datetime1">
              <a:rPr lang="fr-FR" smtClean="0"/>
              <a:pPr/>
              <a:t>07/10/2018</a:t>
            </a:fld>
            <a:endParaRPr lang="fr-FR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dirty="0"/>
          </a:p>
        </p:txBody>
      </p:sp>
      <p:sp>
        <p:nvSpPr>
          <p:cNvPr id="5" name="Espace réservé des notes 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dirty="0"/>
              <a:t>Modifier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649DAF-093F-4482-AA38-346E9A2DEE9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81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375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76557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375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6778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375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8378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375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831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375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1743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375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5060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3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8649DAF-093F-4482-AA38-346E9A2DEE94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7808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375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3913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375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3983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3488"/>
            <a:ext cx="5924550" cy="333375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B8649DAF-093F-4482-AA38-346E9A2DEE94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4891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space réservé d’image 31">
            <a:extLst>
              <a:ext uri="{FF2B5EF4-FFF2-40B4-BE49-F238E27FC236}">
                <a16:creationId xmlns:a16="http://schemas.microsoft.com/office/drawing/2014/main" xmlns="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5" y="86714"/>
            <a:ext cx="12018572" cy="6684572"/>
          </a:xfrm>
          <a:solidFill>
            <a:schemeClr val="bg1">
              <a:lumMod val="85000"/>
            </a:schemeClr>
          </a:solidFill>
        </p:spPr>
        <p:txBody>
          <a:bodyPr lIns="360000" tIns="360000" rtlCol="0"/>
          <a:lstStyle>
            <a:lvl1pPr marL="0" indent="0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FR" dirty="0"/>
              <a:t>Insérez ou glissez-déplacez une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1768422"/>
            <a:ext cx="6840000" cy="2387600"/>
          </a:xfrm>
          <a:solidFill>
            <a:schemeClr val="tx1">
              <a:alpha val="80000"/>
            </a:schemeClr>
          </a:solidFill>
        </p:spPr>
        <p:txBody>
          <a:bodyPr lIns="432000" rIns="432000" bIns="144000" rtlCol="0" anchor="b"/>
          <a:lstStyle>
            <a:lvl1pPr algn="l">
              <a:defRPr sz="4200" spc="-15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dirty="0"/>
              <a:t>Cliquez pour modifier le style du titre </a:t>
            </a:r>
            <a:br>
              <a:rPr lang="fr-FR" dirty="0"/>
            </a:br>
            <a:r>
              <a:rPr lang="fr-FR" dirty="0"/>
              <a:t>du masque des diapositives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153578"/>
            <a:ext cx="6840000" cy="936000"/>
          </a:xfrm>
          <a:solidFill>
            <a:schemeClr val="tx1">
              <a:alpha val="90000"/>
            </a:schemeClr>
          </a:solidFill>
        </p:spPr>
        <p:txBody>
          <a:bodyPr lIns="432000" tIns="144000" rtlCol="0"/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3 images de puces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e 34">
            <a:extLst>
              <a:ext uri="{FF2B5EF4-FFF2-40B4-BE49-F238E27FC236}">
                <a16:creationId xmlns:a16="http://schemas.microsoft.com/office/drawing/2014/main" xmlns="" id="{22F44C7F-FA9B-CB41-B5C2-6A40A969176A}"/>
              </a:ext>
            </a:extLst>
          </p:cNvPr>
          <p:cNvSpPr>
            <a:spLocks noChangeAspect="1"/>
          </p:cNvSpPr>
          <p:nvPr userDrawn="1"/>
        </p:nvSpPr>
        <p:spPr>
          <a:xfrm>
            <a:off x="7065918" y="1366589"/>
            <a:ext cx="1371600" cy="1371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3" name="Ovale 32">
            <a:extLst>
              <a:ext uri="{FF2B5EF4-FFF2-40B4-BE49-F238E27FC236}">
                <a16:creationId xmlns:a16="http://schemas.microsoft.com/office/drawing/2014/main" xmlns="" id="{0ACFECE1-DAAF-5642-BD0B-7A8FE9D241D9}"/>
              </a:ext>
            </a:extLst>
          </p:cNvPr>
          <p:cNvSpPr>
            <a:spLocks noChangeAspect="1"/>
          </p:cNvSpPr>
          <p:nvPr userDrawn="1"/>
        </p:nvSpPr>
        <p:spPr>
          <a:xfrm>
            <a:off x="7065918" y="2931225"/>
            <a:ext cx="1371600" cy="1371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4" name="Ovale 33">
            <a:extLst>
              <a:ext uri="{FF2B5EF4-FFF2-40B4-BE49-F238E27FC236}">
                <a16:creationId xmlns:a16="http://schemas.microsoft.com/office/drawing/2014/main" xmlns="" id="{90294551-87F8-DE4F-B54E-8231A9CAF5BF}"/>
              </a:ext>
            </a:extLst>
          </p:cNvPr>
          <p:cNvSpPr>
            <a:spLocks noChangeAspect="1"/>
          </p:cNvSpPr>
          <p:nvPr userDrawn="1"/>
        </p:nvSpPr>
        <p:spPr>
          <a:xfrm>
            <a:off x="7065918" y="4495861"/>
            <a:ext cx="1371600" cy="1371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D24854E3-04DE-4154-AD8A-9F8AC3E4EE33}"/>
              </a:ext>
            </a:extLst>
          </p:cNvPr>
          <p:cNvSpPr/>
          <p:nvPr userDrawn="1"/>
        </p:nvSpPr>
        <p:spPr>
          <a:xfrm>
            <a:off x="105351" y="86714"/>
            <a:ext cx="6208363" cy="668457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31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0" name="Espace réservé d’image 19">
            <a:extLst>
              <a:ext uri="{FF2B5EF4-FFF2-40B4-BE49-F238E27FC236}">
                <a16:creationId xmlns:a16="http://schemas.microsoft.com/office/drawing/2014/main" xmlns="" id="{BDDC1CFF-7E89-421D-9524-BB3AECAFE005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05351" y="496139"/>
            <a:ext cx="6208364" cy="6275148"/>
          </a:xfrm>
          <a:custGeom>
            <a:avLst/>
            <a:gdLst>
              <a:gd name="connsiteX0" fmla="*/ 0 w 4441248"/>
              <a:gd name="connsiteY0" fmla="*/ 5980106 h 6321393"/>
              <a:gd name="connsiteX1" fmla="*/ 1034410 w 4441248"/>
              <a:gd name="connsiteY1" fmla="*/ 6048613 h 6321393"/>
              <a:gd name="connsiteX2" fmla="*/ 1778431 w 4441248"/>
              <a:gd name="connsiteY2" fmla="*/ 6321393 h 6321393"/>
              <a:gd name="connsiteX3" fmla="*/ 0 w 4441248"/>
              <a:gd name="connsiteY3" fmla="*/ 6321393 h 6321393"/>
              <a:gd name="connsiteX4" fmla="*/ 2269200 w 4441248"/>
              <a:gd name="connsiteY4" fmla="*/ 5443908 h 6321393"/>
              <a:gd name="connsiteX5" fmla="*/ 2395460 w 4441248"/>
              <a:gd name="connsiteY5" fmla="*/ 5885070 h 6321393"/>
              <a:gd name="connsiteX6" fmla="*/ 1997461 w 4441248"/>
              <a:gd name="connsiteY6" fmla="*/ 6195222 h 6321393"/>
              <a:gd name="connsiteX7" fmla="*/ 1526609 w 4441248"/>
              <a:gd name="connsiteY7" fmla="*/ 5931629 h 6321393"/>
              <a:gd name="connsiteX8" fmla="*/ 4441248 w 4441248"/>
              <a:gd name="connsiteY8" fmla="*/ 4283292 h 6321393"/>
              <a:gd name="connsiteX9" fmla="*/ 4441248 w 4441248"/>
              <a:gd name="connsiteY9" fmla="*/ 6321393 h 6321393"/>
              <a:gd name="connsiteX10" fmla="*/ 2296366 w 4441248"/>
              <a:gd name="connsiteY10" fmla="*/ 6321393 h 6321393"/>
              <a:gd name="connsiteX11" fmla="*/ 2056375 w 4441248"/>
              <a:gd name="connsiteY11" fmla="*/ 6224358 h 6321393"/>
              <a:gd name="connsiteX12" fmla="*/ 0 w 4441248"/>
              <a:gd name="connsiteY12" fmla="*/ 2359561 h 6321393"/>
              <a:gd name="connsiteX13" fmla="*/ 828613 w 4441248"/>
              <a:gd name="connsiteY13" fmla="*/ 2588947 h 6321393"/>
              <a:gd name="connsiteX14" fmla="*/ 0 w 4441248"/>
              <a:gd name="connsiteY14" fmla="*/ 3479506 h 6321393"/>
              <a:gd name="connsiteX15" fmla="*/ 3025930 w 4441248"/>
              <a:gd name="connsiteY15" fmla="*/ 144202 h 6321393"/>
              <a:gd name="connsiteX16" fmla="*/ 4441248 w 4441248"/>
              <a:gd name="connsiteY16" fmla="*/ 1340385 h 6321393"/>
              <a:gd name="connsiteX17" fmla="*/ 4441248 w 4441248"/>
              <a:gd name="connsiteY17" fmla="*/ 4098899 h 6321393"/>
              <a:gd name="connsiteX18" fmla="*/ 1417099 w 4441248"/>
              <a:gd name="connsiteY18" fmla="*/ 5846153 h 6321393"/>
              <a:gd name="connsiteX19" fmla="*/ 0 w 4441248"/>
              <a:gd name="connsiteY19" fmla="*/ 5428711 h 6321393"/>
              <a:gd name="connsiteX20" fmla="*/ 0 w 4441248"/>
              <a:gd name="connsiteY20" fmla="*/ 3724470 h 6321393"/>
              <a:gd name="connsiteX21" fmla="*/ 2684090 w 4441248"/>
              <a:gd name="connsiteY21" fmla="*/ 0 h 6321393"/>
              <a:gd name="connsiteX22" fmla="*/ 2784132 w 4441248"/>
              <a:gd name="connsiteY22" fmla="*/ 186781 h 6321393"/>
              <a:gd name="connsiteX23" fmla="*/ 1027256 w 4441248"/>
              <a:gd name="connsiteY23" fmla="*/ 2337985 h 6321393"/>
              <a:gd name="connsiteX24" fmla="*/ 451581 w 4441248"/>
              <a:gd name="connsiteY24" fmla="*/ 2265656 h 6321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441248" h="6321393">
                <a:moveTo>
                  <a:pt x="0" y="5980106"/>
                </a:moveTo>
                <a:lnTo>
                  <a:pt x="1034410" y="6048613"/>
                </a:lnTo>
                <a:lnTo>
                  <a:pt x="1778431" y="6321393"/>
                </a:lnTo>
                <a:lnTo>
                  <a:pt x="0" y="6321393"/>
                </a:lnTo>
                <a:close/>
                <a:moveTo>
                  <a:pt x="2269200" y="5443908"/>
                </a:moveTo>
                <a:lnTo>
                  <a:pt x="2395460" y="5885070"/>
                </a:lnTo>
                <a:lnTo>
                  <a:pt x="1997461" y="6195222"/>
                </a:lnTo>
                <a:lnTo>
                  <a:pt x="1526609" y="5931629"/>
                </a:lnTo>
                <a:close/>
                <a:moveTo>
                  <a:pt x="4441248" y="4283292"/>
                </a:moveTo>
                <a:lnTo>
                  <a:pt x="4441248" y="6321393"/>
                </a:lnTo>
                <a:lnTo>
                  <a:pt x="2296366" y="6321393"/>
                </a:lnTo>
                <a:lnTo>
                  <a:pt x="2056375" y="6224358"/>
                </a:lnTo>
                <a:close/>
                <a:moveTo>
                  <a:pt x="0" y="2359561"/>
                </a:moveTo>
                <a:lnTo>
                  <a:pt x="828613" y="2588947"/>
                </a:lnTo>
                <a:lnTo>
                  <a:pt x="0" y="3479506"/>
                </a:lnTo>
                <a:close/>
                <a:moveTo>
                  <a:pt x="3025930" y="144202"/>
                </a:moveTo>
                <a:lnTo>
                  <a:pt x="4441248" y="1340385"/>
                </a:lnTo>
                <a:lnTo>
                  <a:pt x="4441248" y="4098899"/>
                </a:lnTo>
                <a:lnTo>
                  <a:pt x="1417099" y="5846153"/>
                </a:lnTo>
                <a:lnTo>
                  <a:pt x="0" y="5428711"/>
                </a:lnTo>
                <a:lnTo>
                  <a:pt x="0" y="3724470"/>
                </a:lnTo>
                <a:close/>
                <a:moveTo>
                  <a:pt x="2684090" y="0"/>
                </a:moveTo>
                <a:lnTo>
                  <a:pt x="2784132" y="186781"/>
                </a:lnTo>
                <a:lnTo>
                  <a:pt x="1027256" y="2337985"/>
                </a:lnTo>
                <a:lnTo>
                  <a:pt x="451581" y="22656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Insérez ou glissez-déplacez une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8457" y="432000"/>
            <a:ext cx="4703542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8283" y="3582825"/>
            <a:ext cx="3002400" cy="720000"/>
          </a:xfrm>
        </p:spPr>
        <p:txBody>
          <a:bodyPr rtlCol="0"/>
          <a:lstStyle>
            <a:lvl1pPr marL="0" indent="0" algn="l">
              <a:buNone/>
              <a:defRPr sz="1600"/>
            </a:lvl1pPr>
          </a:lstStyle>
          <a:p>
            <a:pPr lvl="0" rtl="0"/>
            <a:r>
              <a:rPr lang="fr-FR" dirty="0"/>
              <a:t>Description de puce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68283" y="5147461"/>
            <a:ext cx="3002400" cy="720000"/>
          </a:xfrm>
        </p:spPr>
        <p:txBody>
          <a:bodyPr rtlCol="0"/>
          <a:lstStyle>
            <a:lvl1pPr marL="0" indent="0" algn="l">
              <a:buNone/>
              <a:defRPr sz="1600"/>
            </a:lvl1pPr>
          </a:lstStyle>
          <a:p>
            <a:pPr lvl="0" rtl="0"/>
            <a:r>
              <a:rPr lang="fr-FR" dirty="0"/>
              <a:t>Description de puce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68283" y="1369128"/>
            <a:ext cx="3002400" cy="432000"/>
          </a:xfrm>
        </p:spPr>
        <p:txBody>
          <a:bodyPr rtlCol="0"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Puce 1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xmlns="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68283" y="2933764"/>
            <a:ext cx="3002400" cy="432000"/>
          </a:xfrm>
        </p:spPr>
        <p:txBody>
          <a:bodyPr rtlCol="0"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Puce 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xmlns="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68283" y="4498400"/>
            <a:ext cx="3002400" cy="432000"/>
          </a:xfrm>
        </p:spPr>
        <p:txBody>
          <a:bodyPr rtlCol="0"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Puce 3</a:t>
            </a:r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xmlns="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768283" y="1975094"/>
            <a:ext cx="3002400" cy="720000"/>
          </a:xfrm>
        </p:spPr>
        <p:txBody>
          <a:bodyPr rtlCol="0"/>
          <a:lstStyle>
            <a:lvl1pPr marL="0" indent="0" algn="l">
              <a:buNone/>
              <a:defRPr sz="1600"/>
            </a:lvl1pPr>
          </a:lstStyle>
          <a:p>
            <a:pPr lvl="0" rtl="0"/>
            <a:r>
              <a:rPr lang="fr-FR" dirty="0"/>
              <a:t>Description de puce</a:t>
            </a:r>
          </a:p>
        </p:txBody>
      </p:sp>
      <p:sp>
        <p:nvSpPr>
          <p:cNvPr id="51" name="Octogone 50">
            <a:extLst>
              <a:ext uri="{FF2B5EF4-FFF2-40B4-BE49-F238E27FC236}">
                <a16:creationId xmlns:a16="http://schemas.microsoft.com/office/drawing/2014/main" xmlns="" id="{758B0359-60B9-4D73-825D-ACE303A61C50}"/>
              </a:ext>
            </a:extLst>
          </p:cNvPr>
          <p:cNvSpPr/>
          <p:nvPr userDrawn="1"/>
        </p:nvSpPr>
        <p:spPr>
          <a:xfrm rot="1361022">
            <a:off x="11394972" y="6053793"/>
            <a:ext cx="634795" cy="634795"/>
          </a:xfrm>
          <a:prstGeom prst="octagon">
            <a:avLst/>
          </a:prstGeom>
          <a:noFill/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52" name="Ovale 51">
            <a:extLst>
              <a:ext uri="{FF2B5EF4-FFF2-40B4-BE49-F238E27FC236}">
                <a16:creationId xmlns:a16="http://schemas.microsoft.com/office/drawing/2014/main" xmlns="" id="{09921541-DECE-43BB-BF92-A4B5D5EE5469}"/>
              </a:ext>
            </a:extLst>
          </p:cNvPr>
          <p:cNvSpPr/>
          <p:nvPr userDrawn="1"/>
        </p:nvSpPr>
        <p:spPr>
          <a:xfrm>
            <a:off x="11533871" y="6185902"/>
            <a:ext cx="73515" cy="7351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53" name="Ovale 52">
            <a:extLst>
              <a:ext uri="{FF2B5EF4-FFF2-40B4-BE49-F238E27FC236}">
                <a16:creationId xmlns:a16="http://schemas.microsoft.com/office/drawing/2014/main" xmlns="" id="{83095B3B-1284-4E49-BE50-9C84BE7E58B6}"/>
              </a:ext>
            </a:extLst>
          </p:cNvPr>
          <p:cNvSpPr/>
          <p:nvPr userDrawn="1"/>
        </p:nvSpPr>
        <p:spPr>
          <a:xfrm>
            <a:off x="11892084" y="6561525"/>
            <a:ext cx="100439" cy="1004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54" name="Ovale 53">
            <a:extLst>
              <a:ext uri="{FF2B5EF4-FFF2-40B4-BE49-F238E27FC236}">
                <a16:creationId xmlns:a16="http://schemas.microsoft.com/office/drawing/2014/main" xmlns="" id="{7491DD10-64CD-40CA-A0BB-397696C0C168}"/>
              </a:ext>
            </a:extLst>
          </p:cNvPr>
          <p:cNvSpPr/>
          <p:nvPr userDrawn="1"/>
        </p:nvSpPr>
        <p:spPr>
          <a:xfrm>
            <a:off x="11342875" y="5990144"/>
            <a:ext cx="260512" cy="26051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55" name="Espace réservé du numéro de diapositive 54">
            <a:extLst>
              <a:ext uri="{FF2B5EF4-FFF2-40B4-BE49-F238E27FC236}">
                <a16:creationId xmlns:a16="http://schemas.microsoft.com/office/drawing/2014/main" xmlns="" id="{8702E81C-40F0-489E-8339-0139157E632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xmlns="" id="{9089FAF0-BF60-4AB9-A62E-595008DC4646}"/>
              </a:ext>
            </a:extLst>
          </p:cNvPr>
          <p:cNvGrpSpPr/>
          <p:nvPr userDrawn="1"/>
        </p:nvGrpSpPr>
        <p:grpSpPr>
          <a:xfrm>
            <a:off x="1892000" y="2269752"/>
            <a:ext cx="3081180" cy="3011457"/>
            <a:chOff x="1892000" y="2269752"/>
            <a:chExt cx="3081180" cy="3011457"/>
          </a:xfrm>
        </p:grpSpPr>
        <p:sp>
          <p:nvSpPr>
            <p:cNvPr id="26" name="Forme libre : Forme 13">
              <a:extLst>
                <a:ext uri="{FF2B5EF4-FFF2-40B4-BE49-F238E27FC236}">
                  <a16:creationId xmlns:a16="http://schemas.microsoft.com/office/drawing/2014/main" xmlns="" id="{ED7DCD52-0637-49D9-AD21-2DF94DD3E348}"/>
                </a:ext>
              </a:extLst>
            </p:cNvPr>
            <p:cNvSpPr/>
            <p:nvPr/>
          </p:nvSpPr>
          <p:spPr>
            <a:xfrm rot="4308689">
              <a:off x="2464728" y="2678543"/>
              <a:ext cx="1980696" cy="2066510"/>
            </a:xfrm>
            <a:custGeom>
              <a:avLst/>
              <a:gdLst>
                <a:gd name="connsiteX0" fmla="*/ 0 w 1980696"/>
                <a:gd name="connsiteY0" fmla="*/ 2066510 h 2066510"/>
                <a:gd name="connsiteX1" fmla="*/ 1138078 w 1980696"/>
                <a:gd name="connsiteY1" fmla="*/ 0 h 2066510"/>
                <a:gd name="connsiteX2" fmla="*/ 1980696 w 1980696"/>
                <a:gd name="connsiteY2" fmla="*/ 1530016 h 2066510"/>
                <a:gd name="connsiteX3" fmla="*/ 1459417 w 1980696"/>
                <a:gd name="connsiteY3" fmla="*/ 2066510 h 206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0696" h="2066510">
                  <a:moveTo>
                    <a:pt x="0" y="2066510"/>
                  </a:moveTo>
                  <a:lnTo>
                    <a:pt x="1138078" y="0"/>
                  </a:lnTo>
                  <a:lnTo>
                    <a:pt x="1980696" y="1530016"/>
                  </a:lnTo>
                  <a:lnTo>
                    <a:pt x="1459417" y="206651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7" name="Forme libre : Forme 26">
              <a:extLst>
                <a:ext uri="{FF2B5EF4-FFF2-40B4-BE49-F238E27FC236}">
                  <a16:creationId xmlns:a16="http://schemas.microsoft.com/office/drawing/2014/main" xmlns="" id="{E6863CC2-FBFD-47D7-AB8F-DB2367EABF92}"/>
                </a:ext>
              </a:extLst>
            </p:cNvPr>
            <p:cNvSpPr/>
            <p:nvPr/>
          </p:nvSpPr>
          <p:spPr>
            <a:xfrm rot="13830869">
              <a:off x="2730967" y="5004791"/>
              <a:ext cx="346713" cy="206124"/>
            </a:xfrm>
            <a:custGeom>
              <a:avLst/>
              <a:gdLst>
                <a:gd name="connsiteX0" fmla="*/ 346713 w 346713"/>
                <a:gd name="connsiteY0" fmla="*/ 206124 h 206124"/>
                <a:gd name="connsiteX1" fmla="*/ 0 w 346713"/>
                <a:gd name="connsiteY1" fmla="*/ 206124 h 206124"/>
                <a:gd name="connsiteX2" fmla="*/ 86666 w 346713"/>
                <a:gd name="connsiteY2" fmla="*/ 0 h 206124"/>
                <a:gd name="connsiteX3" fmla="*/ 346713 w 346713"/>
                <a:gd name="connsiteY3" fmla="*/ 206124 h 20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713" h="206124">
                  <a:moveTo>
                    <a:pt x="346713" y="206124"/>
                  </a:moveTo>
                  <a:lnTo>
                    <a:pt x="0" y="206124"/>
                  </a:lnTo>
                  <a:lnTo>
                    <a:pt x="86666" y="0"/>
                  </a:lnTo>
                  <a:lnTo>
                    <a:pt x="346713" y="206124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8" name="Forme libre : Forme 17">
              <a:extLst>
                <a:ext uri="{FF2B5EF4-FFF2-40B4-BE49-F238E27FC236}">
                  <a16:creationId xmlns:a16="http://schemas.microsoft.com/office/drawing/2014/main" xmlns="" id="{09ADFC5E-3BBA-404B-A496-A4035DF5E859}"/>
                </a:ext>
              </a:extLst>
            </p:cNvPr>
            <p:cNvSpPr/>
            <p:nvPr/>
          </p:nvSpPr>
          <p:spPr>
            <a:xfrm rot="12431080">
              <a:off x="2802151" y="4740752"/>
              <a:ext cx="710669" cy="335543"/>
            </a:xfrm>
            <a:custGeom>
              <a:avLst/>
              <a:gdLst>
                <a:gd name="connsiteX0" fmla="*/ 710669 w 710669"/>
                <a:gd name="connsiteY0" fmla="*/ 176660 h 335543"/>
                <a:gd name="connsiteX1" fmla="*/ 0 w 710669"/>
                <a:gd name="connsiteY1" fmla="*/ 335543 h 335543"/>
                <a:gd name="connsiteX2" fmla="*/ 141082 w 710669"/>
                <a:gd name="connsiteY2" fmla="*/ 0 h 335543"/>
                <a:gd name="connsiteX3" fmla="*/ 487795 w 710669"/>
                <a:gd name="connsiteY3" fmla="*/ 0 h 335543"/>
                <a:gd name="connsiteX4" fmla="*/ 710669 w 710669"/>
                <a:gd name="connsiteY4" fmla="*/ 176660 h 33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0669" h="335543">
                  <a:moveTo>
                    <a:pt x="710669" y="176660"/>
                  </a:moveTo>
                  <a:lnTo>
                    <a:pt x="0" y="335543"/>
                  </a:lnTo>
                  <a:lnTo>
                    <a:pt x="141082" y="0"/>
                  </a:lnTo>
                  <a:lnTo>
                    <a:pt x="487795" y="0"/>
                  </a:lnTo>
                  <a:lnTo>
                    <a:pt x="710669" y="176660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9" name="Forme libre : Forme 19">
              <a:extLst>
                <a:ext uri="{FF2B5EF4-FFF2-40B4-BE49-F238E27FC236}">
                  <a16:creationId xmlns:a16="http://schemas.microsoft.com/office/drawing/2014/main" xmlns="" id="{56E90DCD-03FB-4E9A-BD40-5269E9ACF1B1}"/>
                </a:ext>
              </a:extLst>
            </p:cNvPr>
            <p:cNvSpPr/>
            <p:nvPr/>
          </p:nvSpPr>
          <p:spPr>
            <a:xfrm rot="4308689">
              <a:off x="2058980" y="2102772"/>
              <a:ext cx="1246227" cy="1580187"/>
            </a:xfrm>
            <a:custGeom>
              <a:avLst/>
              <a:gdLst>
                <a:gd name="connsiteX0" fmla="*/ 0 w 1980696"/>
                <a:gd name="connsiteY0" fmla="*/ 2066510 h 2066510"/>
                <a:gd name="connsiteX1" fmla="*/ 1138078 w 1980696"/>
                <a:gd name="connsiteY1" fmla="*/ 0 h 2066510"/>
                <a:gd name="connsiteX2" fmla="*/ 1980696 w 1980696"/>
                <a:gd name="connsiteY2" fmla="*/ 1530016 h 2066510"/>
                <a:gd name="connsiteX3" fmla="*/ 1459417 w 1980696"/>
                <a:gd name="connsiteY3" fmla="*/ 2066510 h 2066510"/>
                <a:gd name="connsiteX0" fmla="*/ 0 w 1980696"/>
                <a:gd name="connsiteY0" fmla="*/ 1680311 h 1680311"/>
                <a:gd name="connsiteX1" fmla="*/ 1337031 w 1980696"/>
                <a:gd name="connsiteY1" fmla="*/ 0 h 1680311"/>
                <a:gd name="connsiteX2" fmla="*/ 1980696 w 1980696"/>
                <a:gd name="connsiteY2" fmla="*/ 1143817 h 1680311"/>
                <a:gd name="connsiteX3" fmla="*/ 1459417 w 1980696"/>
                <a:gd name="connsiteY3" fmla="*/ 1680311 h 1680311"/>
                <a:gd name="connsiteX4" fmla="*/ 0 w 1980696"/>
                <a:gd name="connsiteY4" fmla="*/ 1680311 h 1680311"/>
                <a:gd name="connsiteX0" fmla="*/ 0 w 1459417"/>
                <a:gd name="connsiteY0" fmla="*/ 1680311 h 1680311"/>
                <a:gd name="connsiteX1" fmla="*/ 1337031 w 1459417"/>
                <a:gd name="connsiteY1" fmla="*/ 0 h 1680311"/>
                <a:gd name="connsiteX2" fmla="*/ 1360698 w 1459417"/>
                <a:gd name="connsiteY2" fmla="*/ 208215 h 1680311"/>
                <a:gd name="connsiteX3" fmla="*/ 1459417 w 1459417"/>
                <a:gd name="connsiteY3" fmla="*/ 1680311 h 1680311"/>
                <a:gd name="connsiteX4" fmla="*/ 0 w 1459417"/>
                <a:gd name="connsiteY4" fmla="*/ 1680311 h 1680311"/>
                <a:gd name="connsiteX0" fmla="*/ 0 w 1360698"/>
                <a:gd name="connsiteY0" fmla="*/ 1680311 h 1688402"/>
                <a:gd name="connsiteX1" fmla="*/ 1337031 w 1360698"/>
                <a:gd name="connsiteY1" fmla="*/ 0 h 1688402"/>
                <a:gd name="connsiteX2" fmla="*/ 1360698 w 1360698"/>
                <a:gd name="connsiteY2" fmla="*/ 208215 h 1688402"/>
                <a:gd name="connsiteX3" fmla="*/ 278710 w 1360698"/>
                <a:gd name="connsiteY3" fmla="*/ 1688402 h 1688402"/>
                <a:gd name="connsiteX4" fmla="*/ 0 w 1360698"/>
                <a:gd name="connsiteY4" fmla="*/ 1680311 h 1688402"/>
                <a:gd name="connsiteX0" fmla="*/ 0 w 1360698"/>
                <a:gd name="connsiteY0" fmla="*/ 1680311 h 1698354"/>
                <a:gd name="connsiteX1" fmla="*/ 1337031 w 1360698"/>
                <a:gd name="connsiteY1" fmla="*/ 0 h 1698354"/>
                <a:gd name="connsiteX2" fmla="*/ 1360698 w 1360698"/>
                <a:gd name="connsiteY2" fmla="*/ 208215 h 1698354"/>
                <a:gd name="connsiteX3" fmla="*/ 415804 w 1360698"/>
                <a:gd name="connsiteY3" fmla="*/ 1698354 h 1698354"/>
                <a:gd name="connsiteX4" fmla="*/ 0 w 1360698"/>
                <a:gd name="connsiteY4" fmla="*/ 1680311 h 1698354"/>
                <a:gd name="connsiteX0" fmla="*/ 0 w 1360698"/>
                <a:gd name="connsiteY0" fmla="*/ 1556337 h 1574380"/>
                <a:gd name="connsiteX1" fmla="*/ 1226116 w 1360698"/>
                <a:gd name="connsiteY1" fmla="*/ 0 h 1574380"/>
                <a:gd name="connsiteX2" fmla="*/ 1360698 w 1360698"/>
                <a:gd name="connsiteY2" fmla="*/ 84241 h 1574380"/>
                <a:gd name="connsiteX3" fmla="*/ 415804 w 1360698"/>
                <a:gd name="connsiteY3" fmla="*/ 1574380 h 1574380"/>
                <a:gd name="connsiteX4" fmla="*/ 0 w 1360698"/>
                <a:gd name="connsiteY4" fmla="*/ 1556337 h 1574380"/>
                <a:gd name="connsiteX0" fmla="*/ 0 w 1303560"/>
                <a:gd name="connsiteY0" fmla="*/ 1556337 h 1574380"/>
                <a:gd name="connsiteX1" fmla="*/ 1226116 w 1303560"/>
                <a:gd name="connsiteY1" fmla="*/ 0 h 1574380"/>
                <a:gd name="connsiteX2" fmla="*/ 1303560 w 1303560"/>
                <a:gd name="connsiteY2" fmla="*/ 105569 h 1574380"/>
                <a:gd name="connsiteX3" fmla="*/ 415804 w 1303560"/>
                <a:gd name="connsiteY3" fmla="*/ 1574380 h 1574380"/>
                <a:gd name="connsiteX4" fmla="*/ 0 w 1303560"/>
                <a:gd name="connsiteY4" fmla="*/ 1556337 h 1574380"/>
                <a:gd name="connsiteX0" fmla="*/ 0 w 1246227"/>
                <a:gd name="connsiteY0" fmla="*/ 1580187 h 1580187"/>
                <a:gd name="connsiteX1" fmla="*/ 1168783 w 1246227"/>
                <a:gd name="connsiteY1" fmla="*/ 0 h 1580187"/>
                <a:gd name="connsiteX2" fmla="*/ 1246227 w 1246227"/>
                <a:gd name="connsiteY2" fmla="*/ 105569 h 1580187"/>
                <a:gd name="connsiteX3" fmla="*/ 358471 w 1246227"/>
                <a:gd name="connsiteY3" fmla="*/ 1574380 h 1580187"/>
                <a:gd name="connsiteX4" fmla="*/ 0 w 1246227"/>
                <a:gd name="connsiteY4" fmla="*/ 1580187 h 158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6227" h="1580187">
                  <a:moveTo>
                    <a:pt x="0" y="1580187"/>
                  </a:moveTo>
                  <a:lnTo>
                    <a:pt x="1168783" y="0"/>
                  </a:lnTo>
                  <a:lnTo>
                    <a:pt x="1246227" y="105569"/>
                  </a:lnTo>
                  <a:lnTo>
                    <a:pt x="358471" y="1574380"/>
                  </a:lnTo>
                  <a:lnTo>
                    <a:pt x="0" y="1580187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30" name="Forme libre : Forme 23">
              <a:extLst>
                <a:ext uri="{FF2B5EF4-FFF2-40B4-BE49-F238E27FC236}">
                  <a16:creationId xmlns:a16="http://schemas.microsoft.com/office/drawing/2014/main" xmlns="" id="{529D90B1-BC17-4168-A297-1DF303FB3C48}"/>
                </a:ext>
              </a:extLst>
            </p:cNvPr>
            <p:cNvSpPr/>
            <p:nvPr/>
          </p:nvSpPr>
          <p:spPr>
            <a:xfrm rot="17193105">
              <a:off x="4648324" y="3873318"/>
              <a:ext cx="243160" cy="406553"/>
            </a:xfrm>
            <a:custGeom>
              <a:avLst/>
              <a:gdLst>
                <a:gd name="connsiteX0" fmla="*/ 243160 w 243160"/>
                <a:gd name="connsiteY0" fmla="*/ 342071 h 406553"/>
                <a:gd name="connsiteX1" fmla="*/ 156493 w 243160"/>
                <a:gd name="connsiteY1" fmla="*/ 406553 h 406553"/>
                <a:gd name="connsiteX2" fmla="*/ 0 w 243160"/>
                <a:gd name="connsiteY2" fmla="*/ 0 h 406553"/>
                <a:gd name="connsiteX3" fmla="*/ 243160 w 243160"/>
                <a:gd name="connsiteY3" fmla="*/ 342071 h 406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160" h="406553">
                  <a:moveTo>
                    <a:pt x="243160" y="342071"/>
                  </a:moveTo>
                  <a:lnTo>
                    <a:pt x="156493" y="406553"/>
                  </a:lnTo>
                  <a:lnTo>
                    <a:pt x="0" y="0"/>
                  </a:lnTo>
                  <a:lnTo>
                    <a:pt x="243160" y="342071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31" name="Forme libre : Forme 30">
              <a:extLst>
                <a:ext uri="{FF2B5EF4-FFF2-40B4-BE49-F238E27FC236}">
                  <a16:creationId xmlns:a16="http://schemas.microsoft.com/office/drawing/2014/main" xmlns="" id="{6C5DEA8E-5C03-42CC-987D-490297890048}"/>
                </a:ext>
              </a:extLst>
            </p:cNvPr>
            <p:cNvSpPr/>
            <p:nvPr/>
          </p:nvSpPr>
          <p:spPr>
            <a:xfrm rot="17193105">
              <a:off x="4152588" y="3654247"/>
              <a:ext cx="692798" cy="510610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32" name="Forme libre : Forme 28">
              <a:extLst>
                <a:ext uri="{FF2B5EF4-FFF2-40B4-BE49-F238E27FC236}">
                  <a16:creationId xmlns:a16="http://schemas.microsoft.com/office/drawing/2014/main" xmlns="" id="{404E048B-9C67-4EC0-82E9-DC9D4AEE9703}"/>
                </a:ext>
              </a:extLst>
            </p:cNvPr>
            <p:cNvSpPr/>
            <p:nvPr/>
          </p:nvSpPr>
          <p:spPr>
            <a:xfrm rot="4308689">
              <a:off x="3831248" y="2441608"/>
              <a:ext cx="648657" cy="777553"/>
            </a:xfrm>
            <a:custGeom>
              <a:avLst/>
              <a:gdLst>
                <a:gd name="connsiteX0" fmla="*/ 0 w 648657"/>
                <a:gd name="connsiteY0" fmla="*/ 777553 h 777553"/>
                <a:gd name="connsiteX1" fmla="*/ 255474 w 648657"/>
                <a:gd name="connsiteY1" fmla="*/ 0 h 777553"/>
                <a:gd name="connsiteX2" fmla="*/ 648657 w 648657"/>
                <a:gd name="connsiteY2" fmla="*/ 713937 h 777553"/>
                <a:gd name="connsiteX3" fmla="*/ 0 w 648657"/>
                <a:gd name="connsiteY3" fmla="*/ 777553 h 777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8657" h="777553">
                  <a:moveTo>
                    <a:pt x="0" y="777553"/>
                  </a:moveTo>
                  <a:lnTo>
                    <a:pt x="255474" y="0"/>
                  </a:lnTo>
                  <a:lnTo>
                    <a:pt x="648657" y="713937"/>
                  </a:lnTo>
                  <a:lnTo>
                    <a:pt x="0" y="777553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</p:grpSp>
      <p:sp>
        <p:nvSpPr>
          <p:cNvPr id="38" name="Espace réservé d’image 3">
            <a:extLst>
              <a:ext uri="{FF2B5EF4-FFF2-40B4-BE49-F238E27FC236}">
                <a16:creationId xmlns:a16="http://schemas.microsoft.com/office/drawing/2014/main" xmlns="" id="{EC82E52C-5E33-5942-8474-7ED4354EC95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405874" y="4835817"/>
            <a:ext cx="691688" cy="691688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39" name="Espace réservé d’image 3">
            <a:extLst>
              <a:ext uri="{FF2B5EF4-FFF2-40B4-BE49-F238E27FC236}">
                <a16:creationId xmlns:a16="http://schemas.microsoft.com/office/drawing/2014/main" xmlns="" id="{07EC0147-5BE6-9248-BF42-BD99608F459C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7405874" y="3271181"/>
            <a:ext cx="691688" cy="691688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40" name="Espace réservé d’image 3">
            <a:extLst>
              <a:ext uri="{FF2B5EF4-FFF2-40B4-BE49-F238E27FC236}">
                <a16:creationId xmlns:a16="http://schemas.microsoft.com/office/drawing/2014/main" xmlns="" id="{2B8E1942-1472-BC49-A624-3A31190A69E1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7405874" y="1706545"/>
            <a:ext cx="691688" cy="691688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821915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it numér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rme libre : Forme 23">
            <a:extLst>
              <a:ext uri="{FF2B5EF4-FFF2-40B4-BE49-F238E27FC236}">
                <a16:creationId xmlns:a16="http://schemas.microsoft.com/office/drawing/2014/main" xmlns="" id="{5F6D6B0F-FF8B-4D60-B712-A57904D5502C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5" name="Forme libre : Forme 24">
            <a:extLst>
              <a:ext uri="{FF2B5EF4-FFF2-40B4-BE49-F238E27FC236}">
                <a16:creationId xmlns:a16="http://schemas.microsoft.com/office/drawing/2014/main" xmlns="" id="{FFF5FB50-33B5-4195-92D6-70891F240926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6" name="Forme libre : Forme 25">
            <a:extLst>
              <a:ext uri="{FF2B5EF4-FFF2-40B4-BE49-F238E27FC236}">
                <a16:creationId xmlns:a16="http://schemas.microsoft.com/office/drawing/2014/main" xmlns="" id="{EECD958F-56E9-4A3B-9C25-D5970592C848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7" name="Forme libre : Forme 26">
            <a:extLst>
              <a:ext uri="{FF2B5EF4-FFF2-40B4-BE49-F238E27FC236}">
                <a16:creationId xmlns:a16="http://schemas.microsoft.com/office/drawing/2014/main" xmlns="" id="{72F4FF18-9272-43AF-912E-B1CF8BF148D4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xmlns="" id="{AE9C7EB4-9E81-4394-8C2C-A54BBD15B51D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9" name="Forme libre : Forme 28">
            <a:extLst>
              <a:ext uri="{FF2B5EF4-FFF2-40B4-BE49-F238E27FC236}">
                <a16:creationId xmlns:a16="http://schemas.microsoft.com/office/drawing/2014/main" xmlns="" id="{FE681EC0-A139-4B14-89E8-F237CB63D4C9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0" name="Forme libre : Forme 29">
            <a:extLst>
              <a:ext uri="{FF2B5EF4-FFF2-40B4-BE49-F238E27FC236}">
                <a16:creationId xmlns:a16="http://schemas.microsoft.com/office/drawing/2014/main" xmlns="" id="{87F87648-ABB4-4C97-BB6D-58342407E9DF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1" name="Forme libre : Forme 30">
            <a:extLst>
              <a:ext uri="{FF2B5EF4-FFF2-40B4-BE49-F238E27FC236}">
                <a16:creationId xmlns:a16="http://schemas.microsoft.com/office/drawing/2014/main" xmlns="" id="{0802EFEB-F4DF-4501-91AA-173B60EBBBAA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2" name="Forme libre : Forme 31">
            <a:extLst>
              <a:ext uri="{FF2B5EF4-FFF2-40B4-BE49-F238E27FC236}">
                <a16:creationId xmlns:a16="http://schemas.microsoft.com/office/drawing/2014/main" xmlns="" id="{109FE51D-8E02-4ED7-862B-5CF838F7F77F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3" name="Forme libre : Forme 32">
            <a:extLst>
              <a:ext uri="{FF2B5EF4-FFF2-40B4-BE49-F238E27FC236}">
                <a16:creationId xmlns:a16="http://schemas.microsoft.com/office/drawing/2014/main" xmlns="" id="{4ECB9E40-5923-4571-9C8E-D7412C1283B2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4" name="Forme libre : Forme 33">
            <a:extLst>
              <a:ext uri="{FF2B5EF4-FFF2-40B4-BE49-F238E27FC236}">
                <a16:creationId xmlns:a16="http://schemas.microsoft.com/office/drawing/2014/main" xmlns="" id="{E46052C9-826B-47AC-9F6B-3078D4F43748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5" name="Forme libre : Forme 34">
            <a:extLst>
              <a:ext uri="{FF2B5EF4-FFF2-40B4-BE49-F238E27FC236}">
                <a16:creationId xmlns:a16="http://schemas.microsoft.com/office/drawing/2014/main" xmlns="" id="{0C3867F5-4C6F-48BE-9DFF-9046D1FE6771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6" name="Forme libre : Forme 35">
            <a:extLst>
              <a:ext uri="{FF2B5EF4-FFF2-40B4-BE49-F238E27FC236}">
                <a16:creationId xmlns:a16="http://schemas.microsoft.com/office/drawing/2014/main" xmlns="" id="{7B0CB40F-9E6F-457D-9C1F-9769BC3AE13E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7" name="Forme libre : Forme 36">
            <a:extLst>
              <a:ext uri="{FF2B5EF4-FFF2-40B4-BE49-F238E27FC236}">
                <a16:creationId xmlns:a16="http://schemas.microsoft.com/office/drawing/2014/main" xmlns="" id="{0FCD03E7-2128-4C04-A914-409506646A76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xmlns="" id="{0725BC56-C7B6-400F-80F9-3F968E2CAE0E}"/>
              </a:ext>
            </a:extLst>
          </p:cNvPr>
          <p:cNvGrpSpPr/>
          <p:nvPr userDrawn="1"/>
        </p:nvGrpSpPr>
        <p:grpSpPr>
          <a:xfrm>
            <a:off x="3383603" y="1013721"/>
            <a:ext cx="7749965" cy="5100743"/>
            <a:chOff x="510812" y="938373"/>
            <a:chExt cx="8073393" cy="5313612"/>
          </a:xfrm>
        </p:grpSpPr>
        <p:sp>
          <p:nvSpPr>
            <p:cNvPr id="44" name="Rectangle à coins arrondis 15">
              <a:extLst>
                <a:ext uri="{FF2B5EF4-FFF2-40B4-BE49-F238E27FC236}">
                  <a16:creationId xmlns:a16="http://schemas.microsoft.com/office/drawing/2014/main" xmlns="" id="{1EC806EC-A1B2-4893-9504-1D7FFE8E238F}"/>
                </a:ext>
              </a:extLst>
            </p:cNvPr>
            <p:cNvSpPr/>
            <p:nvPr/>
          </p:nvSpPr>
          <p:spPr>
            <a:xfrm>
              <a:off x="877709" y="938373"/>
              <a:ext cx="7339600" cy="5234482"/>
            </a:xfrm>
            <a:prstGeom prst="round2SameRect">
              <a:avLst>
                <a:gd name="adj1" fmla="val 5601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fr-FR" dirty="0"/>
            </a:p>
          </p:txBody>
        </p:sp>
        <p:sp>
          <p:nvSpPr>
            <p:cNvPr id="45" name="Rectangle à coins arrondis 15">
              <a:extLst>
                <a:ext uri="{FF2B5EF4-FFF2-40B4-BE49-F238E27FC236}">
                  <a16:creationId xmlns:a16="http://schemas.microsoft.com/office/drawing/2014/main" xmlns="" id="{535A1B12-6F16-41A0-A6B1-4AD0CCB5A081}"/>
                </a:ext>
              </a:extLst>
            </p:cNvPr>
            <p:cNvSpPr/>
            <p:nvPr/>
          </p:nvSpPr>
          <p:spPr>
            <a:xfrm>
              <a:off x="930758" y="995668"/>
              <a:ext cx="7233502" cy="5177187"/>
            </a:xfrm>
            <a:prstGeom prst="round2SameRect">
              <a:avLst>
                <a:gd name="adj1" fmla="val 4499"/>
                <a:gd name="adj2" fmla="val 0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46" name="Rectangle : Coins arrondis 45">
              <a:extLst>
                <a:ext uri="{FF2B5EF4-FFF2-40B4-BE49-F238E27FC236}">
                  <a16:creationId xmlns:a16="http://schemas.microsoft.com/office/drawing/2014/main" xmlns="" id="{379B244F-CF81-4500-A78E-495ABA6828BA}"/>
                </a:ext>
              </a:extLst>
            </p:cNvPr>
            <p:cNvSpPr/>
            <p:nvPr/>
          </p:nvSpPr>
          <p:spPr>
            <a:xfrm rot="16200000">
              <a:off x="2264894" y="295974"/>
              <a:ext cx="4565229" cy="6599909"/>
            </a:xfrm>
            <a:prstGeom prst="roundRect">
              <a:avLst>
                <a:gd name="adj" fmla="val 1476"/>
              </a:avLst>
            </a:prstGeom>
            <a:solidFill>
              <a:schemeClr val="bg1"/>
            </a:solidFill>
            <a:ln w="31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47" name="Rectangle à coins arrondis 15">
              <a:extLst>
                <a:ext uri="{FF2B5EF4-FFF2-40B4-BE49-F238E27FC236}">
                  <a16:creationId xmlns:a16="http://schemas.microsoft.com/office/drawing/2014/main" xmlns="" id="{EE88F157-E260-486F-937E-C18428699861}"/>
                </a:ext>
              </a:extLst>
            </p:cNvPr>
            <p:cNvSpPr/>
            <p:nvPr/>
          </p:nvSpPr>
          <p:spPr>
            <a:xfrm rot="10800000">
              <a:off x="510812" y="5998253"/>
              <a:ext cx="8073393" cy="2489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175">
              <a:solidFill>
                <a:schemeClr val="accent1"/>
              </a:solidFill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48" name="Rectangle à coins arrondis 15">
              <a:extLst>
                <a:ext uri="{FF2B5EF4-FFF2-40B4-BE49-F238E27FC236}">
                  <a16:creationId xmlns:a16="http://schemas.microsoft.com/office/drawing/2014/main" xmlns="" id="{F736AFAF-44AD-47CE-A63B-210102A4BF0B}"/>
                </a:ext>
              </a:extLst>
            </p:cNvPr>
            <p:cNvSpPr/>
            <p:nvPr userDrawn="1"/>
          </p:nvSpPr>
          <p:spPr>
            <a:xfrm>
              <a:off x="3668019" y="6206338"/>
              <a:ext cx="1758981" cy="45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31000"/>
                  </a:schemeClr>
                </a:gs>
              </a:gsLst>
              <a:lin ang="16200000" scaled="0"/>
            </a:gra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fr-FR" dirty="0"/>
            </a:p>
          </p:txBody>
        </p:sp>
        <p:sp>
          <p:nvSpPr>
            <p:cNvPr id="49" name="Ovale 48">
              <a:extLst>
                <a:ext uri="{FF2B5EF4-FFF2-40B4-BE49-F238E27FC236}">
                  <a16:creationId xmlns:a16="http://schemas.microsoft.com/office/drawing/2014/main" xmlns="" id="{A4F6457E-3660-4E80-82BC-8894D701DEE9}"/>
                </a:ext>
              </a:extLst>
            </p:cNvPr>
            <p:cNvSpPr/>
            <p:nvPr/>
          </p:nvSpPr>
          <p:spPr>
            <a:xfrm rot="16200000">
              <a:off x="4660498" y="1119143"/>
              <a:ext cx="48680" cy="486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0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fr-FR" dirty="0"/>
            </a:p>
          </p:txBody>
        </p:sp>
        <p:sp>
          <p:nvSpPr>
            <p:cNvPr id="50" name="Ovale 49">
              <a:extLst>
                <a:ext uri="{FF2B5EF4-FFF2-40B4-BE49-F238E27FC236}">
                  <a16:creationId xmlns:a16="http://schemas.microsoft.com/office/drawing/2014/main" xmlns="" id="{88230416-7E55-4CB0-9548-491BA471E9E8}"/>
                </a:ext>
              </a:extLst>
            </p:cNvPr>
            <p:cNvSpPr/>
            <p:nvPr/>
          </p:nvSpPr>
          <p:spPr>
            <a:xfrm rot="16200000">
              <a:off x="4505961" y="1106017"/>
              <a:ext cx="83096" cy="8309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fr-FR" dirty="0"/>
            </a:p>
          </p:txBody>
        </p:sp>
        <p:sp>
          <p:nvSpPr>
            <p:cNvPr id="51" name="Ovale 50">
              <a:extLst>
                <a:ext uri="{FF2B5EF4-FFF2-40B4-BE49-F238E27FC236}">
                  <a16:creationId xmlns:a16="http://schemas.microsoft.com/office/drawing/2014/main" xmlns="" id="{FE3C1810-AD4F-4393-928E-CFA8053A2CC2}"/>
                </a:ext>
              </a:extLst>
            </p:cNvPr>
            <p:cNvSpPr/>
            <p:nvPr/>
          </p:nvSpPr>
          <p:spPr>
            <a:xfrm rot="16200000">
              <a:off x="4524686" y="1124741"/>
              <a:ext cx="45647" cy="456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">
              <a:noFill/>
            </a:ln>
            <a:scene3d>
              <a:camera prst="isometricLeftDown">
                <a:rot lat="0" lon="0" rev="0"/>
              </a:camera>
              <a:lightRig rig="threePt" dir="t"/>
            </a:scene3d>
            <a:sp3d extrusionH="63500">
              <a:bevelT w="0" h="0"/>
              <a:bevelB w="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fr-FR" dirty="0"/>
            </a:p>
          </p:txBody>
        </p:sp>
      </p:grp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152000"/>
            <a:ext cx="2951603" cy="2196235"/>
          </a:xfrm>
        </p:spPr>
        <p:txBody>
          <a:bodyPr rtlCol="0" anchor="b"/>
          <a:lstStyle>
            <a:lvl1pPr marL="0" indent="0"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70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429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8096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076325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dirty="0"/>
              <a:t>Placez ici un texte mis en relief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8" name="Espace réservé du numéro de diapositive 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5" name="Espace réservé d’image 4">
            <a:extLst>
              <a:ext uri="{FF2B5EF4-FFF2-40B4-BE49-F238E27FC236}">
                <a16:creationId xmlns:a16="http://schemas.microsoft.com/office/drawing/2014/main" xmlns="" id="{8C1EA41E-F6C4-484F-95E9-42978FF2162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92796" y="1376357"/>
            <a:ext cx="6333545" cy="4379625"/>
          </a:xfrm>
          <a:prstGeom prst="roundRect">
            <a:avLst>
              <a:gd name="adj" fmla="val 135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rtlCol="0"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Insérez ou glissez-déplacez une image ici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xmlns="" id="{35FD3B7C-17C6-4327-986C-A8A6D6EC1B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800" y="3509766"/>
            <a:ext cx="2951163" cy="2322709"/>
          </a:xfrm>
        </p:spPr>
        <p:txBody>
          <a:bodyPr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36286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s nombres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xmlns="" id="{730F7266-25A0-4B3A-A8CE-F083ECC9D4C6}"/>
              </a:ext>
            </a:extLst>
          </p:cNvPr>
          <p:cNvSpPr/>
          <p:nvPr userDrawn="1"/>
        </p:nvSpPr>
        <p:spPr>
          <a:xfrm>
            <a:off x="0" y="2539992"/>
            <a:ext cx="5373076" cy="4318008"/>
          </a:xfrm>
          <a:custGeom>
            <a:avLst/>
            <a:gdLst>
              <a:gd name="connsiteX0" fmla="*/ 4972877 w 5373076"/>
              <a:gd name="connsiteY0" fmla="*/ 1816430 h 4318008"/>
              <a:gd name="connsiteX1" fmla="*/ 5211912 w 5373076"/>
              <a:gd name="connsiteY1" fmla="*/ 2046590 h 4318008"/>
              <a:gd name="connsiteX2" fmla="*/ 4866804 w 5373076"/>
              <a:gd name="connsiteY2" fmla="*/ 2013272 h 4318008"/>
              <a:gd name="connsiteX3" fmla="*/ 3721849 w 5373076"/>
              <a:gd name="connsiteY3" fmla="*/ 1808102 h 4318008"/>
              <a:gd name="connsiteX4" fmla="*/ 3854624 w 5373076"/>
              <a:gd name="connsiteY4" fmla="*/ 2524110 h 4318008"/>
              <a:gd name="connsiteX5" fmla="*/ 3419634 w 5373076"/>
              <a:gd name="connsiteY5" fmla="*/ 2322178 h 4318008"/>
              <a:gd name="connsiteX6" fmla="*/ 3604566 w 5373076"/>
              <a:gd name="connsiteY6" fmla="*/ 1945430 h 4318008"/>
              <a:gd name="connsiteX7" fmla="*/ 2301472 w 5373076"/>
              <a:gd name="connsiteY7" fmla="*/ 1771765 h 4318008"/>
              <a:gd name="connsiteX8" fmla="*/ 3237442 w 5373076"/>
              <a:gd name="connsiteY8" fmla="*/ 2134997 h 4318008"/>
              <a:gd name="connsiteX9" fmla="*/ 3266331 w 5373076"/>
              <a:gd name="connsiteY9" fmla="*/ 2949530 h 4318008"/>
              <a:gd name="connsiteX10" fmla="*/ 1897852 w 5373076"/>
              <a:gd name="connsiteY10" fmla="*/ 4318008 h 4318008"/>
              <a:gd name="connsiteX11" fmla="*/ 134565 w 5373076"/>
              <a:gd name="connsiteY11" fmla="*/ 4318008 h 4318008"/>
              <a:gd name="connsiteX12" fmla="*/ 0 w 5373076"/>
              <a:gd name="connsiteY12" fmla="*/ 4183443 h 4318008"/>
              <a:gd name="connsiteX13" fmla="*/ 0 w 5373076"/>
              <a:gd name="connsiteY13" fmla="*/ 2855805 h 4318008"/>
              <a:gd name="connsiteX14" fmla="*/ 5243699 w 5373076"/>
              <a:gd name="connsiteY14" fmla="*/ 652159 h 4318008"/>
              <a:gd name="connsiteX15" fmla="*/ 5058767 w 5373076"/>
              <a:gd name="connsiteY15" fmla="*/ 1028908 h 4318008"/>
              <a:gd name="connsiteX16" fmla="*/ 4960786 w 5373076"/>
              <a:gd name="connsiteY16" fmla="*/ 983422 h 4318008"/>
              <a:gd name="connsiteX17" fmla="*/ 3473588 w 5373076"/>
              <a:gd name="connsiteY17" fmla="*/ 405712 h 4318008"/>
              <a:gd name="connsiteX18" fmla="*/ 4094196 w 5373076"/>
              <a:gd name="connsiteY18" fmla="*/ 1366894 h 4318008"/>
              <a:gd name="connsiteX19" fmla="*/ 3778134 w 5373076"/>
              <a:gd name="connsiteY19" fmla="*/ 1741309 h 4318008"/>
              <a:gd name="connsiteX20" fmla="*/ 2824519 w 5373076"/>
              <a:gd name="connsiteY20" fmla="*/ 1808100 h 4318008"/>
              <a:gd name="connsiteX21" fmla="*/ 4454991 w 5373076"/>
              <a:gd name="connsiteY21" fmla="*/ 0 h 4318008"/>
              <a:gd name="connsiteX22" fmla="*/ 5373076 w 5373076"/>
              <a:gd name="connsiteY22" fmla="*/ 32358 h 4318008"/>
              <a:gd name="connsiteX23" fmla="*/ 4628717 w 5373076"/>
              <a:gd name="connsiteY23" fmla="*/ 1349015 h 4318008"/>
              <a:gd name="connsiteX24" fmla="*/ 4094010 w 5373076"/>
              <a:gd name="connsiteY24" fmla="*/ 779481 h 431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373076" h="4318008">
                <a:moveTo>
                  <a:pt x="4972877" y="1816430"/>
                </a:moveTo>
                <a:lnTo>
                  <a:pt x="5211912" y="2046590"/>
                </a:lnTo>
                <a:lnTo>
                  <a:pt x="4866804" y="2013272"/>
                </a:lnTo>
                <a:close/>
                <a:moveTo>
                  <a:pt x="3721849" y="1808102"/>
                </a:moveTo>
                <a:lnTo>
                  <a:pt x="3854624" y="2524110"/>
                </a:lnTo>
                <a:lnTo>
                  <a:pt x="3419634" y="2322178"/>
                </a:lnTo>
                <a:lnTo>
                  <a:pt x="3604566" y="1945430"/>
                </a:lnTo>
                <a:close/>
                <a:moveTo>
                  <a:pt x="2301472" y="1771765"/>
                </a:moveTo>
                <a:lnTo>
                  <a:pt x="3237442" y="2134997"/>
                </a:lnTo>
                <a:lnTo>
                  <a:pt x="3266331" y="2949530"/>
                </a:lnTo>
                <a:lnTo>
                  <a:pt x="1897852" y="4318008"/>
                </a:lnTo>
                <a:lnTo>
                  <a:pt x="134565" y="4318008"/>
                </a:lnTo>
                <a:lnTo>
                  <a:pt x="0" y="4183443"/>
                </a:lnTo>
                <a:lnTo>
                  <a:pt x="0" y="2855805"/>
                </a:lnTo>
                <a:close/>
                <a:moveTo>
                  <a:pt x="5243699" y="652159"/>
                </a:moveTo>
                <a:lnTo>
                  <a:pt x="5058767" y="1028908"/>
                </a:lnTo>
                <a:lnTo>
                  <a:pt x="4960786" y="983422"/>
                </a:lnTo>
                <a:close/>
                <a:moveTo>
                  <a:pt x="3473588" y="405712"/>
                </a:moveTo>
                <a:lnTo>
                  <a:pt x="4094196" y="1366894"/>
                </a:lnTo>
                <a:lnTo>
                  <a:pt x="3778134" y="1741309"/>
                </a:lnTo>
                <a:lnTo>
                  <a:pt x="2824519" y="1808100"/>
                </a:lnTo>
                <a:close/>
                <a:moveTo>
                  <a:pt x="4454991" y="0"/>
                </a:moveTo>
                <a:lnTo>
                  <a:pt x="5373076" y="32358"/>
                </a:lnTo>
                <a:lnTo>
                  <a:pt x="4628717" y="1349015"/>
                </a:lnTo>
                <a:lnTo>
                  <a:pt x="4094010" y="77948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 userDrawn="1">
            <p:ph sz="half" idx="1" hasCustomPrompt="1"/>
          </p:nvPr>
        </p:nvSpPr>
        <p:spPr>
          <a:xfrm>
            <a:off x="906843" y="3429050"/>
            <a:ext cx="4522314" cy="2762949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C9E47D86-FD0D-44D0-9B7F-9EDEBD11F9D6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9" name="Espace réservé du numéro de diapositive 8">
            <a:extLst>
              <a:ext uri="{FF2B5EF4-FFF2-40B4-BE49-F238E27FC236}">
                <a16:creationId xmlns:a16="http://schemas.microsoft.com/office/drawing/2014/main" xmlns="" id="{0A29F8B3-4723-4928-83E5-76C29D05F2FE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7867C73D-EE16-41D1-B7CE-A35C765E3B8D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6774740" y="3429000"/>
            <a:ext cx="4522407" cy="2762250"/>
          </a:xfrm>
        </p:spPr>
        <p:txBody>
          <a:bodyPr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xmlns="" id="{FEF984BB-176D-4924-ADAD-52FBC95B07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6463" y="2278063"/>
            <a:ext cx="4522787" cy="885825"/>
          </a:xfrm>
        </p:spPr>
        <p:txBody>
          <a:bodyPr rtlCol="0" anchor="ctr"/>
          <a:lstStyle>
            <a:lvl1pPr marL="0" indent="0">
              <a:buNone/>
              <a:defRPr sz="8000" b="1">
                <a:latin typeface="+mj-lt"/>
              </a:defRPr>
            </a:lvl1pPr>
            <a:lvl2pPr marL="266700" indent="0">
              <a:buNone/>
              <a:defRPr sz="8000">
                <a:latin typeface="+mj-lt"/>
              </a:defRPr>
            </a:lvl2pPr>
            <a:lvl3pPr marL="542925" indent="0">
              <a:buNone/>
              <a:defRPr sz="8000">
                <a:latin typeface="+mj-lt"/>
              </a:defRPr>
            </a:lvl3pPr>
            <a:lvl4pPr marL="809625" indent="0">
              <a:buNone/>
              <a:defRPr sz="8000">
                <a:latin typeface="+mj-lt"/>
              </a:defRPr>
            </a:lvl4pPr>
            <a:lvl5pPr marL="1076325" indent="0">
              <a:buNone/>
              <a:defRPr sz="8000">
                <a:latin typeface="+mj-lt"/>
              </a:defRPr>
            </a:lvl5pPr>
          </a:lstStyle>
          <a:p>
            <a:pPr lvl="0" rtl="0"/>
            <a:r>
              <a:rPr lang="fr-FR" dirty="0"/>
              <a:t>1</a:t>
            </a:r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xmlns="" id="{C59BE1D7-885A-4749-99BA-6909D64AFA4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62750" y="2278063"/>
            <a:ext cx="4522787" cy="885825"/>
          </a:xfrm>
        </p:spPr>
        <p:txBody>
          <a:bodyPr rtlCol="0" anchor="ctr"/>
          <a:lstStyle>
            <a:lvl1pPr marL="0" indent="0">
              <a:buNone/>
              <a:defRPr sz="8000" b="1" i="0">
                <a:latin typeface="+mj-lt"/>
              </a:defRPr>
            </a:lvl1pPr>
          </a:lstStyle>
          <a:p>
            <a:pPr lvl="0" rtl="0"/>
            <a:r>
              <a:rPr lang="fr-F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76449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152000"/>
            <a:ext cx="5472000" cy="360000"/>
          </a:xfrm>
        </p:spPr>
        <p:txBody>
          <a:bodyPr rtlCol="0" anchor="t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1584000"/>
            <a:ext cx="5472000" cy="4608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xmlns="" id="{9337FD81-6DFD-43B7-A7D9-59E45ECDF3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xmlns="" id="{F17B7460-0559-435A-9C2F-1B12BC6CE1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xmlns="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887" y="1584325"/>
            <a:ext cx="5472113" cy="4606925"/>
          </a:xfrm>
        </p:spPr>
        <p:txBody>
          <a:bodyPr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xmlns="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0000" y="1152525"/>
            <a:ext cx="5472000" cy="358775"/>
          </a:xfrm>
        </p:spPr>
        <p:txBody>
          <a:bodyPr rtlCol="0"/>
          <a:lstStyle>
            <a:lvl1pPr marL="0" indent="0">
              <a:buNone/>
              <a:defRPr sz="2400" b="1"/>
            </a:lvl1pPr>
          </a:lstStyle>
          <a:p>
            <a:pPr lvl="0" rtl="0"/>
            <a:r>
              <a:rPr lang="fr-FR" dirty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13909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s encadr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44396" y="2463936"/>
            <a:ext cx="3726003" cy="3314545"/>
          </a:xfrm>
          <a:prstGeom prst="rightArrowCallout">
            <a:avLst>
              <a:gd name="adj1" fmla="val 50000"/>
              <a:gd name="adj2" fmla="val 25000"/>
              <a:gd name="adj3" fmla="val 15421"/>
              <a:gd name="adj4" fmla="val 80487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8" name="Espace réservé du numéro de diapositive 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13985" y="2463801"/>
            <a:ext cx="3726469" cy="3314200"/>
          </a:xfrm>
          <a:prstGeom prst="rightArrowCallout">
            <a:avLst>
              <a:gd name="adj1" fmla="val 50000"/>
              <a:gd name="adj2" fmla="val 25000"/>
              <a:gd name="adj3" fmla="val 16186"/>
              <a:gd name="adj4" fmla="val 80493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xmlns="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83985" y="2463801"/>
            <a:ext cx="2963619" cy="331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xmlns="" id="{F8E9D1B9-1C3A-4397-B3B4-9A921D64159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dirty="0"/>
              <a:t>Sous-titre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1B4F049D-3C57-44BB-ACE2-1363AF36D9E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44236" y="1647240"/>
            <a:ext cx="2975578" cy="648000"/>
          </a:xfrm>
          <a:ln>
            <a:solidFill>
              <a:schemeClr val="accent1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 rtl="0"/>
            <a:r>
              <a:rPr lang="fr-FR" dirty="0"/>
              <a:t>Titre de section 1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xmlns="" id="{FB9B793F-A64B-475C-96F3-FB40100E01E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08336" y="1647040"/>
            <a:ext cx="2975578" cy="648000"/>
          </a:xfrm>
          <a:ln>
            <a:solidFill>
              <a:schemeClr val="accent2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 rtl="0"/>
            <a:r>
              <a:rPr lang="fr-FR" dirty="0"/>
              <a:t>Titre de section 2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xmlns="" id="{0EF53567-5287-43FB-B07E-A12F3AEEDB9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83986" y="1647240"/>
            <a:ext cx="2975578" cy="648000"/>
          </a:xfrm>
          <a:ln>
            <a:solidFill>
              <a:schemeClr val="accent3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 rtl="0"/>
            <a:r>
              <a:rPr lang="fr-FR" dirty="0"/>
              <a:t>Titre de section 3</a:t>
            </a:r>
          </a:p>
        </p:txBody>
      </p:sp>
    </p:spTree>
    <p:extLst>
      <p:ext uri="{BB962C8B-B14F-4D97-AF65-F5344CB8AC3E}">
        <p14:creationId xmlns:p14="http://schemas.microsoft.com/office/powerpoint/2010/main" val="3755733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ronolo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7" name="Espace réservé du numéro de diapositive 6">
            <a:extLst>
              <a:ext uri="{FF2B5EF4-FFF2-40B4-BE49-F238E27FC236}">
                <a16:creationId xmlns:a16="http://schemas.microsoft.com/office/drawing/2014/main" xmlns="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xmlns="" id="{37BBBFC2-32EB-4335-9980-A7CF236703B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dirty="0"/>
              <a:t>Sous-titre</a:t>
            </a:r>
          </a:p>
        </p:txBody>
      </p:sp>
      <p:cxnSp>
        <p:nvCxnSpPr>
          <p:cNvPr id="15" name="Connecteur droit avec flèche 14">
            <a:extLst>
              <a:ext uri="{FF2B5EF4-FFF2-40B4-BE49-F238E27FC236}">
                <a16:creationId xmlns:a16="http://schemas.microsoft.com/office/drawing/2014/main" xmlns="" id="{52158F80-0C1A-4B9E-9335-A5A0015187F7}"/>
              </a:ext>
            </a:extLst>
          </p:cNvPr>
          <p:cNvCxnSpPr/>
          <p:nvPr userDrawn="1"/>
        </p:nvCxnSpPr>
        <p:spPr>
          <a:xfrm>
            <a:off x="431800" y="3866682"/>
            <a:ext cx="11339513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texte 10">
            <a:extLst>
              <a:ext uri="{FF2B5EF4-FFF2-40B4-BE49-F238E27FC236}">
                <a16:creationId xmlns:a16="http://schemas.microsoft.com/office/drawing/2014/main" xmlns="" id="{723DA611-B88C-4D7E-82A4-5E4CA9DC2EA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12908" y="3973125"/>
            <a:ext cx="415608" cy="201776"/>
          </a:xfrm>
        </p:spPr>
        <p:txBody>
          <a:bodyPr rtlCol="0" anchor="ctr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Année</a:t>
            </a:r>
          </a:p>
        </p:txBody>
      </p:sp>
      <p:sp>
        <p:nvSpPr>
          <p:cNvPr id="17" name="Espace réservé du texte 10">
            <a:extLst>
              <a:ext uri="{FF2B5EF4-FFF2-40B4-BE49-F238E27FC236}">
                <a16:creationId xmlns:a16="http://schemas.microsoft.com/office/drawing/2014/main" xmlns="" id="{180A0FA4-75CD-4A61-AA79-9C3C5F97ED8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3179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21" name="Espace réservé du texte 10">
            <a:extLst>
              <a:ext uri="{FF2B5EF4-FFF2-40B4-BE49-F238E27FC236}">
                <a16:creationId xmlns:a16="http://schemas.microsoft.com/office/drawing/2014/main" xmlns="" id="{EBB89A53-1B07-4560-B98E-03BECDB832C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03816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22" name="Espace réservé du texte 10">
            <a:extLst>
              <a:ext uri="{FF2B5EF4-FFF2-40B4-BE49-F238E27FC236}">
                <a16:creationId xmlns:a16="http://schemas.microsoft.com/office/drawing/2014/main" xmlns="" id="{22D34AD8-D83D-4409-A418-C00840A085A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37583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25" name="Espace réservé du texte 10">
            <a:extLst>
              <a:ext uri="{FF2B5EF4-FFF2-40B4-BE49-F238E27FC236}">
                <a16:creationId xmlns:a16="http://schemas.microsoft.com/office/drawing/2014/main" xmlns="" id="{3EAA6A46-63F3-49A5-8E0B-758176E4429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847850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26" name="Espace réservé du texte 10">
            <a:extLst>
              <a:ext uri="{FF2B5EF4-FFF2-40B4-BE49-F238E27FC236}">
                <a16:creationId xmlns:a16="http://schemas.microsoft.com/office/drawing/2014/main" xmlns="" id="{BB051A6E-4868-4F3F-93DB-AD07020E934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077108" y="3973125"/>
            <a:ext cx="415608" cy="201776"/>
          </a:xfrm>
        </p:spPr>
        <p:txBody>
          <a:bodyPr rtlCol="0" anchor="ctr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Année</a:t>
            </a:r>
          </a:p>
        </p:txBody>
      </p:sp>
      <p:sp>
        <p:nvSpPr>
          <p:cNvPr id="28" name="Espace réservé du texte 10">
            <a:extLst>
              <a:ext uri="{FF2B5EF4-FFF2-40B4-BE49-F238E27FC236}">
                <a16:creationId xmlns:a16="http://schemas.microsoft.com/office/drawing/2014/main" xmlns="" id="{61519886-189E-4C69-AEED-FD9BDD3E56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31986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30" name="Espace réservé du texte 10">
            <a:extLst>
              <a:ext uri="{FF2B5EF4-FFF2-40B4-BE49-F238E27FC236}">
                <a16:creationId xmlns:a16="http://schemas.microsoft.com/office/drawing/2014/main" xmlns="" id="{0F084DDF-04EE-46A9-9F77-D5FD94D1B54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791884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31" name="Espace réservé du texte 10">
            <a:extLst>
              <a:ext uri="{FF2B5EF4-FFF2-40B4-BE49-F238E27FC236}">
                <a16:creationId xmlns:a16="http://schemas.microsoft.com/office/drawing/2014/main" xmlns="" id="{743DE8AB-BF74-4CC9-AD19-8BBBF44867AF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26390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32" name="Espace réservé du texte 10">
            <a:extLst>
              <a:ext uri="{FF2B5EF4-FFF2-40B4-BE49-F238E27FC236}">
                <a16:creationId xmlns:a16="http://schemas.microsoft.com/office/drawing/2014/main" xmlns="" id="{2ECC5C24-2CE5-491E-89DC-F9C5AE98B06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679952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33" name="Espace réservé du texte 10">
            <a:extLst>
              <a:ext uri="{FF2B5EF4-FFF2-40B4-BE49-F238E27FC236}">
                <a16:creationId xmlns:a16="http://schemas.microsoft.com/office/drawing/2014/main" xmlns="" id="{ADB0F187-5781-4076-B761-264B1C683A6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735918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34" name="Espace réservé du texte 10">
            <a:extLst>
              <a:ext uri="{FF2B5EF4-FFF2-40B4-BE49-F238E27FC236}">
                <a16:creationId xmlns:a16="http://schemas.microsoft.com/office/drawing/2014/main" xmlns="" id="{B2E776B2-D388-4243-80AE-BD8AF47C8AAB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20793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35" name="Espace réservé du texte 10">
            <a:extLst>
              <a:ext uri="{FF2B5EF4-FFF2-40B4-BE49-F238E27FC236}">
                <a16:creationId xmlns:a16="http://schemas.microsoft.com/office/drawing/2014/main" xmlns="" id="{79F3A104-EDC0-4A25-9585-3F9F8C1022C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15196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36" name="Espace réservé du texte 10">
            <a:extLst>
              <a:ext uri="{FF2B5EF4-FFF2-40B4-BE49-F238E27FC236}">
                <a16:creationId xmlns:a16="http://schemas.microsoft.com/office/drawing/2014/main" xmlns="" id="{23DA3E7C-9F0E-4A57-B6EA-C01C72788E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623986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37" name="Espace réservé du texte 10">
            <a:extLst>
              <a:ext uri="{FF2B5EF4-FFF2-40B4-BE49-F238E27FC236}">
                <a16:creationId xmlns:a16="http://schemas.microsoft.com/office/drawing/2014/main" xmlns="" id="{A8ABC110-DC97-4A71-9A16-67581EAC989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09599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38" name="Espace réservé du texte 10">
            <a:extLst>
              <a:ext uri="{FF2B5EF4-FFF2-40B4-BE49-F238E27FC236}">
                <a16:creationId xmlns:a16="http://schemas.microsoft.com/office/drawing/2014/main" xmlns="" id="{81058125-332B-41A7-BCD5-72CAE3F9F97D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568012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39" name="Espace réservé du texte 10">
            <a:extLst>
              <a:ext uri="{FF2B5EF4-FFF2-40B4-BE49-F238E27FC236}">
                <a16:creationId xmlns:a16="http://schemas.microsoft.com/office/drawing/2014/main" xmlns="" id="{E32DE8FD-6391-4094-BAEC-CC0836CC67E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040029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40" name="Espace réservé du texte 10">
            <a:extLst>
              <a:ext uri="{FF2B5EF4-FFF2-40B4-BE49-F238E27FC236}">
                <a16:creationId xmlns:a16="http://schemas.microsoft.com/office/drawing/2014/main" xmlns="" id="{5C53C0F3-9308-422B-BC6E-1ACA5029027A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512046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41" name="Espace réservé du texte 10">
            <a:extLst>
              <a:ext uri="{FF2B5EF4-FFF2-40B4-BE49-F238E27FC236}">
                <a16:creationId xmlns:a16="http://schemas.microsoft.com/office/drawing/2014/main" xmlns="" id="{06DFFA03-9EA6-4F70-9519-AB1361BAF7C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984063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42" name="Espace réservé du texte 10">
            <a:extLst>
              <a:ext uri="{FF2B5EF4-FFF2-40B4-BE49-F238E27FC236}">
                <a16:creationId xmlns:a16="http://schemas.microsoft.com/office/drawing/2014/main" xmlns="" id="{49CD8693-3557-4241-BB88-518160D989C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456080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43" name="Espace réservé du texte 10">
            <a:extLst>
              <a:ext uri="{FF2B5EF4-FFF2-40B4-BE49-F238E27FC236}">
                <a16:creationId xmlns:a16="http://schemas.microsoft.com/office/drawing/2014/main" xmlns="" id="{4884DF69-4936-4F90-BFB8-ED04A228DA2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928097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44" name="Espace réservé du texte 10">
            <a:extLst>
              <a:ext uri="{FF2B5EF4-FFF2-40B4-BE49-F238E27FC236}">
                <a16:creationId xmlns:a16="http://schemas.microsoft.com/office/drawing/2014/main" xmlns="" id="{00804F61-8052-4AD8-8370-ED72B261BC2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344148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45" name="Espace réservé du texte 10">
            <a:extLst>
              <a:ext uri="{FF2B5EF4-FFF2-40B4-BE49-F238E27FC236}">
                <a16:creationId xmlns:a16="http://schemas.microsoft.com/office/drawing/2014/main" xmlns="" id="{313F370F-A9EC-477E-BED7-BF4E87527420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9400114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46" name="Espace réservé du texte 10">
            <a:extLst>
              <a:ext uri="{FF2B5EF4-FFF2-40B4-BE49-F238E27FC236}">
                <a16:creationId xmlns:a16="http://schemas.microsoft.com/office/drawing/2014/main" xmlns="" id="{9E687ADD-FE6C-441E-991F-E71EA0572C32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9872131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47" name="Espace réservé du texte 10">
            <a:extLst>
              <a:ext uri="{FF2B5EF4-FFF2-40B4-BE49-F238E27FC236}">
                <a16:creationId xmlns:a16="http://schemas.microsoft.com/office/drawing/2014/main" xmlns="" id="{5E0252B4-80AE-40E9-BA32-6EDAAC62521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0816165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48" name="Espace réservé du texte 10">
            <a:extLst>
              <a:ext uri="{FF2B5EF4-FFF2-40B4-BE49-F238E27FC236}">
                <a16:creationId xmlns:a16="http://schemas.microsoft.com/office/drawing/2014/main" xmlns="" id="{8A807DF0-23B6-4B83-B3F6-8D0BE9A851F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1288182" y="3597398"/>
            <a:ext cx="377825" cy="201776"/>
          </a:xfrm>
        </p:spPr>
        <p:txBody>
          <a:bodyPr rtlCol="0"/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MM</a:t>
            </a:r>
          </a:p>
        </p:txBody>
      </p:sp>
      <p:sp>
        <p:nvSpPr>
          <p:cNvPr id="49" name="Espace réservé du texte 3">
            <a:extLst>
              <a:ext uri="{FF2B5EF4-FFF2-40B4-BE49-F238E27FC236}">
                <a16:creationId xmlns:a16="http://schemas.microsoft.com/office/drawing/2014/main" xmlns="" id="{F3591345-36C8-481A-AD5B-5F69B03D1710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360988" y="2190750"/>
            <a:ext cx="1793875" cy="561975"/>
          </a:xfrm>
          <a:noFill/>
          <a:ln>
            <a:noFill/>
          </a:ln>
        </p:spPr>
        <p:txBody>
          <a:bodyPr tIns="36000" rtlCol="0" anchor="t"/>
          <a:lstStyle>
            <a:lvl1pPr marL="0" indent="0" algn="ctr"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Titre de l’élément</a:t>
            </a:r>
          </a:p>
        </p:txBody>
      </p:sp>
      <p:sp>
        <p:nvSpPr>
          <p:cNvPr id="50" name="Espace réservé du texte 36">
            <a:extLst>
              <a:ext uri="{FF2B5EF4-FFF2-40B4-BE49-F238E27FC236}">
                <a16:creationId xmlns:a16="http://schemas.microsoft.com/office/drawing/2014/main" xmlns="" id="{954C0732-1924-4A1B-9272-95C51D0B36FE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5395728" y="2531196"/>
            <a:ext cx="1724394" cy="185808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fr-FR" dirty="0"/>
              <a:t>Mois, Année</a:t>
            </a:r>
          </a:p>
        </p:txBody>
      </p:sp>
    </p:spTree>
    <p:extLst>
      <p:ext uri="{BB962C8B-B14F-4D97-AF65-F5344CB8AC3E}">
        <p14:creationId xmlns:p14="http://schemas.microsoft.com/office/powerpoint/2010/main" val="90670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mbres de l’équi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8" name="Espace réservé du numéro de diapositive 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03945" y="3995705"/>
            <a:ext cx="1964171" cy="216000"/>
          </a:xfrm>
        </p:spPr>
        <p:txBody>
          <a:bodyPr rtlCol="0"/>
          <a:lstStyle>
            <a:lvl1pPr marL="0" indent="0" algn="l">
              <a:buNone/>
              <a:defRPr sz="1600"/>
            </a:lvl1pPr>
          </a:lstStyle>
          <a:p>
            <a:pPr lvl="0" rtl="0"/>
            <a:r>
              <a:rPr lang="fr-FR" dirty="0"/>
              <a:t>Titre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55887" y="3995705"/>
            <a:ext cx="1964171" cy="216000"/>
          </a:xfrm>
        </p:spPr>
        <p:txBody>
          <a:bodyPr rtlCol="0"/>
          <a:lstStyle>
            <a:lvl1pPr marL="0" indent="0" algn="l">
              <a:buNone/>
              <a:defRPr sz="1600"/>
            </a:lvl1pPr>
          </a:lstStyle>
          <a:p>
            <a:pPr lvl="0" rtl="0"/>
            <a:r>
              <a:rPr lang="fr-FR" dirty="0"/>
              <a:t>Titre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807829" y="3991240"/>
            <a:ext cx="1964171" cy="216000"/>
          </a:xfrm>
        </p:spPr>
        <p:txBody>
          <a:bodyPr rtlCol="0"/>
          <a:lstStyle>
            <a:lvl1pPr marL="0" indent="0" algn="l">
              <a:buNone/>
              <a:defRPr sz="1600"/>
            </a:lvl1pPr>
          </a:lstStyle>
          <a:p>
            <a:pPr lvl="0" rtl="0"/>
            <a:r>
              <a:rPr lang="fr-FR" dirty="0"/>
              <a:t>Titre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xmlns="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03945" y="3424428"/>
            <a:ext cx="1964170" cy="504000"/>
          </a:xfrm>
        </p:spPr>
        <p:txBody>
          <a:bodyPr rtlCol="0"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Nom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xmlns="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55887" y="3424428"/>
            <a:ext cx="1964171" cy="504000"/>
          </a:xfrm>
        </p:spPr>
        <p:txBody>
          <a:bodyPr rtlCol="0"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Nom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xmlns="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07830" y="3424428"/>
            <a:ext cx="1964170" cy="504000"/>
          </a:xfrm>
        </p:spPr>
        <p:txBody>
          <a:bodyPr rtlCol="0"/>
          <a:lstStyle>
            <a:lvl1pPr marL="0" indent="0" algn="l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Nom</a:t>
            </a:r>
          </a:p>
        </p:txBody>
      </p:sp>
      <p:sp>
        <p:nvSpPr>
          <p:cNvPr id="24" name="Espace réservé d’image 22">
            <a:extLst>
              <a:ext uri="{FF2B5EF4-FFF2-40B4-BE49-F238E27FC236}">
                <a16:creationId xmlns:a16="http://schemas.microsoft.com/office/drawing/2014/main" xmlns="" id="{806A4855-25AA-40D4-B1A4-A271486B6C9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800" y="2808242"/>
            <a:ext cx="1505966" cy="150596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25" name="Espace réservé d’image 22">
            <a:extLst>
              <a:ext uri="{FF2B5EF4-FFF2-40B4-BE49-F238E27FC236}">
                <a16:creationId xmlns:a16="http://schemas.microsoft.com/office/drawing/2014/main" xmlns="" id="{31E10A24-B676-4117-9507-B4B0EB406F0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83742" y="2808242"/>
            <a:ext cx="1505966" cy="150596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26" name="Espace réservé d’image 22">
            <a:extLst>
              <a:ext uri="{FF2B5EF4-FFF2-40B4-BE49-F238E27FC236}">
                <a16:creationId xmlns:a16="http://schemas.microsoft.com/office/drawing/2014/main" xmlns="" id="{6549D851-9848-44AC-937A-9B1EF867E595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35683" y="2808242"/>
            <a:ext cx="1505966" cy="150596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xmlns="" id="{36DD16A0-27CF-480C-8ADD-7BB99E0031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dirty="0"/>
              <a:t>Sous-titre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B47CA876-2153-4136-850D-EE098BDC242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103945" y="4311393"/>
            <a:ext cx="1964172" cy="1130300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dirty="0"/>
              <a:t>Courte biographie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xmlns="" id="{969B21C2-C689-49C2-B45F-14C5C53A587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55887" y="4311393"/>
            <a:ext cx="1963737" cy="113030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fr-FR" dirty="0"/>
              <a:t>Courte biographie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xmlns="" id="{E33D8E11-F7FD-4AD9-BEC6-78C6500F817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807829" y="4311393"/>
            <a:ext cx="1981200" cy="1138238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fr-FR" dirty="0"/>
              <a:t>Courte biographie</a:t>
            </a:r>
          </a:p>
        </p:txBody>
      </p:sp>
    </p:spTree>
    <p:extLst>
      <p:ext uri="{BB962C8B-B14F-4D97-AF65-F5344CB8AC3E}">
        <p14:creationId xmlns:p14="http://schemas.microsoft.com/office/powerpoint/2010/main" val="3624119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mbres de l’équi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8" name="Espace réservé du numéro de diapositive 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40113" y="4505325"/>
            <a:ext cx="180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Titre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48426" y="4505325"/>
            <a:ext cx="180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Titre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56739" y="4505325"/>
            <a:ext cx="180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Titre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xmlns="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65052" y="4505325"/>
            <a:ext cx="180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Titre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3926334"/>
            <a:ext cx="180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Nom complet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xmlns="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40113" y="3926335"/>
            <a:ext cx="180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Nom complet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xmlns="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48426" y="3926335"/>
            <a:ext cx="180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Nom complet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xmlns="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56739" y="3926335"/>
            <a:ext cx="180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Nom complet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xmlns="" id="{B01E9EA3-8BD6-4531-812C-663C75428B7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65052" y="3926335"/>
            <a:ext cx="180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Nom complet</a:t>
            </a:r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xmlns="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1800" y="4505325"/>
            <a:ext cx="180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Titre</a:t>
            </a:r>
          </a:p>
        </p:txBody>
      </p:sp>
      <p:sp>
        <p:nvSpPr>
          <p:cNvPr id="23" name="Espace réservé d’image 22">
            <a:extLst>
              <a:ext uri="{FF2B5EF4-FFF2-40B4-BE49-F238E27FC236}">
                <a16:creationId xmlns:a16="http://schemas.microsoft.com/office/drawing/2014/main" xmlns="" id="{4089E01F-0C47-4C6A-A9A8-A1A7E470F31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17088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24" name="Espace réservé d’image 22">
            <a:extLst>
              <a:ext uri="{FF2B5EF4-FFF2-40B4-BE49-F238E27FC236}">
                <a16:creationId xmlns:a16="http://schemas.microsoft.com/office/drawing/2014/main" xmlns="" id="{806A4855-25AA-40D4-B1A4-A271486B6C9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625401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25" name="Espace réservé d’image 22">
            <a:extLst>
              <a:ext uri="{FF2B5EF4-FFF2-40B4-BE49-F238E27FC236}">
                <a16:creationId xmlns:a16="http://schemas.microsoft.com/office/drawing/2014/main" xmlns="" id="{31E10A24-B676-4117-9507-B4B0EB406F0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533714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26" name="Espace réservé d’image 22">
            <a:extLst>
              <a:ext uri="{FF2B5EF4-FFF2-40B4-BE49-F238E27FC236}">
                <a16:creationId xmlns:a16="http://schemas.microsoft.com/office/drawing/2014/main" xmlns="" id="{6549D851-9848-44AC-937A-9B1EF867E595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442027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27" name="Espace réservé d’image 22">
            <a:extLst>
              <a:ext uri="{FF2B5EF4-FFF2-40B4-BE49-F238E27FC236}">
                <a16:creationId xmlns:a16="http://schemas.microsoft.com/office/drawing/2014/main" xmlns="" id="{B765F5D3-7CB7-4E55-8217-E9EEA9F2945A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50340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20" name="Espace réservé d’image 22">
            <a:extLst>
              <a:ext uri="{FF2B5EF4-FFF2-40B4-BE49-F238E27FC236}">
                <a16:creationId xmlns:a16="http://schemas.microsoft.com/office/drawing/2014/main" xmlns="" id="{8CB2CA38-4C7F-4D6B-9B34-606F1A007A1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0258651" y="2160704"/>
            <a:ext cx="1229425" cy="1229425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F5DA42CA-D117-4AF7-9FEC-03EB2BBB756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973363" y="3925888"/>
            <a:ext cx="1800000" cy="504825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 rtl="0"/>
            <a:r>
              <a:rPr lang="fr-FR" dirty="0"/>
              <a:t>Nom complet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xmlns="" id="{5F9CEF5A-8DCE-4156-9138-C113C0D3A7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973363" y="4505325"/>
            <a:ext cx="1800000" cy="900113"/>
          </a:xfr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lvl="0" rtl="0"/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15035105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sous-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orme libre : Forme 28">
            <a:extLst>
              <a:ext uri="{FF2B5EF4-FFF2-40B4-BE49-F238E27FC236}">
                <a16:creationId xmlns:a16="http://schemas.microsoft.com/office/drawing/2014/main" xmlns="" id="{F8AB0F04-910C-4647-AE1C-177C66B50038}"/>
              </a:ext>
            </a:extLst>
          </p:cNvPr>
          <p:cNvSpPr/>
          <p:nvPr userDrawn="1"/>
        </p:nvSpPr>
        <p:spPr>
          <a:xfrm rot="4308689">
            <a:off x="8139110" y="-52404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7" name="Forme libre : Forme 26">
            <a:extLst>
              <a:ext uri="{FF2B5EF4-FFF2-40B4-BE49-F238E27FC236}">
                <a16:creationId xmlns:a16="http://schemas.microsoft.com/office/drawing/2014/main" xmlns="" id="{3E72A672-7789-4744-A4CB-D177B890FDE6}"/>
              </a:ext>
            </a:extLst>
          </p:cNvPr>
          <p:cNvSpPr/>
          <p:nvPr userDrawn="1"/>
        </p:nvSpPr>
        <p:spPr>
          <a:xfrm rot="4308689">
            <a:off x="8878526" y="-532562"/>
            <a:ext cx="3571215" cy="3737093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71215" h="3737093">
                <a:moveTo>
                  <a:pt x="0" y="3023156"/>
                </a:moveTo>
                <a:lnTo>
                  <a:pt x="993291" y="0"/>
                </a:lnTo>
                <a:lnTo>
                  <a:pt x="3571215" y="847006"/>
                </a:lnTo>
                <a:lnTo>
                  <a:pt x="1392370" y="3639100"/>
                </a:lnTo>
                <a:lnTo>
                  <a:pt x="393183" y="3737093"/>
                </a:lnTo>
                <a:lnTo>
                  <a:pt x="0" y="30231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7" name="Espace réservé du numéro de diapositive 6">
            <a:extLst>
              <a:ext uri="{FF2B5EF4-FFF2-40B4-BE49-F238E27FC236}">
                <a16:creationId xmlns:a16="http://schemas.microsoft.com/office/drawing/2014/main" xmlns="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xmlns="" id="{0C7CDA8E-8D79-474E-8278-7D77C867E238}"/>
              </a:ext>
            </a:extLst>
          </p:cNvPr>
          <p:cNvSpPr/>
          <p:nvPr userDrawn="1"/>
        </p:nvSpPr>
        <p:spPr>
          <a:xfrm rot="4308689">
            <a:off x="9191192" y="1651650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xmlns="" id="{ABD99355-65C1-4211-9E82-3D41ACE0AE17}"/>
              </a:ext>
            </a:extLst>
          </p:cNvPr>
          <p:cNvSpPr/>
          <p:nvPr userDrawn="1"/>
        </p:nvSpPr>
        <p:spPr>
          <a:xfrm rot="13830869">
            <a:off x="9457431" y="3977898"/>
            <a:ext cx="346713" cy="206124"/>
          </a:xfrm>
          <a:custGeom>
            <a:avLst/>
            <a:gdLst>
              <a:gd name="connsiteX0" fmla="*/ 346713 w 346713"/>
              <a:gd name="connsiteY0" fmla="*/ 206124 h 206124"/>
              <a:gd name="connsiteX1" fmla="*/ 0 w 346713"/>
              <a:gd name="connsiteY1" fmla="*/ 206124 h 206124"/>
              <a:gd name="connsiteX2" fmla="*/ 86666 w 346713"/>
              <a:gd name="connsiteY2" fmla="*/ 0 h 206124"/>
              <a:gd name="connsiteX3" fmla="*/ 346713 w 346713"/>
              <a:gd name="connsiteY3" fmla="*/ 206124 h 20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3" h="206124">
                <a:moveTo>
                  <a:pt x="346713" y="206124"/>
                </a:moveTo>
                <a:lnTo>
                  <a:pt x="0" y="206124"/>
                </a:lnTo>
                <a:lnTo>
                  <a:pt x="86666" y="0"/>
                </a:lnTo>
                <a:lnTo>
                  <a:pt x="346713" y="206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xmlns="" id="{F459E701-5FEF-4918-8F3A-04E29BF09009}"/>
              </a:ext>
            </a:extLst>
          </p:cNvPr>
          <p:cNvSpPr/>
          <p:nvPr userDrawn="1"/>
        </p:nvSpPr>
        <p:spPr>
          <a:xfrm rot="12431080">
            <a:off x="9528615" y="3713859"/>
            <a:ext cx="710669" cy="335543"/>
          </a:xfrm>
          <a:custGeom>
            <a:avLst/>
            <a:gdLst>
              <a:gd name="connsiteX0" fmla="*/ 710669 w 710669"/>
              <a:gd name="connsiteY0" fmla="*/ 176660 h 335543"/>
              <a:gd name="connsiteX1" fmla="*/ 0 w 710669"/>
              <a:gd name="connsiteY1" fmla="*/ 335543 h 335543"/>
              <a:gd name="connsiteX2" fmla="*/ 141082 w 710669"/>
              <a:gd name="connsiteY2" fmla="*/ 0 h 335543"/>
              <a:gd name="connsiteX3" fmla="*/ 487795 w 710669"/>
              <a:gd name="connsiteY3" fmla="*/ 0 h 335543"/>
              <a:gd name="connsiteX4" fmla="*/ 710669 w 710669"/>
              <a:gd name="connsiteY4" fmla="*/ 176660 h 33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669" h="335543">
                <a:moveTo>
                  <a:pt x="710669" y="176660"/>
                </a:moveTo>
                <a:lnTo>
                  <a:pt x="0" y="335543"/>
                </a:lnTo>
                <a:lnTo>
                  <a:pt x="141082" y="0"/>
                </a:lnTo>
                <a:lnTo>
                  <a:pt x="487795" y="0"/>
                </a:lnTo>
                <a:lnTo>
                  <a:pt x="710669" y="176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0" name="Forme libre : Forme 19">
            <a:extLst>
              <a:ext uri="{FF2B5EF4-FFF2-40B4-BE49-F238E27FC236}">
                <a16:creationId xmlns:a16="http://schemas.microsoft.com/office/drawing/2014/main" xmlns="" id="{8550A0A6-1197-4153-9800-69D58909D0C7}"/>
              </a:ext>
            </a:extLst>
          </p:cNvPr>
          <p:cNvSpPr/>
          <p:nvPr userDrawn="1"/>
        </p:nvSpPr>
        <p:spPr>
          <a:xfrm rot="4308689">
            <a:off x="8785444" y="1075879"/>
            <a:ext cx="1246227" cy="1580187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  <a:gd name="connsiteX0" fmla="*/ 0 w 1980696"/>
              <a:gd name="connsiteY0" fmla="*/ 1680311 h 1680311"/>
              <a:gd name="connsiteX1" fmla="*/ 1337031 w 1980696"/>
              <a:gd name="connsiteY1" fmla="*/ 0 h 1680311"/>
              <a:gd name="connsiteX2" fmla="*/ 1980696 w 1980696"/>
              <a:gd name="connsiteY2" fmla="*/ 1143817 h 1680311"/>
              <a:gd name="connsiteX3" fmla="*/ 1459417 w 1980696"/>
              <a:gd name="connsiteY3" fmla="*/ 1680311 h 1680311"/>
              <a:gd name="connsiteX4" fmla="*/ 0 w 1980696"/>
              <a:gd name="connsiteY4" fmla="*/ 1680311 h 1680311"/>
              <a:gd name="connsiteX0" fmla="*/ 0 w 1459417"/>
              <a:gd name="connsiteY0" fmla="*/ 1680311 h 1680311"/>
              <a:gd name="connsiteX1" fmla="*/ 1337031 w 1459417"/>
              <a:gd name="connsiteY1" fmla="*/ 0 h 1680311"/>
              <a:gd name="connsiteX2" fmla="*/ 1360698 w 1459417"/>
              <a:gd name="connsiteY2" fmla="*/ 208215 h 1680311"/>
              <a:gd name="connsiteX3" fmla="*/ 1459417 w 1459417"/>
              <a:gd name="connsiteY3" fmla="*/ 1680311 h 1680311"/>
              <a:gd name="connsiteX4" fmla="*/ 0 w 1459417"/>
              <a:gd name="connsiteY4" fmla="*/ 1680311 h 1680311"/>
              <a:gd name="connsiteX0" fmla="*/ 0 w 1360698"/>
              <a:gd name="connsiteY0" fmla="*/ 1680311 h 1688402"/>
              <a:gd name="connsiteX1" fmla="*/ 1337031 w 1360698"/>
              <a:gd name="connsiteY1" fmla="*/ 0 h 1688402"/>
              <a:gd name="connsiteX2" fmla="*/ 1360698 w 1360698"/>
              <a:gd name="connsiteY2" fmla="*/ 208215 h 1688402"/>
              <a:gd name="connsiteX3" fmla="*/ 278710 w 1360698"/>
              <a:gd name="connsiteY3" fmla="*/ 1688402 h 1688402"/>
              <a:gd name="connsiteX4" fmla="*/ 0 w 1360698"/>
              <a:gd name="connsiteY4" fmla="*/ 1680311 h 1688402"/>
              <a:gd name="connsiteX0" fmla="*/ 0 w 1360698"/>
              <a:gd name="connsiteY0" fmla="*/ 1680311 h 1698354"/>
              <a:gd name="connsiteX1" fmla="*/ 1337031 w 1360698"/>
              <a:gd name="connsiteY1" fmla="*/ 0 h 1698354"/>
              <a:gd name="connsiteX2" fmla="*/ 1360698 w 1360698"/>
              <a:gd name="connsiteY2" fmla="*/ 208215 h 1698354"/>
              <a:gd name="connsiteX3" fmla="*/ 415804 w 1360698"/>
              <a:gd name="connsiteY3" fmla="*/ 1698354 h 1698354"/>
              <a:gd name="connsiteX4" fmla="*/ 0 w 1360698"/>
              <a:gd name="connsiteY4" fmla="*/ 1680311 h 1698354"/>
              <a:gd name="connsiteX0" fmla="*/ 0 w 1360698"/>
              <a:gd name="connsiteY0" fmla="*/ 1556337 h 1574380"/>
              <a:gd name="connsiteX1" fmla="*/ 1226116 w 1360698"/>
              <a:gd name="connsiteY1" fmla="*/ 0 h 1574380"/>
              <a:gd name="connsiteX2" fmla="*/ 1360698 w 1360698"/>
              <a:gd name="connsiteY2" fmla="*/ 84241 h 1574380"/>
              <a:gd name="connsiteX3" fmla="*/ 415804 w 1360698"/>
              <a:gd name="connsiteY3" fmla="*/ 1574380 h 1574380"/>
              <a:gd name="connsiteX4" fmla="*/ 0 w 1360698"/>
              <a:gd name="connsiteY4" fmla="*/ 1556337 h 1574380"/>
              <a:gd name="connsiteX0" fmla="*/ 0 w 1303560"/>
              <a:gd name="connsiteY0" fmla="*/ 1556337 h 1574380"/>
              <a:gd name="connsiteX1" fmla="*/ 1226116 w 1303560"/>
              <a:gd name="connsiteY1" fmla="*/ 0 h 1574380"/>
              <a:gd name="connsiteX2" fmla="*/ 1303560 w 1303560"/>
              <a:gd name="connsiteY2" fmla="*/ 105569 h 1574380"/>
              <a:gd name="connsiteX3" fmla="*/ 415804 w 1303560"/>
              <a:gd name="connsiteY3" fmla="*/ 1574380 h 1574380"/>
              <a:gd name="connsiteX4" fmla="*/ 0 w 1303560"/>
              <a:gd name="connsiteY4" fmla="*/ 1556337 h 1574380"/>
              <a:gd name="connsiteX0" fmla="*/ 0 w 1246227"/>
              <a:gd name="connsiteY0" fmla="*/ 1580187 h 1580187"/>
              <a:gd name="connsiteX1" fmla="*/ 1168783 w 1246227"/>
              <a:gd name="connsiteY1" fmla="*/ 0 h 1580187"/>
              <a:gd name="connsiteX2" fmla="*/ 1246227 w 1246227"/>
              <a:gd name="connsiteY2" fmla="*/ 105569 h 1580187"/>
              <a:gd name="connsiteX3" fmla="*/ 358471 w 1246227"/>
              <a:gd name="connsiteY3" fmla="*/ 1574380 h 1580187"/>
              <a:gd name="connsiteX4" fmla="*/ 0 w 1246227"/>
              <a:gd name="connsiteY4" fmla="*/ 1580187 h 15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227" h="1580187">
                <a:moveTo>
                  <a:pt x="0" y="1580187"/>
                </a:moveTo>
                <a:lnTo>
                  <a:pt x="1168783" y="0"/>
                </a:lnTo>
                <a:lnTo>
                  <a:pt x="1246227" y="105569"/>
                </a:lnTo>
                <a:lnTo>
                  <a:pt x="358471" y="1574380"/>
                </a:lnTo>
                <a:lnTo>
                  <a:pt x="0" y="15801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4" name="Forme libre : Forme 23">
            <a:extLst>
              <a:ext uri="{FF2B5EF4-FFF2-40B4-BE49-F238E27FC236}">
                <a16:creationId xmlns:a16="http://schemas.microsoft.com/office/drawing/2014/main" xmlns="" id="{4F0A2415-21FA-4B06-89CA-A379C8C2E262}"/>
              </a:ext>
            </a:extLst>
          </p:cNvPr>
          <p:cNvSpPr/>
          <p:nvPr userDrawn="1"/>
        </p:nvSpPr>
        <p:spPr>
          <a:xfrm rot="17193105">
            <a:off x="11374788" y="284642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3" name="Forme libre : Forme 22">
            <a:extLst>
              <a:ext uri="{FF2B5EF4-FFF2-40B4-BE49-F238E27FC236}">
                <a16:creationId xmlns:a16="http://schemas.microsoft.com/office/drawing/2014/main" xmlns="" id="{FF9CE8FE-77D6-45E0-BBF7-78F07AC29771}"/>
              </a:ext>
            </a:extLst>
          </p:cNvPr>
          <p:cNvSpPr/>
          <p:nvPr userDrawn="1"/>
        </p:nvSpPr>
        <p:spPr>
          <a:xfrm rot="17193105">
            <a:off x="10879052" y="2627354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xmlns="" id="{37BBBFC2-32EB-4335-9980-A7CF236703B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fr-FR" dirty="0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xmlns="" id="{B29137C9-7B18-454C-AB56-2B4631DFE59D}"/>
              </a:ext>
            </a:extLst>
          </p:cNvPr>
          <p:cNvSpPr/>
          <p:nvPr userDrawn="1"/>
        </p:nvSpPr>
        <p:spPr>
          <a:xfrm rot="14199158">
            <a:off x="10161654" y="-236402"/>
            <a:ext cx="1957093" cy="1399810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1392370 w 3571215"/>
              <a:gd name="connsiteY3" fmla="*/ 2792094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2626822 w 3571215"/>
              <a:gd name="connsiteY3" fmla="*/ 1399810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176150"/>
              <a:gd name="connsiteX1" fmla="*/ 2472666 w 3571215"/>
              <a:gd name="connsiteY1" fmla="*/ 36067 h 2176150"/>
              <a:gd name="connsiteX2" fmla="*/ 3571215 w 3571215"/>
              <a:gd name="connsiteY2" fmla="*/ 0 h 2176150"/>
              <a:gd name="connsiteX3" fmla="*/ 2626822 w 3571215"/>
              <a:gd name="connsiteY3" fmla="*/ 1399810 h 2176150"/>
              <a:gd name="connsiteX4" fmla="*/ 2309686 w 3571215"/>
              <a:gd name="connsiteY4" fmla="*/ 820126 h 2176150"/>
              <a:gd name="connsiteX5" fmla="*/ 0 w 3571215"/>
              <a:gd name="connsiteY5" fmla="*/ 2176150 h 217615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695564 w 1957093"/>
              <a:gd name="connsiteY4" fmla="*/ 820126 h 1399810"/>
              <a:gd name="connsiteX5" fmla="*/ 0 w 1957093"/>
              <a:gd name="connsiteY5" fmla="*/ 318772 h 139981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172487 w 1957093"/>
              <a:gd name="connsiteY4" fmla="*/ 1221089 h 1399810"/>
              <a:gd name="connsiteX5" fmla="*/ 0 w 1957093"/>
              <a:gd name="connsiteY5" fmla="*/ 318772 h 139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7093" h="1399810">
                <a:moveTo>
                  <a:pt x="0" y="318772"/>
                </a:moveTo>
                <a:lnTo>
                  <a:pt x="858544" y="36067"/>
                </a:lnTo>
                <a:lnTo>
                  <a:pt x="1957093" y="0"/>
                </a:lnTo>
                <a:lnTo>
                  <a:pt x="1012700" y="1399810"/>
                </a:lnTo>
                <a:lnTo>
                  <a:pt x="172487" y="1221089"/>
                </a:lnTo>
                <a:lnTo>
                  <a:pt x="0" y="31877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xmlns="" id="{0C7CDA8E-8D79-474E-8278-7D77C867E238}"/>
              </a:ext>
            </a:extLst>
          </p:cNvPr>
          <p:cNvSpPr/>
          <p:nvPr userDrawn="1"/>
        </p:nvSpPr>
        <p:spPr>
          <a:xfrm rot="6973557">
            <a:off x="9799840" y="198216"/>
            <a:ext cx="748251" cy="780669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7" name="Espace réservé du numéro de diapositive 6">
            <a:extLst>
              <a:ext uri="{FF2B5EF4-FFF2-40B4-BE49-F238E27FC236}">
                <a16:creationId xmlns:a16="http://schemas.microsoft.com/office/drawing/2014/main" xmlns="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24" name="Forme libre : Forme 23">
            <a:extLst>
              <a:ext uri="{FF2B5EF4-FFF2-40B4-BE49-F238E27FC236}">
                <a16:creationId xmlns:a16="http://schemas.microsoft.com/office/drawing/2014/main" xmlns="" id="{4F0A2415-21FA-4B06-89CA-A379C8C2E262}"/>
              </a:ext>
            </a:extLst>
          </p:cNvPr>
          <p:cNvSpPr/>
          <p:nvPr userDrawn="1"/>
        </p:nvSpPr>
        <p:spPr>
          <a:xfrm rot="5483574">
            <a:off x="9854193" y="808595"/>
            <a:ext cx="243160" cy="406553"/>
          </a:xfrm>
          <a:custGeom>
            <a:avLst/>
            <a:gdLst>
              <a:gd name="connsiteX0" fmla="*/ 243160 w 243160"/>
              <a:gd name="connsiteY0" fmla="*/ 342071 h 406553"/>
              <a:gd name="connsiteX1" fmla="*/ 156493 w 243160"/>
              <a:gd name="connsiteY1" fmla="*/ 406553 h 406553"/>
              <a:gd name="connsiteX2" fmla="*/ 0 w 243160"/>
              <a:gd name="connsiteY2" fmla="*/ 0 h 406553"/>
              <a:gd name="connsiteX3" fmla="*/ 243160 w 243160"/>
              <a:gd name="connsiteY3" fmla="*/ 342071 h 406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160" h="406553">
                <a:moveTo>
                  <a:pt x="243160" y="342071"/>
                </a:moveTo>
                <a:lnTo>
                  <a:pt x="156493" y="406553"/>
                </a:lnTo>
                <a:lnTo>
                  <a:pt x="0" y="0"/>
                </a:lnTo>
                <a:lnTo>
                  <a:pt x="243160" y="342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2" name="Forme libre : Forme 21">
            <a:extLst>
              <a:ext uri="{FF2B5EF4-FFF2-40B4-BE49-F238E27FC236}">
                <a16:creationId xmlns:a16="http://schemas.microsoft.com/office/drawing/2014/main" xmlns="" id="{9AACAC53-33A6-4BBC-8C68-0C56D0B39F57}"/>
              </a:ext>
            </a:extLst>
          </p:cNvPr>
          <p:cNvSpPr/>
          <p:nvPr userDrawn="1"/>
        </p:nvSpPr>
        <p:spPr>
          <a:xfrm rot="14235708">
            <a:off x="11753205" y="112024"/>
            <a:ext cx="332291" cy="247882"/>
          </a:xfrm>
          <a:custGeom>
            <a:avLst/>
            <a:gdLst>
              <a:gd name="connsiteX0" fmla="*/ 0 w 3571215"/>
              <a:gd name="connsiteY0" fmla="*/ 3023156 h 3737093"/>
              <a:gd name="connsiteX1" fmla="*/ 993291 w 3571215"/>
              <a:gd name="connsiteY1" fmla="*/ 0 h 3737093"/>
              <a:gd name="connsiteX2" fmla="*/ 3571215 w 3571215"/>
              <a:gd name="connsiteY2" fmla="*/ 847006 h 3737093"/>
              <a:gd name="connsiteX3" fmla="*/ 1392370 w 3571215"/>
              <a:gd name="connsiteY3" fmla="*/ 3639100 h 3737093"/>
              <a:gd name="connsiteX4" fmla="*/ 393183 w 3571215"/>
              <a:gd name="connsiteY4" fmla="*/ 3737093 h 3737093"/>
              <a:gd name="connsiteX5" fmla="*/ 0 w 3571215"/>
              <a:gd name="connsiteY5" fmla="*/ 3023156 h 3737093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1392370 w 3571215"/>
              <a:gd name="connsiteY3" fmla="*/ 2792094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890087"/>
              <a:gd name="connsiteX1" fmla="*/ 2472666 w 3571215"/>
              <a:gd name="connsiteY1" fmla="*/ 36067 h 2890087"/>
              <a:gd name="connsiteX2" fmla="*/ 3571215 w 3571215"/>
              <a:gd name="connsiteY2" fmla="*/ 0 h 2890087"/>
              <a:gd name="connsiteX3" fmla="*/ 2626822 w 3571215"/>
              <a:gd name="connsiteY3" fmla="*/ 1399810 h 2890087"/>
              <a:gd name="connsiteX4" fmla="*/ 393183 w 3571215"/>
              <a:gd name="connsiteY4" fmla="*/ 2890087 h 2890087"/>
              <a:gd name="connsiteX5" fmla="*/ 0 w 3571215"/>
              <a:gd name="connsiteY5" fmla="*/ 2176150 h 2890087"/>
              <a:gd name="connsiteX0" fmla="*/ 0 w 3571215"/>
              <a:gd name="connsiteY0" fmla="*/ 2176150 h 2176150"/>
              <a:gd name="connsiteX1" fmla="*/ 2472666 w 3571215"/>
              <a:gd name="connsiteY1" fmla="*/ 36067 h 2176150"/>
              <a:gd name="connsiteX2" fmla="*/ 3571215 w 3571215"/>
              <a:gd name="connsiteY2" fmla="*/ 0 h 2176150"/>
              <a:gd name="connsiteX3" fmla="*/ 2626822 w 3571215"/>
              <a:gd name="connsiteY3" fmla="*/ 1399810 h 2176150"/>
              <a:gd name="connsiteX4" fmla="*/ 2309686 w 3571215"/>
              <a:gd name="connsiteY4" fmla="*/ 820126 h 2176150"/>
              <a:gd name="connsiteX5" fmla="*/ 0 w 3571215"/>
              <a:gd name="connsiteY5" fmla="*/ 2176150 h 217615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695564 w 1957093"/>
              <a:gd name="connsiteY4" fmla="*/ 820126 h 1399810"/>
              <a:gd name="connsiteX5" fmla="*/ 0 w 1957093"/>
              <a:gd name="connsiteY5" fmla="*/ 318772 h 1399810"/>
              <a:gd name="connsiteX0" fmla="*/ 0 w 1957093"/>
              <a:gd name="connsiteY0" fmla="*/ 318772 h 1399810"/>
              <a:gd name="connsiteX1" fmla="*/ 858544 w 1957093"/>
              <a:gd name="connsiteY1" fmla="*/ 36067 h 1399810"/>
              <a:gd name="connsiteX2" fmla="*/ 1957093 w 1957093"/>
              <a:gd name="connsiteY2" fmla="*/ 0 h 1399810"/>
              <a:gd name="connsiteX3" fmla="*/ 1012700 w 1957093"/>
              <a:gd name="connsiteY3" fmla="*/ 1399810 h 1399810"/>
              <a:gd name="connsiteX4" fmla="*/ 172487 w 1957093"/>
              <a:gd name="connsiteY4" fmla="*/ 1221089 h 1399810"/>
              <a:gd name="connsiteX5" fmla="*/ 0 w 1957093"/>
              <a:gd name="connsiteY5" fmla="*/ 318772 h 1399810"/>
              <a:gd name="connsiteX0" fmla="*/ 0 w 1449157"/>
              <a:gd name="connsiteY0" fmla="*/ 282705 h 1363743"/>
              <a:gd name="connsiteX1" fmla="*/ 858544 w 1449157"/>
              <a:gd name="connsiteY1" fmla="*/ 0 h 1363743"/>
              <a:gd name="connsiteX2" fmla="*/ 1449157 w 1449157"/>
              <a:gd name="connsiteY2" fmla="*/ 715834 h 1363743"/>
              <a:gd name="connsiteX3" fmla="*/ 1012700 w 1449157"/>
              <a:gd name="connsiteY3" fmla="*/ 1363743 h 1363743"/>
              <a:gd name="connsiteX4" fmla="*/ 172487 w 1449157"/>
              <a:gd name="connsiteY4" fmla="*/ 1185022 h 1363743"/>
              <a:gd name="connsiteX5" fmla="*/ 0 w 1449157"/>
              <a:gd name="connsiteY5" fmla="*/ 282705 h 1363743"/>
              <a:gd name="connsiteX0" fmla="*/ 0 w 1449157"/>
              <a:gd name="connsiteY0" fmla="*/ 0 h 1081038"/>
              <a:gd name="connsiteX1" fmla="*/ 1449157 w 1449157"/>
              <a:gd name="connsiteY1" fmla="*/ 433129 h 1081038"/>
              <a:gd name="connsiteX2" fmla="*/ 1012700 w 1449157"/>
              <a:gd name="connsiteY2" fmla="*/ 1081038 h 1081038"/>
              <a:gd name="connsiteX3" fmla="*/ 172487 w 1449157"/>
              <a:gd name="connsiteY3" fmla="*/ 902317 h 1081038"/>
              <a:gd name="connsiteX4" fmla="*/ 0 w 1449157"/>
              <a:gd name="connsiteY4" fmla="*/ 0 h 1081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9157" h="1081038">
                <a:moveTo>
                  <a:pt x="0" y="0"/>
                </a:moveTo>
                <a:lnTo>
                  <a:pt x="1449157" y="433129"/>
                </a:lnTo>
                <a:lnTo>
                  <a:pt x="1012700" y="1081038"/>
                </a:lnTo>
                <a:lnTo>
                  <a:pt x="172487" y="9023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5" name="Forme libre : Forme 24">
            <a:extLst>
              <a:ext uri="{FF2B5EF4-FFF2-40B4-BE49-F238E27FC236}">
                <a16:creationId xmlns:a16="http://schemas.microsoft.com/office/drawing/2014/main" xmlns="" id="{ED86A7C4-9F1E-4F96-8AD9-5B75BEE364BE}"/>
              </a:ext>
            </a:extLst>
          </p:cNvPr>
          <p:cNvSpPr/>
          <p:nvPr userDrawn="1"/>
        </p:nvSpPr>
        <p:spPr>
          <a:xfrm rot="13336516">
            <a:off x="10313236" y="1084299"/>
            <a:ext cx="648657" cy="777553"/>
          </a:xfrm>
          <a:custGeom>
            <a:avLst/>
            <a:gdLst>
              <a:gd name="connsiteX0" fmla="*/ 0 w 648657"/>
              <a:gd name="connsiteY0" fmla="*/ 777553 h 777553"/>
              <a:gd name="connsiteX1" fmla="*/ 255474 w 648657"/>
              <a:gd name="connsiteY1" fmla="*/ 0 h 777553"/>
              <a:gd name="connsiteX2" fmla="*/ 648657 w 648657"/>
              <a:gd name="connsiteY2" fmla="*/ 713937 h 777553"/>
              <a:gd name="connsiteX3" fmla="*/ 0 w 648657"/>
              <a:gd name="connsiteY3" fmla="*/ 777553 h 77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8657" h="777553">
                <a:moveTo>
                  <a:pt x="0" y="777553"/>
                </a:moveTo>
                <a:lnTo>
                  <a:pt x="255474" y="0"/>
                </a:lnTo>
                <a:lnTo>
                  <a:pt x="648657" y="713937"/>
                </a:lnTo>
                <a:lnTo>
                  <a:pt x="0" y="7775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6" name="Forme libre : Forme 25">
            <a:extLst>
              <a:ext uri="{FF2B5EF4-FFF2-40B4-BE49-F238E27FC236}">
                <a16:creationId xmlns:a16="http://schemas.microsoft.com/office/drawing/2014/main" xmlns="" id="{B63BFE72-A1DE-4CFE-9B52-553C99D52699}"/>
              </a:ext>
            </a:extLst>
          </p:cNvPr>
          <p:cNvSpPr/>
          <p:nvPr userDrawn="1"/>
        </p:nvSpPr>
        <p:spPr>
          <a:xfrm rot="5738060">
            <a:off x="9844293" y="1032301"/>
            <a:ext cx="692798" cy="510610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0" name="Forme libre : Forme 29">
            <a:extLst>
              <a:ext uri="{FF2B5EF4-FFF2-40B4-BE49-F238E27FC236}">
                <a16:creationId xmlns:a16="http://schemas.microsoft.com/office/drawing/2014/main" xmlns="" id="{9C266CD9-D77B-4B4D-8673-531E2784C610}"/>
              </a:ext>
            </a:extLst>
          </p:cNvPr>
          <p:cNvSpPr/>
          <p:nvPr userDrawn="1"/>
        </p:nvSpPr>
        <p:spPr>
          <a:xfrm rot="8291645">
            <a:off x="10081798" y="798094"/>
            <a:ext cx="371360" cy="273702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896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74E1F0E-A827-4F38-BAAB-5D5831E0813A}"/>
              </a:ext>
            </a:extLst>
          </p:cNvPr>
          <p:cNvSpPr/>
          <p:nvPr userDrawn="1"/>
        </p:nvSpPr>
        <p:spPr>
          <a:xfrm>
            <a:off x="0" y="6771286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B7D9229-CE8B-44FD-B1E6-2FE619F40B4F}"/>
              </a:ext>
            </a:extLst>
          </p:cNvPr>
          <p:cNvSpPr/>
          <p:nvPr userDrawn="1"/>
        </p:nvSpPr>
        <p:spPr>
          <a:xfrm>
            <a:off x="0" y="0"/>
            <a:ext cx="12192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683AF15-88E9-4D75-9D5E-7E4924887E91}"/>
              </a:ext>
            </a:extLst>
          </p:cNvPr>
          <p:cNvSpPr/>
          <p:nvPr userDrawn="1"/>
        </p:nvSpPr>
        <p:spPr>
          <a:xfrm rot="5400000">
            <a:off x="-3385643" y="3385642"/>
            <a:ext cx="6858001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1" name="Rectangle 10">
            <a:extLst>
              <a:ext uri="{FF2B5EF4-FFF2-40B4-BE49-F238E27FC236}">
                <a16:creationId xmlns:a16="http://schemas.microsoft.com/office/drawing/2014/main" xmlns="" id="{D3B18E46-480F-48E8-9675-259D3D06A00D}"/>
              </a:ext>
            </a:extLst>
          </p:cNvPr>
          <p:cNvSpPr/>
          <p:nvPr userDrawn="1"/>
        </p:nvSpPr>
        <p:spPr>
          <a:xfrm rot="5400000">
            <a:off x="8719643" y="3385643"/>
            <a:ext cx="6858000" cy="86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2" name="Espace réservé d’image 31">
            <a:extLst>
              <a:ext uri="{FF2B5EF4-FFF2-40B4-BE49-F238E27FC236}">
                <a16:creationId xmlns:a16="http://schemas.microsoft.com/office/drawing/2014/main" xmlns="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4" y="86714"/>
            <a:ext cx="6009285" cy="6684572"/>
          </a:xfrm>
          <a:solidFill>
            <a:schemeClr val="bg1">
              <a:lumMod val="85000"/>
            </a:schemeClr>
          </a:solidFill>
        </p:spPr>
        <p:txBody>
          <a:bodyPr lIns="0" tIns="0" rtlCol="0" anchor="ctr"/>
          <a:lstStyle>
            <a:lvl1pPr marL="0" indent="0" algn="ctr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FR" dirty="0"/>
              <a:t>Insérez ou glissez-déplacez une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86714"/>
            <a:ext cx="6009287" cy="4068402"/>
          </a:xfrm>
          <a:solidFill>
            <a:schemeClr val="tx1">
              <a:alpha val="80000"/>
            </a:schemeClr>
          </a:solidFill>
        </p:spPr>
        <p:txBody>
          <a:bodyPr lIns="288000" rIns="432000" bIns="144000" rtlCol="0" anchor="b"/>
          <a:lstStyle>
            <a:lvl1pPr algn="r">
              <a:defRPr sz="4200" spc="-15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dirty="0"/>
              <a:t>Cliquez pour modifier </a:t>
            </a:r>
            <a:br>
              <a:rPr lang="fr-FR" dirty="0"/>
            </a:br>
            <a:r>
              <a:rPr lang="fr-FR" dirty="0"/>
              <a:t>le style du titre du masque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4152672"/>
            <a:ext cx="6009287" cy="1818422"/>
          </a:xfrm>
          <a:solidFill>
            <a:schemeClr val="bg1">
              <a:lumMod val="95000"/>
              <a:alpha val="80000"/>
            </a:schemeClr>
          </a:solidFill>
        </p:spPr>
        <p:txBody>
          <a:bodyPr lIns="288000" tIns="144000" rIns="432000" rtlCol="0"/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B9994FE7-F6B5-D34D-B846-52B81F6F60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6" name="Zone de texte 5">
            <a:extLst>
              <a:ext uri="{FF2B5EF4-FFF2-40B4-BE49-F238E27FC236}">
                <a16:creationId xmlns:a16="http://schemas.microsoft.com/office/drawing/2014/main" xmlns="" id="{6989E631-FFE0-4842-9C8D-2977AD46DA07}"/>
              </a:ext>
            </a:extLst>
          </p:cNvPr>
          <p:cNvSpPr txBox="1"/>
          <p:nvPr userDrawn="1"/>
        </p:nvSpPr>
        <p:spPr>
          <a:xfrm>
            <a:off x="5861957" y="66130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 rtl="0"/>
            <a:endParaRPr lang="fr-FR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4743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uniquement Aucu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7" name="Espace réservé du numéro de diapositive 6">
            <a:extLst>
              <a:ext uri="{FF2B5EF4-FFF2-40B4-BE49-F238E27FC236}">
                <a16:creationId xmlns:a16="http://schemas.microsoft.com/office/drawing/2014/main" xmlns="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335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 de votre atten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space réservé d’image 31">
            <a:extLst>
              <a:ext uri="{FF2B5EF4-FFF2-40B4-BE49-F238E27FC236}">
                <a16:creationId xmlns:a16="http://schemas.microsoft.com/office/drawing/2014/main" xmlns="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715" y="86714"/>
            <a:ext cx="12018572" cy="6684572"/>
          </a:xfrm>
          <a:solidFill>
            <a:schemeClr val="bg1">
              <a:lumMod val="85000"/>
            </a:schemeClr>
          </a:solidFill>
        </p:spPr>
        <p:txBody>
          <a:bodyPr lIns="360000" tIns="360000" rtlCol="0"/>
          <a:lstStyle>
            <a:lvl1pPr marL="0" indent="0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FR" dirty="0"/>
              <a:t>Insérez ou glissez-déplacez une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94607" y="2237328"/>
            <a:ext cx="7202786" cy="1449788"/>
          </a:xfrm>
          <a:solidFill>
            <a:schemeClr val="tx1">
              <a:alpha val="80000"/>
            </a:schemeClr>
          </a:solidFill>
        </p:spPr>
        <p:txBody>
          <a:bodyPr lIns="288000" rIns="2160000" bIns="144000" rtlCol="0" anchor="b" anchorCtr="0"/>
          <a:lstStyle>
            <a:lvl1pPr algn="r">
              <a:defRPr sz="6600" spc="-15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dirty="0"/>
              <a:t>Merci de votre attention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4607" y="3684672"/>
            <a:ext cx="5282503" cy="1604172"/>
          </a:xfrm>
          <a:solidFill>
            <a:schemeClr val="tx1">
              <a:alpha val="90000"/>
            </a:schemeClr>
          </a:solidFill>
        </p:spPr>
        <p:txBody>
          <a:bodyPr lIns="216000" tIns="144000" rIns="576000" rtlCol="0"/>
          <a:lstStyle>
            <a:lvl1pPr marL="0" indent="0" algn="r">
              <a:buNone/>
              <a:defRPr sz="16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/>
              <a:t>Modifiez le style des sous-titres du masque</a:t>
            </a:r>
            <a:endParaRPr lang="fr-FR" dirty="0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xmlns="" id="{9688AEDF-1396-4322-8818-9D1C7976FCDF}"/>
              </a:ext>
            </a:extLst>
          </p:cNvPr>
          <p:cNvCxnSpPr>
            <a:cxnSpLocks/>
          </p:cNvCxnSpPr>
          <p:nvPr userDrawn="1"/>
        </p:nvCxnSpPr>
        <p:spPr>
          <a:xfrm>
            <a:off x="7777113" y="2412127"/>
            <a:ext cx="0" cy="1100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BC122267-81F5-4D7C-8854-830FD491A4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0" y="4142258"/>
            <a:ext cx="4508500" cy="277342"/>
          </a:xfrm>
        </p:spPr>
        <p:txBody>
          <a:bodyPr rtlCol="0" anchor="ctr"/>
          <a:lstStyle>
            <a:lvl1pPr marL="0" indent="0" algn="r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266700" indent="0" algn="r">
              <a:buNone/>
              <a:defRPr>
                <a:solidFill>
                  <a:schemeClr val="bg1"/>
                </a:solidFill>
              </a:defRPr>
            </a:lvl2pPr>
            <a:lvl3pPr marL="542925" indent="0" algn="r">
              <a:buNone/>
              <a:defRPr>
                <a:solidFill>
                  <a:schemeClr val="bg1"/>
                </a:solidFill>
              </a:defRPr>
            </a:lvl3pPr>
            <a:lvl4pPr marL="809625" indent="0" algn="r">
              <a:buNone/>
              <a:defRPr>
                <a:solidFill>
                  <a:schemeClr val="bg1"/>
                </a:solidFill>
              </a:defRPr>
            </a:lvl4pPr>
            <a:lvl5pPr marL="1076325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dirty="0"/>
              <a:t>Coordonnées</a:t>
            </a:r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xmlns="" id="{D1624B9A-AB57-40B6-89A6-D34ED60BBF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67000" y="4448040"/>
            <a:ext cx="4508500" cy="277342"/>
          </a:xfrm>
        </p:spPr>
        <p:txBody>
          <a:bodyPr rtlCol="0" anchor="ctr"/>
          <a:lstStyle>
            <a:lvl1pPr marL="0" indent="0" algn="r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266700" indent="0" algn="r">
              <a:buNone/>
              <a:defRPr>
                <a:solidFill>
                  <a:schemeClr val="bg1"/>
                </a:solidFill>
              </a:defRPr>
            </a:lvl2pPr>
            <a:lvl3pPr marL="542925" indent="0" algn="r">
              <a:buNone/>
              <a:defRPr>
                <a:solidFill>
                  <a:schemeClr val="bg1"/>
                </a:solidFill>
              </a:defRPr>
            </a:lvl3pPr>
            <a:lvl4pPr marL="809625" indent="0" algn="r">
              <a:buNone/>
              <a:defRPr>
                <a:solidFill>
                  <a:schemeClr val="bg1"/>
                </a:solidFill>
              </a:defRPr>
            </a:lvl4pPr>
            <a:lvl5pPr marL="1076325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dirty="0"/>
              <a:t>Poignée E-mail ou Réseaux sociaux</a:t>
            </a:r>
          </a:p>
        </p:txBody>
      </p:sp>
      <p:sp>
        <p:nvSpPr>
          <p:cNvPr id="8" name="Espace réservé d’image 5">
            <a:extLst>
              <a:ext uri="{FF2B5EF4-FFF2-40B4-BE49-F238E27FC236}">
                <a16:creationId xmlns:a16="http://schemas.microsoft.com/office/drawing/2014/main" xmlns="" id="{61EA5FFD-797F-43FF-B13A-5DA8C820EE2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65008" y="2587752"/>
            <a:ext cx="1344168" cy="704088"/>
          </a:xfrm>
        </p:spPr>
        <p:txBody>
          <a:bodyPr rtlCol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fr-FR" dirty="0"/>
              <a:t>Logo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xmlns="" id="{7436EF9B-F86C-114A-BB87-C439E5F1299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67000" y="4753821"/>
            <a:ext cx="4508500" cy="277342"/>
          </a:xfrm>
        </p:spPr>
        <p:txBody>
          <a:bodyPr rtlCol="0" anchor="ctr"/>
          <a:lstStyle>
            <a:lvl1pPr marL="0" indent="0" algn="r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266700" indent="0" algn="r">
              <a:buNone/>
              <a:defRPr>
                <a:solidFill>
                  <a:schemeClr val="bg1"/>
                </a:solidFill>
              </a:defRPr>
            </a:lvl2pPr>
            <a:lvl3pPr marL="542925" indent="0" algn="r">
              <a:buNone/>
              <a:defRPr>
                <a:solidFill>
                  <a:schemeClr val="bg1"/>
                </a:solidFill>
              </a:defRPr>
            </a:lvl3pPr>
            <a:lvl4pPr marL="809625" indent="0" algn="r">
              <a:buNone/>
              <a:defRPr>
                <a:solidFill>
                  <a:schemeClr val="bg1"/>
                </a:solidFill>
              </a:defRPr>
            </a:lvl4pPr>
            <a:lvl5pPr marL="1076325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dirty="0"/>
              <a:t>Adresse de site web</a:t>
            </a:r>
          </a:p>
        </p:txBody>
      </p:sp>
    </p:spTree>
    <p:extLst>
      <p:ext uri="{BB962C8B-B14F-4D97-AF65-F5344CB8AC3E}">
        <p14:creationId xmlns:p14="http://schemas.microsoft.com/office/powerpoint/2010/main" val="3475950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image grand forma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000" y="3517901"/>
            <a:ext cx="6012000" cy="1409700"/>
          </a:xfrm>
          <a:solidFill>
            <a:schemeClr val="tx1"/>
          </a:solidFill>
        </p:spPr>
        <p:txBody>
          <a:bodyPr lIns="288000" rIns="432000" bIns="144000" rtlCol="0" anchor="b"/>
          <a:lstStyle>
            <a:lvl1pPr algn="r">
              <a:defRPr sz="3600" spc="-15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dirty="0"/>
              <a:t>Cliquez pour modifier </a:t>
            </a:r>
            <a:br>
              <a:rPr lang="fr-FR" dirty="0"/>
            </a:br>
            <a:r>
              <a:rPr lang="fr-FR" dirty="0"/>
              <a:t>le style du titre du masque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000" y="4927600"/>
            <a:ext cx="6012000" cy="1845743"/>
          </a:xfrm>
          <a:solidFill>
            <a:schemeClr val="tx1">
              <a:lumMod val="85000"/>
              <a:lumOff val="15000"/>
            </a:schemeClr>
          </a:solidFill>
        </p:spPr>
        <p:txBody>
          <a:bodyPr lIns="288000" tIns="144000" rIns="432000" rtlCol="0"/>
          <a:lstStyle>
            <a:lvl1pPr marL="0" indent="0" algn="r"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B9994FE7-F6B5-D34D-B846-52B81F6F601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6" name="Zone de texte 5">
            <a:extLst>
              <a:ext uri="{FF2B5EF4-FFF2-40B4-BE49-F238E27FC236}">
                <a16:creationId xmlns:a16="http://schemas.microsoft.com/office/drawing/2014/main" xmlns="" id="{6989E631-FFE0-4842-9C8D-2977AD46DA07}"/>
              </a:ext>
            </a:extLst>
          </p:cNvPr>
          <p:cNvSpPr txBox="1"/>
          <p:nvPr userDrawn="1"/>
        </p:nvSpPr>
        <p:spPr>
          <a:xfrm>
            <a:off x="5861957" y="66130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 rtl="0"/>
            <a:endParaRPr lang="fr-FR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2" name="Espace réservé d’image 31">
            <a:extLst>
              <a:ext uri="{FF2B5EF4-FFF2-40B4-BE49-F238E27FC236}">
                <a16:creationId xmlns:a16="http://schemas.microsoft.com/office/drawing/2014/main" xmlns="" id="{6BC25646-06FC-4B3E-A74E-268EB8AEA6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000" y="86714"/>
            <a:ext cx="6009285" cy="3431187"/>
          </a:xfrm>
          <a:solidFill>
            <a:srgbClr val="333333"/>
          </a:solidFill>
        </p:spPr>
        <p:txBody>
          <a:bodyPr lIns="0" tIns="0" rtlCol="0" anchor="ctr"/>
          <a:lstStyle>
            <a:lvl1pPr marL="0" indent="0" algn="ctr">
              <a:buNone/>
              <a:defRPr sz="1100" i="1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fr-FR" dirty="0"/>
              <a:t>Insérez ou glissez-déplacez une image ici</a:t>
            </a:r>
          </a:p>
        </p:txBody>
      </p:sp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xmlns="" id="{ED5F0C9D-A08F-4539-BA26-61D24BBE6E9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464300" y="1152000"/>
            <a:ext cx="5307700" cy="4680000"/>
          </a:xfrm>
        </p:spPr>
        <p:txBody>
          <a:bodyPr rtlCol="0"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607283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152000"/>
            <a:ext cx="11340000" cy="468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8" name="Espace réservé du numéro de diapositive 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24" name="Forme libre : Forme 23">
            <a:extLst>
              <a:ext uri="{FF2B5EF4-FFF2-40B4-BE49-F238E27FC236}">
                <a16:creationId xmlns:a16="http://schemas.microsoft.com/office/drawing/2014/main" xmlns="" id="{5F6D6B0F-FF8B-4D60-B712-A57904D5502C}"/>
              </a:ext>
            </a:extLst>
          </p:cNvPr>
          <p:cNvSpPr/>
          <p:nvPr userDrawn="1"/>
        </p:nvSpPr>
        <p:spPr>
          <a:xfrm rot="19260823">
            <a:off x="10216425" y="538864"/>
            <a:ext cx="467362" cy="344458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5" name="Forme libre : Forme 24">
            <a:extLst>
              <a:ext uri="{FF2B5EF4-FFF2-40B4-BE49-F238E27FC236}">
                <a16:creationId xmlns:a16="http://schemas.microsoft.com/office/drawing/2014/main" xmlns="" id="{FFF5FB50-33B5-4195-92D6-70891F240926}"/>
              </a:ext>
            </a:extLst>
          </p:cNvPr>
          <p:cNvSpPr/>
          <p:nvPr userDrawn="1"/>
        </p:nvSpPr>
        <p:spPr>
          <a:xfrm rot="20377627">
            <a:off x="10678141" y="849218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6" name="Forme libre : Forme 25">
            <a:extLst>
              <a:ext uri="{FF2B5EF4-FFF2-40B4-BE49-F238E27FC236}">
                <a16:creationId xmlns:a16="http://schemas.microsoft.com/office/drawing/2014/main" xmlns="" id="{EECD958F-56E9-4A3B-9C25-D5970592C848}"/>
              </a:ext>
            </a:extLst>
          </p:cNvPr>
          <p:cNvSpPr/>
          <p:nvPr userDrawn="1"/>
        </p:nvSpPr>
        <p:spPr>
          <a:xfrm rot="19260823">
            <a:off x="10717367" y="620572"/>
            <a:ext cx="250689" cy="18476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7" name="Forme libre : Forme 26">
            <a:extLst>
              <a:ext uri="{FF2B5EF4-FFF2-40B4-BE49-F238E27FC236}">
                <a16:creationId xmlns:a16="http://schemas.microsoft.com/office/drawing/2014/main" xmlns="" id="{72F4FF18-9272-43AF-912E-B1CF8BF148D4}"/>
              </a:ext>
            </a:extLst>
          </p:cNvPr>
          <p:cNvSpPr/>
          <p:nvPr userDrawn="1"/>
        </p:nvSpPr>
        <p:spPr>
          <a:xfrm rot="19810388">
            <a:off x="11064926" y="78160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xmlns="" id="{AE9C7EB4-9E81-4394-8C2C-A54BBD15B51D}"/>
              </a:ext>
            </a:extLst>
          </p:cNvPr>
          <p:cNvSpPr/>
          <p:nvPr userDrawn="1"/>
        </p:nvSpPr>
        <p:spPr>
          <a:xfrm rot="18277851">
            <a:off x="11152527" y="3820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9" name="Forme libre : Forme 28">
            <a:extLst>
              <a:ext uri="{FF2B5EF4-FFF2-40B4-BE49-F238E27FC236}">
                <a16:creationId xmlns:a16="http://schemas.microsoft.com/office/drawing/2014/main" xmlns="" id="{FE681EC0-A139-4B14-89E8-F237CB63D4C9}"/>
              </a:ext>
            </a:extLst>
          </p:cNvPr>
          <p:cNvSpPr/>
          <p:nvPr userDrawn="1"/>
        </p:nvSpPr>
        <p:spPr>
          <a:xfrm rot="20761418">
            <a:off x="11545452" y="1030689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0" name="Forme libre : Forme 29">
            <a:extLst>
              <a:ext uri="{FF2B5EF4-FFF2-40B4-BE49-F238E27FC236}">
                <a16:creationId xmlns:a16="http://schemas.microsoft.com/office/drawing/2014/main" xmlns="" id="{87F87648-ABB4-4C97-BB6D-58342407E9DF}"/>
              </a:ext>
            </a:extLst>
          </p:cNvPr>
          <p:cNvSpPr/>
          <p:nvPr userDrawn="1"/>
        </p:nvSpPr>
        <p:spPr>
          <a:xfrm rot="17315293">
            <a:off x="11756248" y="247552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1" name="Forme libre : Forme 30">
            <a:extLst>
              <a:ext uri="{FF2B5EF4-FFF2-40B4-BE49-F238E27FC236}">
                <a16:creationId xmlns:a16="http://schemas.microsoft.com/office/drawing/2014/main" xmlns="" id="{0802EFEB-F4DF-4501-91AA-173B60EBBBAA}"/>
              </a:ext>
            </a:extLst>
          </p:cNvPr>
          <p:cNvSpPr/>
          <p:nvPr userDrawn="1"/>
        </p:nvSpPr>
        <p:spPr>
          <a:xfrm rot="20082236">
            <a:off x="11448108" y="631127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2" name="Forme libre : Forme 31">
            <a:extLst>
              <a:ext uri="{FF2B5EF4-FFF2-40B4-BE49-F238E27FC236}">
                <a16:creationId xmlns:a16="http://schemas.microsoft.com/office/drawing/2014/main" xmlns="" id="{109FE51D-8E02-4ED7-862B-5CF838F7F77F}"/>
              </a:ext>
            </a:extLst>
          </p:cNvPr>
          <p:cNvSpPr/>
          <p:nvPr userDrawn="1"/>
        </p:nvSpPr>
        <p:spPr>
          <a:xfrm rot="19879732">
            <a:off x="11668879" y="824433"/>
            <a:ext cx="216995" cy="159931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3" name="Forme libre : Forme 32">
            <a:extLst>
              <a:ext uri="{FF2B5EF4-FFF2-40B4-BE49-F238E27FC236}">
                <a16:creationId xmlns:a16="http://schemas.microsoft.com/office/drawing/2014/main" xmlns="" id="{4ECB9E40-5923-4571-9C8E-D7412C1283B2}"/>
              </a:ext>
            </a:extLst>
          </p:cNvPr>
          <p:cNvSpPr/>
          <p:nvPr userDrawn="1"/>
        </p:nvSpPr>
        <p:spPr>
          <a:xfrm rot="328041">
            <a:off x="10094502" y="901548"/>
            <a:ext cx="579699" cy="606799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  <a:gd name="connsiteX0" fmla="*/ 487806 w 487806"/>
              <a:gd name="connsiteY0" fmla="*/ 171848 h 510610"/>
              <a:gd name="connsiteX1" fmla="*/ 308036 w 487806"/>
              <a:gd name="connsiteY1" fmla="*/ 510610 h 510610"/>
              <a:gd name="connsiteX2" fmla="*/ 0 w 487806"/>
              <a:gd name="connsiteY2" fmla="*/ 0 h 510610"/>
              <a:gd name="connsiteX3" fmla="*/ 487806 w 487806"/>
              <a:gd name="connsiteY3" fmla="*/ 171848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06" h="510610">
                <a:moveTo>
                  <a:pt x="487806" y="171848"/>
                </a:moveTo>
                <a:lnTo>
                  <a:pt x="308036" y="510610"/>
                </a:lnTo>
                <a:lnTo>
                  <a:pt x="0" y="0"/>
                </a:lnTo>
                <a:lnTo>
                  <a:pt x="487806" y="17184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4" name="Forme libre : Forme 33">
            <a:extLst>
              <a:ext uri="{FF2B5EF4-FFF2-40B4-BE49-F238E27FC236}">
                <a16:creationId xmlns:a16="http://schemas.microsoft.com/office/drawing/2014/main" xmlns="" id="{E46052C9-826B-47AC-9F6B-3078D4F43748}"/>
              </a:ext>
            </a:extLst>
          </p:cNvPr>
          <p:cNvSpPr/>
          <p:nvPr userDrawn="1"/>
        </p:nvSpPr>
        <p:spPr>
          <a:xfrm>
            <a:off x="10871770" y="1202556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5" name="Forme libre : Forme 34">
            <a:extLst>
              <a:ext uri="{FF2B5EF4-FFF2-40B4-BE49-F238E27FC236}">
                <a16:creationId xmlns:a16="http://schemas.microsoft.com/office/drawing/2014/main" xmlns="" id="{0C3867F5-4C6F-48BE-9DFF-9046D1FE6771}"/>
              </a:ext>
            </a:extLst>
          </p:cNvPr>
          <p:cNvSpPr/>
          <p:nvPr userDrawn="1"/>
        </p:nvSpPr>
        <p:spPr>
          <a:xfrm rot="20761418">
            <a:off x="11512604" y="1484835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6" name="Forme libre : Forme 35">
            <a:extLst>
              <a:ext uri="{FF2B5EF4-FFF2-40B4-BE49-F238E27FC236}">
                <a16:creationId xmlns:a16="http://schemas.microsoft.com/office/drawing/2014/main" xmlns="" id="{7B0CB40F-9E6F-457D-9C1F-9769BC3AE13E}"/>
              </a:ext>
            </a:extLst>
          </p:cNvPr>
          <p:cNvSpPr/>
          <p:nvPr userDrawn="1"/>
        </p:nvSpPr>
        <p:spPr>
          <a:xfrm rot="1160487">
            <a:off x="10291662" y="1614015"/>
            <a:ext cx="316887" cy="233554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0 w 692798"/>
              <a:gd name="connsiteY2" fmla="*/ 0 h 510610"/>
              <a:gd name="connsiteX3" fmla="*/ 692798 w 692798"/>
              <a:gd name="connsiteY3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7" name="Forme libre : Forme 36">
            <a:extLst>
              <a:ext uri="{FF2B5EF4-FFF2-40B4-BE49-F238E27FC236}">
                <a16:creationId xmlns:a16="http://schemas.microsoft.com/office/drawing/2014/main" xmlns="" id="{0FCD03E7-2128-4C04-A914-409506646A76}"/>
              </a:ext>
            </a:extLst>
          </p:cNvPr>
          <p:cNvSpPr/>
          <p:nvPr userDrawn="1"/>
        </p:nvSpPr>
        <p:spPr>
          <a:xfrm rot="803026">
            <a:off x="11586107" y="2015428"/>
            <a:ext cx="162256" cy="119587"/>
          </a:xfrm>
          <a:custGeom>
            <a:avLst/>
            <a:gdLst>
              <a:gd name="connsiteX0" fmla="*/ 692798 w 692798"/>
              <a:gd name="connsiteY0" fmla="*/ 224339 h 510610"/>
              <a:gd name="connsiteX1" fmla="*/ 308036 w 692798"/>
              <a:gd name="connsiteY1" fmla="*/ 510610 h 510610"/>
              <a:gd name="connsiteX2" fmla="*/ 64876 w 692798"/>
              <a:gd name="connsiteY2" fmla="*/ 168539 h 510610"/>
              <a:gd name="connsiteX3" fmla="*/ 0 w 692798"/>
              <a:gd name="connsiteY3" fmla="*/ 0 h 510610"/>
              <a:gd name="connsiteX4" fmla="*/ 692798 w 692798"/>
              <a:gd name="connsiteY4" fmla="*/ 224339 h 51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798" h="510610">
                <a:moveTo>
                  <a:pt x="692798" y="224339"/>
                </a:moveTo>
                <a:lnTo>
                  <a:pt x="308036" y="510610"/>
                </a:lnTo>
                <a:lnTo>
                  <a:pt x="64876" y="168539"/>
                </a:lnTo>
                <a:lnTo>
                  <a:pt x="0" y="0"/>
                </a:lnTo>
                <a:lnTo>
                  <a:pt x="692798" y="2243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152000"/>
            <a:ext cx="5472000" cy="5040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C9E47D86-FD0D-44D0-9B7F-9EDEBD11F9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9" name="Espace réservé du numéro de diapositive 8">
            <a:extLst>
              <a:ext uri="{FF2B5EF4-FFF2-40B4-BE49-F238E27FC236}">
                <a16:creationId xmlns:a16="http://schemas.microsoft.com/office/drawing/2014/main" xmlns="" id="{0A29F8B3-4723-4928-83E5-76C29D05F2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7867C73D-EE16-41D1-B7CE-A35C765E3B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887" y="1152525"/>
            <a:ext cx="5472113" cy="5038725"/>
          </a:xfrm>
        </p:spPr>
        <p:txBody>
          <a:bodyPr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152000"/>
            <a:ext cx="3600000" cy="503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8" name="Espace réservé du numéro de diapositive 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01550" y="1152000"/>
            <a:ext cx="3600450" cy="5038725"/>
          </a:xfrm>
        </p:spPr>
        <p:txBody>
          <a:bodyPr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xmlns="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71550" y="1152000"/>
            <a:ext cx="3600450" cy="5038725"/>
          </a:xfrm>
        </p:spPr>
        <p:txBody>
          <a:bodyPr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152000"/>
            <a:ext cx="2160000" cy="503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8" name="Espace réservé du numéro de diapositive 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412" y="1152525"/>
            <a:ext cx="2160588" cy="5038725"/>
          </a:xfrm>
        </p:spPr>
        <p:txBody>
          <a:bodyPr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1412" y="1152525"/>
            <a:ext cx="2160588" cy="5038725"/>
          </a:xfrm>
        </p:spPr>
        <p:txBody>
          <a:bodyPr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6412" y="1148060"/>
            <a:ext cx="2160588" cy="5038725"/>
          </a:xfrm>
        </p:spPr>
        <p:txBody>
          <a:bodyPr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xmlns="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11412" y="1152525"/>
            <a:ext cx="2160588" cy="5038725"/>
          </a:xfrm>
        </p:spPr>
        <p:txBody>
          <a:bodyPr rtlCol="0"/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s de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e 27">
            <a:extLst>
              <a:ext uri="{FF2B5EF4-FFF2-40B4-BE49-F238E27FC236}">
                <a16:creationId xmlns:a16="http://schemas.microsoft.com/office/drawing/2014/main" xmlns="" id="{2041BFF2-BC3B-3145-940D-004809E5A80A}"/>
              </a:ext>
            </a:extLst>
          </p:cNvPr>
          <p:cNvSpPr>
            <a:spLocks noChangeAspect="1"/>
          </p:cNvSpPr>
          <p:nvPr userDrawn="1"/>
        </p:nvSpPr>
        <p:spPr>
          <a:xfrm>
            <a:off x="3050592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9" name="Ovale 28">
            <a:extLst>
              <a:ext uri="{FF2B5EF4-FFF2-40B4-BE49-F238E27FC236}">
                <a16:creationId xmlns:a16="http://schemas.microsoft.com/office/drawing/2014/main" xmlns="" id="{A9906F5C-A183-DF45-AE48-C1D611CDC98D}"/>
              </a:ext>
            </a:extLst>
          </p:cNvPr>
          <p:cNvSpPr>
            <a:spLocks noChangeAspect="1"/>
          </p:cNvSpPr>
          <p:nvPr userDrawn="1"/>
        </p:nvSpPr>
        <p:spPr>
          <a:xfrm>
            <a:off x="5345060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0" name="Ovale 29">
            <a:extLst>
              <a:ext uri="{FF2B5EF4-FFF2-40B4-BE49-F238E27FC236}">
                <a16:creationId xmlns:a16="http://schemas.microsoft.com/office/drawing/2014/main" xmlns="" id="{C9CFF2EB-CD95-EA4D-810E-C9F8127071FE}"/>
              </a:ext>
            </a:extLst>
          </p:cNvPr>
          <p:cNvSpPr>
            <a:spLocks noChangeAspect="1"/>
          </p:cNvSpPr>
          <p:nvPr userDrawn="1"/>
        </p:nvSpPr>
        <p:spPr>
          <a:xfrm>
            <a:off x="7639529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xmlns="" id="{EE120266-68E0-504A-B1C8-F3369F5AF7C0}"/>
              </a:ext>
            </a:extLst>
          </p:cNvPr>
          <p:cNvSpPr>
            <a:spLocks noChangeAspect="1"/>
          </p:cNvSpPr>
          <p:nvPr userDrawn="1"/>
        </p:nvSpPr>
        <p:spPr>
          <a:xfrm>
            <a:off x="9933998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xmlns="" id="{4FB4A810-8614-AD44-B362-CE45C8C679CE}"/>
              </a:ext>
            </a:extLst>
          </p:cNvPr>
          <p:cNvSpPr>
            <a:spLocks noChangeAspect="1"/>
          </p:cNvSpPr>
          <p:nvPr userDrawn="1"/>
        </p:nvSpPr>
        <p:spPr>
          <a:xfrm>
            <a:off x="759111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8" name="Espace réservé du numéro de diapositive 7">
            <a:extLst>
              <a:ext uri="{FF2B5EF4-FFF2-40B4-BE49-F238E27FC236}">
                <a16:creationId xmlns:a16="http://schemas.microsoft.com/office/drawing/2014/main" xmlns="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075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Description de puce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0543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Description de puce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5012" y="4683647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Description de puce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xmlns="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09481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Description de puce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3926334"/>
            <a:ext cx="216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Puce 1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xmlns="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26076" y="3926335"/>
            <a:ext cx="2160587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Puce 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xmlns="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20543" y="3926335"/>
            <a:ext cx="2160588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Puce 3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xmlns="" id="{33DAFB20-1343-4578-8AA0-0378B674F1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315013" y="3926335"/>
            <a:ext cx="2160587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Puce 4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xmlns="" id="{B01E9EA3-8BD6-4531-812C-663C75428B7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609481" y="3926335"/>
            <a:ext cx="2160588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Puce 5</a:t>
            </a:r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xmlns="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2094" y="4683350"/>
            <a:ext cx="216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Description de puce</a:t>
            </a:r>
          </a:p>
        </p:txBody>
      </p:sp>
      <p:sp>
        <p:nvSpPr>
          <p:cNvPr id="4" name="Espace réservé d’image 3">
            <a:extLst>
              <a:ext uri="{FF2B5EF4-FFF2-40B4-BE49-F238E27FC236}">
                <a16:creationId xmlns:a16="http://schemas.microsoft.com/office/drawing/2014/main" xmlns="" id="{B0B1F8F6-73A5-F142-8A28-094DA998B5F5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086454" y="2358091"/>
            <a:ext cx="854075" cy="8540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32" name="Espace réservé d’image 3">
            <a:extLst>
              <a:ext uri="{FF2B5EF4-FFF2-40B4-BE49-F238E27FC236}">
                <a16:creationId xmlns:a16="http://schemas.microsoft.com/office/drawing/2014/main" xmlns="" id="{F78A887E-89A6-244C-8AA4-484FE535876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380176" y="2358091"/>
            <a:ext cx="854075" cy="8540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33" name="Espace réservé d’image 3">
            <a:extLst>
              <a:ext uri="{FF2B5EF4-FFF2-40B4-BE49-F238E27FC236}">
                <a16:creationId xmlns:a16="http://schemas.microsoft.com/office/drawing/2014/main" xmlns="" id="{52B18661-99A8-214A-A089-09F11F1EB5C4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673898" y="2358091"/>
            <a:ext cx="854075" cy="8540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34" name="Espace réservé d’image 3">
            <a:extLst>
              <a:ext uri="{FF2B5EF4-FFF2-40B4-BE49-F238E27FC236}">
                <a16:creationId xmlns:a16="http://schemas.microsoft.com/office/drawing/2014/main" xmlns="" id="{69D5F0B5-DE10-D646-9244-6B4289E7793E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967620" y="2358091"/>
            <a:ext cx="854075" cy="8540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35" name="Espace réservé d’image 3">
            <a:extLst>
              <a:ext uri="{FF2B5EF4-FFF2-40B4-BE49-F238E27FC236}">
                <a16:creationId xmlns:a16="http://schemas.microsoft.com/office/drawing/2014/main" xmlns="" id="{72B87CCD-6D17-844B-87EF-F8BC69D79B0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0261341" y="2358091"/>
            <a:ext cx="854075" cy="8540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988026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 images de puces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e 19">
            <a:extLst>
              <a:ext uri="{FF2B5EF4-FFF2-40B4-BE49-F238E27FC236}">
                <a16:creationId xmlns:a16="http://schemas.microsoft.com/office/drawing/2014/main" xmlns="" id="{019D3C0C-316D-A045-BC1B-D508718E47A9}"/>
              </a:ext>
            </a:extLst>
          </p:cNvPr>
          <p:cNvSpPr>
            <a:spLocks noChangeAspect="1"/>
          </p:cNvSpPr>
          <p:nvPr userDrawn="1"/>
        </p:nvSpPr>
        <p:spPr>
          <a:xfrm>
            <a:off x="3050592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xmlns="" id="{56D90BAC-4672-454F-9B98-7A6F31D7B3F7}"/>
              </a:ext>
            </a:extLst>
          </p:cNvPr>
          <p:cNvSpPr>
            <a:spLocks noChangeAspect="1"/>
          </p:cNvSpPr>
          <p:nvPr userDrawn="1"/>
        </p:nvSpPr>
        <p:spPr>
          <a:xfrm>
            <a:off x="5345060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xmlns="" id="{21146660-9CB0-D241-ACBC-5C0A9FC8AD1A}"/>
              </a:ext>
            </a:extLst>
          </p:cNvPr>
          <p:cNvSpPr>
            <a:spLocks noChangeAspect="1"/>
          </p:cNvSpPr>
          <p:nvPr userDrawn="1"/>
        </p:nvSpPr>
        <p:spPr>
          <a:xfrm>
            <a:off x="759111" y="2030748"/>
            <a:ext cx="1508760" cy="1508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7" name="Espace réservé d’image 3">
            <a:extLst>
              <a:ext uri="{FF2B5EF4-FFF2-40B4-BE49-F238E27FC236}">
                <a16:creationId xmlns:a16="http://schemas.microsoft.com/office/drawing/2014/main" xmlns="" id="{831AC394-0DDA-6F4A-B2D3-6D95CD86648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086454" y="2358091"/>
            <a:ext cx="854075" cy="8540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28" name="Espace réservé d’image 3">
            <a:extLst>
              <a:ext uri="{FF2B5EF4-FFF2-40B4-BE49-F238E27FC236}">
                <a16:creationId xmlns:a16="http://schemas.microsoft.com/office/drawing/2014/main" xmlns="" id="{B1A58D5B-A4BA-F446-90DA-1B6B207869A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3380176" y="2358091"/>
            <a:ext cx="854075" cy="8540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29" name="Espace réservé d’image 3">
            <a:extLst>
              <a:ext uri="{FF2B5EF4-FFF2-40B4-BE49-F238E27FC236}">
                <a16:creationId xmlns:a16="http://schemas.microsoft.com/office/drawing/2014/main" xmlns="" id="{7912C149-C249-1940-AF83-360853E78C2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673898" y="2358091"/>
            <a:ext cx="854075" cy="8540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rtl="0"/>
            <a:r>
              <a:rPr lang="fr-FR" dirty="0"/>
              <a:t>Cliquez sur l’icône pour ajouter une image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D24854E3-04DE-4154-AD8A-9F8AC3E4EE33}"/>
              </a:ext>
            </a:extLst>
          </p:cNvPr>
          <p:cNvSpPr/>
          <p:nvPr userDrawn="1"/>
        </p:nvSpPr>
        <p:spPr>
          <a:xfrm>
            <a:off x="7632650" y="86714"/>
            <a:ext cx="4472635" cy="668457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31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41" name="Espace réservé d’image 40">
            <a:extLst>
              <a:ext uri="{FF2B5EF4-FFF2-40B4-BE49-F238E27FC236}">
                <a16:creationId xmlns:a16="http://schemas.microsoft.com/office/drawing/2014/main" xmlns="" id="{5BDD2BB3-B6A3-404C-846E-13E06B2F166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632650" y="86714"/>
            <a:ext cx="4472635" cy="6478538"/>
          </a:xfrm>
          <a:custGeom>
            <a:avLst/>
            <a:gdLst>
              <a:gd name="connsiteX0" fmla="*/ 376782 w 4559351"/>
              <a:gd name="connsiteY0" fmla="*/ 5927210 h 6604145"/>
              <a:gd name="connsiteX1" fmla="*/ 1519837 w 4559351"/>
              <a:gd name="connsiteY1" fmla="*/ 6224579 h 6604145"/>
              <a:gd name="connsiteX2" fmla="*/ 1067656 w 4559351"/>
              <a:gd name="connsiteY2" fmla="*/ 6604145 h 6604145"/>
              <a:gd name="connsiteX3" fmla="*/ 567431 w 4559351"/>
              <a:gd name="connsiteY3" fmla="*/ 6347235 h 6604145"/>
              <a:gd name="connsiteX4" fmla="*/ 3770030 w 4559351"/>
              <a:gd name="connsiteY4" fmla="*/ 4729122 h 6604145"/>
              <a:gd name="connsiteX5" fmla="*/ 3830234 w 4559351"/>
              <a:gd name="connsiteY5" fmla="*/ 4893659 h 6604145"/>
              <a:gd name="connsiteX6" fmla="*/ 3125854 w 4559351"/>
              <a:gd name="connsiteY6" fmla="*/ 4949110 h 6604145"/>
              <a:gd name="connsiteX7" fmla="*/ 3170574 w 4559351"/>
              <a:gd name="connsiteY7" fmla="*/ 4030224 h 6604145"/>
              <a:gd name="connsiteX8" fmla="*/ 3437863 w 4559351"/>
              <a:gd name="connsiteY8" fmla="*/ 4760691 h 6604145"/>
              <a:gd name="connsiteX9" fmla="*/ 2793688 w 4559351"/>
              <a:gd name="connsiteY9" fmla="*/ 4980680 h 6604145"/>
              <a:gd name="connsiteX10" fmla="*/ 2501683 w 4559351"/>
              <a:gd name="connsiteY10" fmla="*/ 5003670 h 6604145"/>
              <a:gd name="connsiteX11" fmla="*/ 0 w 4559351"/>
              <a:gd name="connsiteY11" fmla="*/ 3396395 h 6604145"/>
              <a:gd name="connsiteX12" fmla="*/ 3032435 w 4559351"/>
              <a:gd name="connsiteY12" fmla="*/ 3966867 h 6604145"/>
              <a:gd name="connsiteX13" fmla="*/ 1101460 w 4559351"/>
              <a:gd name="connsiteY13" fmla="*/ 6039845 h 6604145"/>
              <a:gd name="connsiteX14" fmla="*/ 10881 w 4559351"/>
              <a:gd name="connsiteY14" fmla="*/ 5508230 h 6604145"/>
              <a:gd name="connsiteX15" fmla="*/ 0 w 4559351"/>
              <a:gd name="connsiteY15" fmla="*/ 5475113 h 6604145"/>
              <a:gd name="connsiteX16" fmla="*/ 0 w 4559351"/>
              <a:gd name="connsiteY16" fmla="*/ 2843941 h 6604145"/>
              <a:gd name="connsiteX17" fmla="*/ 1605508 w 4559351"/>
              <a:gd name="connsiteY17" fmla="*/ 3374908 h 6604145"/>
              <a:gd name="connsiteX18" fmla="*/ 1482045 w 4559351"/>
              <a:gd name="connsiteY18" fmla="*/ 3547687 h 6604145"/>
              <a:gd name="connsiteX19" fmla="*/ 0 w 4559351"/>
              <a:gd name="connsiteY19" fmla="*/ 3206607 h 6604145"/>
              <a:gd name="connsiteX20" fmla="*/ 0 w 4559351"/>
              <a:gd name="connsiteY20" fmla="*/ 0 h 6604145"/>
              <a:gd name="connsiteX21" fmla="*/ 4559351 w 4559351"/>
              <a:gd name="connsiteY21" fmla="*/ 0 h 6604145"/>
              <a:gd name="connsiteX22" fmla="*/ 4559351 w 4559351"/>
              <a:gd name="connsiteY22" fmla="*/ 4284646 h 6604145"/>
              <a:gd name="connsiteX23" fmla="*/ 0 w 4559351"/>
              <a:gd name="connsiteY23" fmla="*/ 2645102 h 6604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559351" h="6604145">
                <a:moveTo>
                  <a:pt x="376782" y="5927210"/>
                </a:moveTo>
                <a:lnTo>
                  <a:pt x="1519837" y="6224579"/>
                </a:lnTo>
                <a:lnTo>
                  <a:pt x="1067656" y="6604145"/>
                </a:lnTo>
                <a:lnTo>
                  <a:pt x="567431" y="6347235"/>
                </a:lnTo>
                <a:close/>
                <a:moveTo>
                  <a:pt x="3770030" y="4729122"/>
                </a:moveTo>
                <a:lnTo>
                  <a:pt x="3830234" y="4893659"/>
                </a:lnTo>
                <a:lnTo>
                  <a:pt x="3125854" y="4949110"/>
                </a:lnTo>
                <a:close/>
                <a:moveTo>
                  <a:pt x="3170574" y="4030224"/>
                </a:moveTo>
                <a:lnTo>
                  <a:pt x="3437863" y="4760691"/>
                </a:lnTo>
                <a:lnTo>
                  <a:pt x="2793688" y="4980680"/>
                </a:lnTo>
                <a:lnTo>
                  <a:pt x="2501683" y="5003670"/>
                </a:lnTo>
                <a:close/>
                <a:moveTo>
                  <a:pt x="0" y="3396395"/>
                </a:moveTo>
                <a:lnTo>
                  <a:pt x="3032435" y="3966867"/>
                </a:lnTo>
                <a:lnTo>
                  <a:pt x="1101460" y="6039845"/>
                </a:lnTo>
                <a:lnTo>
                  <a:pt x="10881" y="5508230"/>
                </a:lnTo>
                <a:lnTo>
                  <a:pt x="0" y="5475113"/>
                </a:lnTo>
                <a:close/>
                <a:moveTo>
                  <a:pt x="0" y="2843941"/>
                </a:moveTo>
                <a:lnTo>
                  <a:pt x="1605508" y="3374908"/>
                </a:lnTo>
                <a:lnTo>
                  <a:pt x="1482045" y="3547687"/>
                </a:lnTo>
                <a:lnTo>
                  <a:pt x="0" y="3206607"/>
                </a:lnTo>
                <a:close/>
                <a:moveTo>
                  <a:pt x="0" y="0"/>
                </a:moveTo>
                <a:lnTo>
                  <a:pt x="4559351" y="0"/>
                </a:lnTo>
                <a:lnTo>
                  <a:pt x="4559351" y="4284646"/>
                </a:lnTo>
                <a:lnTo>
                  <a:pt x="0" y="264510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Insérez ou glissez-déplacez une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xmlns="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075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Description de puce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0543" y="4688112"/>
            <a:ext cx="2160588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Description de puce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EB3F7825-EB73-4976-9D8D-BAD8C8FCEA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1800" y="3926334"/>
            <a:ext cx="2160000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Puce 1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xmlns="" id="{6D972951-9088-4993-8DED-9DA3B6B08CF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26076" y="3926335"/>
            <a:ext cx="2160587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Puce 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xmlns="" id="{48424FDD-507C-4199-BFC6-8BC01D8992B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20543" y="3926335"/>
            <a:ext cx="2160588" cy="504000"/>
          </a:xfrm>
        </p:spPr>
        <p:txBody>
          <a:bodyPr rtlCol="0"/>
          <a:lstStyle>
            <a:lvl1pPr marL="0" indent="0" algn="ctr">
              <a:buNone/>
              <a:defRPr b="1">
                <a:latin typeface="+mj-lt"/>
              </a:defRPr>
            </a:lvl1pPr>
          </a:lstStyle>
          <a:p>
            <a:pPr lvl="0" rtl="0"/>
            <a:r>
              <a:rPr lang="fr-FR" dirty="0"/>
              <a:t>Puce 3</a:t>
            </a:r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xmlns="" id="{DA4566DA-C848-4A27-BBC8-722932FFD7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2094" y="4683350"/>
            <a:ext cx="2160000" cy="900000"/>
          </a:xfrm>
        </p:spPr>
        <p:txBody>
          <a:bodyPr rtlCol="0"/>
          <a:lstStyle>
            <a:lvl1pPr marL="0" indent="0" algn="ctr">
              <a:buNone/>
              <a:defRPr sz="1600"/>
            </a:lvl1pPr>
          </a:lstStyle>
          <a:p>
            <a:pPr lvl="0" rtl="0"/>
            <a:r>
              <a:rPr lang="fr-FR" dirty="0"/>
              <a:t>Description de puce</a:t>
            </a:r>
          </a:p>
        </p:txBody>
      </p:sp>
      <p:sp>
        <p:nvSpPr>
          <p:cNvPr id="51" name="Octogone 50">
            <a:extLst>
              <a:ext uri="{FF2B5EF4-FFF2-40B4-BE49-F238E27FC236}">
                <a16:creationId xmlns:a16="http://schemas.microsoft.com/office/drawing/2014/main" xmlns="" id="{758B0359-60B9-4D73-825D-ACE303A61C50}"/>
              </a:ext>
            </a:extLst>
          </p:cNvPr>
          <p:cNvSpPr/>
          <p:nvPr userDrawn="1"/>
        </p:nvSpPr>
        <p:spPr>
          <a:xfrm rot="1361022">
            <a:off x="11394972" y="6053793"/>
            <a:ext cx="634795" cy="634795"/>
          </a:xfrm>
          <a:prstGeom prst="octagon">
            <a:avLst/>
          </a:prstGeom>
          <a:noFill/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52" name="Ovale 51">
            <a:extLst>
              <a:ext uri="{FF2B5EF4-FFF2-40B4-BE49-F238E27FC236}">
                <a16:creationId xmlns:a16="http://schemas.microsoft.com/office/drawing/2014/main" xmlns="" id="{09921541-DECE-43BB-BF92-A4B5D5EE5469}"/>
              </a:ext>
            </a:extLst>
          </p:cNvPr>
          <p:cNvSpPr/>
          <p:nvPr userDrawn="1"/>
        </p:nvSpPr>
        <p:spPr>
          <a:xfrm>
            <a:off x="11533871" y="6185902"/>
            <a:ext cx="73515" cy="7351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53" name="Ovale 52">
            <a:extLst>
              <a:ext uri="{FF2B5EF4-FFF2-40B4-BE49-F238E27FC236}">
                <a16:creationId xmlns:a16="http://schemas.microsoft.com/office/drawing/2014/main" xmlns="" id="{83095B3B-1284-4E49-BE50-9C84BE7E58B6}"/>
              </a:ext>
            </a:extLst>
          </p:cNvPr>
          <p:cNvSpPr/>
          <p:nvPr userDrawn="1"/>
        </p:nvSpPr>
        <p:spPr>
          <a:xfrm>
            <a:off x="11892084" y="6561525"/>
            <a:ext cx="100439" cy="1004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54" name="Ovale 53">
            <a:extLst>
              <a:ext uri="{FF2B5EF4-FFF2-40B4-BE49-F238E27FC236}">
                <a16:creationId xmlns:a16="http://schemas.microsoft.com/office/drawing/2014/main" xmlns="" id="{7491DD10-64CD-40CA-A0BB-397696C0C168}"/>
              </a:ext>
            </a:extLst>
          </p:cNvPr>
          <p:cNvSpPr/>
          <p:nvPr userDrawn="1"/>
        </p:nvSpPr>
        <p:spPr>
          <a:xfrm>
            <a:off x="11342875" y="5990144"/>
            <a:ext cx="260512" cy="26051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55" name="Espace réservé du numéro de diapositive 54">
            <a:extLst>
              <a:ext uri="{FF2B5EF4-FFF2-40B4-BE49-F238E27FC236}">
                <a16:creationId xmlns:a16="http://schemas.microsoft.com/office/drawing/2014/main" xmlns="" id="{8702E81C-40F0-489E-8339-0139157E632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31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ctogone 6">
            <a:extLst>
              <a:ext uri="{FF2B5EF4-FFF2-40B4-BE49-F238E27FC236}">
                <a16:creationId xmlns:a16="http://schemas.microsoft.com/office/drawing/2014/main" xmlns="" id="{12B87281-2FCA-44C5-BFC9-FD653787EFC4}"/>
              </a:ext>
            </a:extLst>
          </p:cNvPr>
          <p:cNvSpPr/>
          <p:nvPr userDrawn="1"/>
        </p:nvSpPr>
        <p:spPr>
          <a:xfrm rot="1361022">
            <a:off x="11394972" y="6053793"/>
            <a:ext cx="634795" cy="634795"/>
          </a:xfrm>
          <a:prstGeom prst="octagon">
            <a:avLst/>
          </a:prstGeom>
          <a:noFill/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152000"/>
            <a:ext cx="11340000" cy="46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fr-FR" dirty="0"/>
              <a:t>Modifiez les styles du texte du masque</a:t>
            </a:r>
          </a:p>
          <a:p>
            <a:pPr lvl="1" rtl="0"/>
            <a:r>
              <a:rPr lang="fr-FR" dirty="0"/>
              <a:t>Deuxième niveau</a:t>
            </a:r>
          </a:p>
          <a:p>
            <a:pPr lvl="2" rtl="0"/>
            <a:r>
              <a:rPr lang="fr-FR" dirty="0"/>
              <a:t>Troisième niveau</a:t>
            </a:r>
          </a:p>
          <a:p>
            <a:pPr lvl="3" rtl="0"/>
            <a:r>
              <a:rPr lang="fr-FR" dirty="0"/>
              <a:t>Quatrième niveau</a:t>
            </a:r>
          </a:p>
          <a:p>
            <a:pPr lvl="4" rtl="0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188628"/>
            <a:ext cx="878494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fr-FR" dirty="0"/>
              <a:t>Ajouter un pied de page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369" y="6155190"/>
            <a:ext cx="432000" cy="432000"/>
          </a:xfrm>
          <a:prstGeom prst="ellipse">
            <a:avLst/>
          </a:prstGeom>
          <a:noFill/>
          <a:ln w="3175">
            <a:solidFill>
              <a:schemeClr val="accent1"/>
            </a:solidFill>
          </a:ln>
        </p:spPr>
        <p:txBody>
          <a:bodyPr vert="horz" lIns="0" tIns="0" rIns="0" bIns="0" rtlCol="0" anchor="ctr"/>
          <a:lstStyle>
            <a:lvl1pPr algn="ctr">
              <a:defRPr sz="1200" b="1" i="1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fld id="{19B51A1E-902D-48AF-9020-955120F399B6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xmlns="" id="{B66BF03E-F48E-4C0A-9078-07AC4DDF896A}"/>
              </a:ext>
            </a:extLst>
          </p:cNvPr>
          <p:cNvSpPr/>
          <p:nvPr userDrawn="1"/>
        </p:nvSpPr>
        <p:spPr>
          <a:xfrm>
            <a:off x="11533871" y="6185902"/>
            <a:ext cx="73515" cy="7351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xmlns="" id="{9F827500-FC74-463C-9312-BC59104AEBD6}"/>
              </a:ext>
            </a:extLst>
          </p:cNvPr>
          <p:cNvSpPr/>
          <p:nvPr userDrawn="1"/>
        </p:nvSpPr>
        <p:spPr>
          <a:xfrm>
            <a:off x="11892084" y="6561525"/>
            <a:ext cx="100439" cy="1004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xmlns="" id="{2AF375EA-F235-4EAA-A52F-D6BF0D6EDDCA}"/>
              </a:ext>
            </a:extLst>
          </p:cNvPr>
          <p:cNvSpPr/>
          <p:nvPr userDrawn="1"/>
        </p:nvSpPr>
        <p:spPr>
          <a:xfrm>
            <a:off x="11342875" y="5990144"/>
            <a:ext cx="260512" cy="260512"/>
          </a:xfrm>
          <a:prstGeom prst="ellipse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7E3C8C5B-6356-4B7C-887C-A436D7DB4059}"/>
              </a:ext>
            </a:extLst>
          </p:cNvPr>
          <p:cNvSpPr/>
          <p:nvPr userDrawn="1"/>
        </p:nvSpPr>
        <p:spPr>
          <a:xfrm>
            <a:off x="0" y="6771286"/>
            <a:ext cx="12192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13120C00-0FF6-411F-B2D6-C625ED6BD241}"/>
              </a:ext>
            </a:extLst>
          </p:cNvPr>
          <p:cNvSpPr/>
          <p:nvPr userDrawn="1"/>
        </p:nvSpPr>
        <p:spPr>
          <a:xfrm>
            <a:off x="0" y="0"/>
            <a:ext cx="12192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D142C1D-78E5-4AD5-BEF3-C015D6E3FEBD}"/>
              </a:ext>
            </a:extLst>
          </p:cNvPr>
          <p:cNvSpPr/>
          <p:nvPr userDrawn="1"/>
        </p:nvSpPr>
        <p:spPr>
          <a:xfrm rot="5400000">
            <a:off x="-3385643" y="3385642"/>
            <a:ext cx="6858001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1" name="Rectangle 20">
            <a:extLst>
              <a:ext uri="{FF2B5EF4-FFF2-40B4-BE49-F238E27FC236}">
                <a16:creationId xmlns:a16="http://schemas.microsoft.com/office/drawing/2014/main" xmlns="" id="{300D9306-2240-47FF-AA2F-DC7C26A008A4}"/>
              </a:ext>
            </a:extLst>
          </p:cNvPr>
          <p:cNvSpPr/>
          <p:nvPr userDrawn="1"/>
        </p:nvSpPr>
        <p:spPr>
          <a:xfrm rot="5400000">
            <a:off x="8719643" y="3385643"/>
            <a:ext cx="6858000" cy="86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50" r:id="rId4"/>
    <p:sldLayoutId id="2147483652" r:id="rId5"/>
    <p:sldLayoutId id="2147483656" r:id="rId6"/>
    <p:sldLayoutId id="2147483657" r:id="rId7"/>
    <p:sldLayoutId id="2147483685" r:id="rId8"/>
    <p:sldLayoutId id="2147483684" r:id="rId9"/>
    <p:sldLayoutId id="2147483683" r:id="rId10"/>
    <p:sldLayoutId id="2147483668" r:id="rId11"/>
    <p:sldLayoutId id="2147483670" r:id="rId12"/>
    <p:sldLayoutId id="2147483653" r:id="rId13"/>
    <p:sldLayoutId id="2147483673" r:id="rId14"/>
    <p:sldLayoutId id="2147483674" r:id="rId15"/>
    <p:sldLayoutId id="2147483676" r:id="rId16"/>
    <p:sldLayoutId id="2147483677" r:id="rId17"/>
    <p:sldLayoutId id="2147483654" r:id="rId18"/>
    <p:sldLayoutId id="2147483660" r:id="rId19"/>
    <p:sldLayoutId id="2147483661" r:id="rId20"/>
    <p:sldLayoutId id="2147483678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jpg"/><Relationship Id="rId7" Type="http://schemas.openxmlformats.org/officeDocument/2006/relationships/image" Target="../media/image24.png"/><Relationship Id="rId12" Type="http://schemas.openxmlformats.org/officeDocument/2006/relationships/image" Target="../media/image30.sv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4.svg"/><Relationship Id="rId11" Type="http://schemas.openxmlformats.org/officeDocument/2006/relationships/image" Target="../media/image26.png"/><Relationship Id="rId5" Type="http://schemas.openxmlformats.org/officeDocument/2006/relationships/image" Target="../media/image23.png"/><Relationship Id="rId10" Type="http://schemas.openxmlformats.org/officeDocument/2006/relationships/image" Target="../media/image28.svg"/><Relationship Id="rId4" Type="http://schemas.openxmlformats.org/officeDocument/2006/relationships/image" Target="../media/image22.jpg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Espace réservé d’image 19">
            <a:extLst>
              <a:ext uri="{FF2B5EF4-FFF2-40B4-BE49-F238E27FC236}">
                <a16:creationId xmlns:a16="http://schemas.microsoft.com/office/drawing/2014/main" xmlns="" id="{3072B96B-8E35-4D15-80A0-1DD4745F75B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180" y="86714"/>
            <a:ext cx="8919641" cy="6684572"/>
          </a:xfr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xmlns="" id="{2E3EA56B-BEB0-4656-A20B-D15F03B7AC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95336"/>
            <a:ext cx="6840000" cy="2387600"/>
          </a:xfrm>
        </p:spPr>
        <p:txBody>
          <a:bodyPr rtlCol="0"/>
          <a:lstStyle/>
          <a:p>
            <a:r>
              <a:rPr lang="fr-CH" dirty="0"/>
              <a:t/>
            </a:r>
            <a:br>
              <a:rPr lang="fr-CH" dirty="0"/>
            </a:br>
            <a:r>
              <a:rPr lang="en-US" sz="3600" b="1" dirty="0"/>
              <a:t>Alternative Urban Planning for Poor Cities in Africa </a:t>
            </a:r>
            <a:endParaRPr lang="fr-FR" sz="3600" dirty="0"/>
          </a:p>
        </p:txBody>
      </p:sp>
      <p:sp>
        <p:nvSpPr>
          <p:cNvPr id="7" name="Sous-titre 6">
            <a:extLst>
              <a:ext uri="{FF2B5EF4-FFF2-40B4-BE49-F238E27FC236}">
                <a16:creationId xmlns:a16="http://schemas.microsoft.com/office/drawing/2014/main" xmlns="" id="{DA0FE6D5-D475-4CBB-A6C2-E3D991A368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780944"/>
            <a:ext cx="6840000" cy="1332822"/>
          </a:xfrm>
        </p:spPr>
        <p:txBody>
          <a:bodyPr rtlCol="0"/>
          <a:lstStyle/>
          <a:p>
            <a:pPr rtl="0"/>
            <a:r>
              <a:rPr lang="fr-FR" dirty="0"/>
              <a:t>Prof. Jean-Claude Bolay, 	</a:t>
            </a:r>
            <a:br>
              <a:rPr lang="fr-FR" dirty="0"/>
            </a:br>
            <a:r>
              <a:rPr lang="fr-FR" sz="1600" dirty="0" err="1"/>
              <a:t>Director</a:t>
            </a:r>
            <a:r>
              <a:rPr lang="fr-FR" sz="1600" dirty="0"/>
              <a:t> of CODEV, EPFL, Lausanne, </a:t>
            </a:r>
            <a:r>
              <a:rPr lang="fr-FR" sz="1600" dirty="0" err="1"/>
              <a:t>Switzerland</a:t>
            </a:r>
            <a:endParaRPr lang="fr-FR" sz="1600" dirty="0"/>
          </a:p>
          <a:p>
            <a:pPr rtl="0"/>
            <a:r>
              <a:rPr lang="fr-FR" dirty="0"/>
              <a:t>20th </a:t>
            </a:r>
            <a:r>
              <a:rPr lang="fr-FR" dirty="0" err="1"/>
              <a:t>Conference</a:t>
            </a:r>
            <a:r>
              <a:rPr lang="fr-FR" dirty="0"/>
              <a:t> on </a:t>
            </a:r>
            <a:r>
              <a:rPr lang="fr-FR" dirty="0" err="1"/>
              <a:t>Urban</a:t>
            </a:r>
            <a:r>
              <a:rPr lang="fr-FR" dirty="0"/>
              <a:t> Development and Planning	</a:t>
            </a:r>
            <a:br>
              <a:rPr lang="fr-FR" dirty="0"/>
            </a:br>
            <a:r>
              <a:rPr lang="fr-FR" dirty="0"/>
              <a:t>WASET, New York, </a:t>
            </a:r>
            <a:r>
              <a:rPr lang="fr-FR" dirty="0" err="1"/>
              <a:t>October</a:t>
            </a:r>
            <a:r>
              <a:rPr lang="fr-FR" dirty="0"/>
              <a:t> 8-9, 2018</a:t>
            </a:r>
          </a:p>
          <a:p>
            <a:pPr rtl="0"/>
            <a:endParaRPr lang="fr-FR" dirty="0"/>
          </a:p>
        </p:txBody>
      </p:sp>
      <p:sp>
        <p:nvSpPr>
          <p:cNvPr id="47" name="Forme libre : Forme 46" title="forme géométrique">
            <a:extLst>
              <a:ext uri="{FF2B5EF4-FFF2-40B4-BE49-F238E27FC236}">
                <a16:creationId xmlns:a16="http://schemas.microsoft.com/office/drawing/2014/main" xmlns="" id="{B6D0B8EE-8E06-4051-87BF-62C153F3FBBB}"/>
              </a:ext>
            </a:extLst>
          </p:cNvPr>
          <p:cNvSpPr/>
          <p:nvPr/>
        </p:nvSpPr>
        <p:spPr>
          <a:xfrm rot="4308689">
            <a:off x="5228577" y="671484"/>
            <a:ext cx="1980696" cy="2066510"/>
          </a:xfrm>
          <a:custGeom>
            <a:avLst/>
            <a:gdLst>
              <a:gd name="connsiteX0" fmla="*/ 0 w 1980696"/>
              <a:gd name="connsiteY0" fmla="*/ 2066510 h 2066510"/>
              <a:gd name="connsiteX1" fmla="*/ 1138078 w 1980696"/>
              <a:gd name="connsiteY1" fmla="*/ 0 h 2066510"/>
              <a:gd name="connsiteX2" fmla="*/ 1980696 w 1980696"/>
              <a:gd name="connsiteY2" fmla="*/ 1530016 h 2066510"/>
              <a:gd name="connsiteX3" fmla="*/ 1459417 w 1980696"/>
              <a:gd name="connsiteY3" fmla="*/ 2066510 h 206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0696" h="2066510">
                <a:moveTo>
                  <a:pt x="0" y="2066510"/>
                </a:moveTo>
                <a:lnTo>
                  <a:pt x="1138078" y="0"/>
                </a:lnTo>
                <a:lnTo>
                  <a:pt x="1980696" y="1530016"/>
                </a:lnTo>
                <a:lnTo>
                  <a:pt x="1459417" y="2066510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84" y="1792076"/>
            <a:ext cx="2913289" cy="75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234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Espace réservé d’image 18">
            <a:extLst>
              <a:ext uri="{FF2B5EF4-FFF2-40B4-BE49-F238E27FC236}">
                <a16:creationId xmlns:a16="http://schemas.microsoft.com/office/drawing/2014/main" xmlns="" id="{7DD607C7-7CF7-4A0F-BFF7-6F3C46205E6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tretch>
            <a:fillRect/>
          </a:stretch>
        </p:blipFill>
        <p:spPr>
          <a:xfrm>
            <a:off x="-310393" y="0"/>
            <a:ext cx="12502393" cy="6858244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xmlns="" id="{EBDC24D3-EEF0-4B69-A174-E4DFF78848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4607" y="2253062"/>
            <a:ext cx="7202786" cy="1449788"/>
          </a:xfrm>
        </p:spPr>
        <p:txBody>
          <a:bodyPr tIns="72000" rIns="2160000" bIns="72000" rtlCol="0"/>
          <a:lstStyle/>
          <a:p>
            <a:pPr rtl="0"/>
            <a:r>
              <a:rPr lang="fr-FR" sz="4800" dirty="0" err="1"/>
              <a:t>Thank</a:t>
            </a:r>
            <a:r>
              <a:rPr lang="fr-FR" sz="4800" dirty="0"/>
              <a:t> </a:t>
            </a:r>
            <a:r>
              <a:rPr lang="fr-FR" sz="4800"/>
              <a:t>you </a:t>
            </a:r>
            <a:r>
              <a:rPr lang="fr-FR" sz="4800" dirty="0"/>
              <a:t>for </a:t>
            </a:r>
            <a:r>
              <a:rPr lang="fr-FR" sz="4800" dirty="0" err="1"/>
              <a:t>your</a:t>
            </a:r>
            <a:r>
              <a:rPr lang="fr-FR" sz="4800" dirty="0"/>
              <a:t> attention</a:t>
            </a:r>
          </a:p>
        </p:txBody>
      </p:sp>
      <p:cxnSp>
        <p:nvCxnSpPr>
          <p:cNvPr id="5" name="Connecteur droit 4" descr="Ligne de séparation">
            <a:extLst>
              <a:ext uri="{FF2B5EF4-FFF2-40B4-BE49-F238E27FC236}">
                <a16:creationId xmlns:a16="http://schemas.microsoft.com/office/drawing/2014/main" xmlns="" id="{FE07C9EC-5158-440C-995A-EAC50D3E05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7777113" y="2412127"/>
            <a:ext cx="0" cy="1100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Espace réservé d’image 28">
            <a:extLst>
              <a:ext uri="{FF2B5EF4-FFF2-40B4-BE49-F238E27FC236}">
                <a16:creationId xmlns:a16="http://schemas.microsoft.com/office/drawing/2014/main" xmlns="" id="{F7A1C9A3-D9CA-3245-A622-A160A2C4AC8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008" y="2765447"/>
            <a:ext cx="1344168" cy="348696"/>
          </a:xfrm>
        </p:spPr>
      </p:pic>
      <p:sp>
        <p:nvSpPr>
          <p:cNvPr id="7" name="Sous-titre 6">
            <a:extLst>
              <a:ext uri="{FF2B5EF4-FFF2-40B4-BE49-F238E27FC236}">
                <a16:creationId xmlns:a16="http://schemas.microsoft.com/office/drawing/2014/main" xmlns="" id="{ACCCCDAD-0E0B-437F-8CAA-0536470B2E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fr-FR" dirty="0"/>
              <a:t>Jean-Claude Bolay</a:t>
            </a:r>
          </a:p>
        </p:txBody>
      </p:sp>
      <p:pic>
        <p:nvPicPr>
          <p:cNvPr id="13" name="Graphisme 12" descr="Utilisateur" title="Icône - Nom du présentateur">
            <a:extLst>
              <a:ext uri="{FF2B5EF4-FFF2-40B4-BE49-F238E27FC236}">
                <a16:creationId xmlns:a16="http://schemas.microsoft.com/office/drawing/2014/main" xmlns="" id="{708AF784-88DE-4E89-A28B-BECD54FC11C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284624" y="3886690"/>
            <a:ext cx="164463" cy="164463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xmlns="" id="{650F9D0C-7F14-4B83-A0A3-5710128C81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fr-FR" dirty="0"/>
              <a:t>+41 79 570 21 48</a:t>
            </a:r>
          </a:p>
        </p:txBody>
      </p:sp>
      <p:pic>
        <p:nvPicPr>
          <p:cNvPr id="15" name="Graphisme 14" descr="Smartphone" title="Icône - Numéro de téléphone du présentateur">
            <a:extLst>
              <a:ext uri="{FF2B5EF4-FFF2-40B4-BE49-F238E27FC236}">
                <a16:creationId xmlns:a16="http://schemas.microsoft.com/office/drawing/2014/main" xmlns="" id="{E276E47B-4C08-4FEC-AAE8-3DCCBA7EE72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284624" y="4196776"/>
            <a:ext cx="164463" cy="164463"/>
          </a:xfrm>
          <a:prstGeom prst="rect">
            <a:avLst/>
          </a:prstGeom>
        </p:spPr>
      </p:pic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xmlns="" id="{2EF9E03C-A81E-4083-9F20-EF8FFAF591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fr-FR" dirty="0"/>
              <a:t>Jean-claude.bolay@epfl.ch</a:t>
            </a:r>
          </a:p>
        </p:txBody>
      </p:sp>
      <p:pic>
        <p:nvPicPr>
          <p:cNvPr id="14" name="Graphisme 13" descr="Enveloppe" title="Icône - Adresse e-mail du présentateur">
            <a:extLst>
              <a:ext uri="{FF2B5EF4-FFF2-40B4-BE49-F238E27FC236}">
                <a16:creationId xmlns:a16="http://schemas.microsoft.com/office/drawing/2014/main" xmlns="" id="{4F2D4997-93AD-4A62-8488-4572923DB81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284624" y="4530964"/>
            <a:ext cx="164463" cy="164463"/>
          </a:xfrm>
          <a:prstGeom prst="rect">
            <a:avLst/>
          </a:prstGeom>
        </p:spPr>
      </p:pic>
      <p:sp>
        <p:nvSpPr>
          <p:cNvPr id="26" name="Espace réservé du texte 25">
            <a:extLst>
              <a:ext uri="{FF2B5EF4-FFF2-40B4-BE49-F238E27FC236}">
                <a16:creationId xmlns:a16="http://schemas.microsoft.com/office/drawing/2014/main" xmlns="" id="{88557579-7DEF-FF4C-AD37-0E81A6BB3B7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fr-FR" dirty="0"/>
              <a:t>www.cooperation.epfl.ch </a:t>
            </a:r>
          </a:p>
        </p:txBody>
      </p:sp>
      <p:pic>
        <p:nvPicPr>
          <p:cNvPr id="30" name="Graphisme 29" descr="Monde">
            <a:extLst>
              <a:ext uri="{FF2B5EF4-FFF2-40B4-BE49-F238E27FC236}">
                <a16:creationId xmlns:a16="http://schemas.microsoft.com/office/drawing/2014/main" xmlns="" id="{07973E30-0C12-8442-90B5-47D1C45545A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278999" y="4843614"/>
            <a:ext cx="170088" cy="17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429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Espace réservé d’image 13">
            <a:extLst>
              <a:ext uri="{FF2B5EF4-FFF2-40B4-BE49-F238E27FC236}">
                <a16:creationId xmlns:a16="http://schemas.microsoft.com/office/drawing/2014/main" xmlns="" id="{2DD80BD6-4966-4B27-A63C-89B71D8967E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0" y="180257"/>
            <a:ext cx="6009285" cy="3790198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xmlns="" id="{9CB1D87D-E475-451A-B36C-E4A4F63609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000" y="3970455"/>
            <a:ext cx="6012000" cy="863601"/>
          </a:xfrm>
        </p:spPr>
        <p:txBody>
          <a:bodyPr rtlCol="0"/>
          <a:lstStyle/>
          <a:p>
            <a:pPr rtl="0"/>
            <a:r>
              <a:rPr lang="fr-FR" sz="4200" dirty="0" err="1"/>
              <a:t>Urban</a:t>
            </a:r>
            <a:r>
              <a:rPr lang="fr-FR" sz="4200" dirty="0"/>
              <a:t> </a:t>
            </a:r>
            <a:r>
              <a:rPr lang="fr-FR" sz="4200" dirty="0" err="1"/>
              <a:t>growth</a:t>
            </a:r>
            <a:endParaRPr lang="fr-FR" sz="42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D56BE522-961D-4737-9715-127DB8A86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000" y="4741447"/>
            <a:ext cx="6012000" cy="2046531"/>
          </a:xfrm>
        </p:spPr>
        <p:txBody>
          <a:bodyPr rtlCol="0"/>
          <a:lstStyle/>
          <a:p>
            <a:pPr rtl="0"/>
            <a:r>
              <a:rPr lang="fr-FR" dirty="0"/>
              <a:t>90% of urban </a:t>
            </a:r>
            <a:r>
              <a:rPr lang="fr-FR" dirty="0" err="1"/>
              <a:t>growth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, </a:t>
            </a:r>
            <a:r>
              <a:rPr lang="fr-FR" dirty="0" err="1"/>
              <a:t>now</a:t>
            </a:r>
            <a:r>
              <a:rPr lang="fr-FR" dirty="0"/>
              <a:t> and in the future, </a:t>
            </a:r>
            <a:r>
              <a:rPr lang="fr-FR" dirty="0" err="1"/>
              <a:t>transform</a:t>
            </a:r>
            <a:r>
              <a:rPr lang="fr-FR" dirty="0"/>
              <a:t> </a:t>
            </a:r>
            <a:r>
              <a:rPr lang="fr-FR" dirty="0" err="1"/>
              <a:t>developing</a:t>
            </a:r>
            <a:r>
              <a:rPr lang="fr-FR" dirty="0"/>
              <a:t> and </a:t>
            </a:r>
            <a:r>
              <a:rPr lang="fr-FR" dirty="0" err="1"/>
              <a:t>emerging</a:t>
            </a:r>
            <a:r>
              <a:rPr lang="fr-FR" dirty="0"/>
              <a:t> countries in the South (Asia and </a:t>
            </a:r>
            <a:r>
              <a:rPr lang="fr-FR" dirty="0" err="1"/>
              <a:t>Africa</a:t>
            </a:r>
            <a:r>
              <a:rPr lang="fr-FR" dirty="0"/>
              <a:t>)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2645A1B7-8B88-4D90-983D-BAA2E9AAFFD3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 rtlCol="0"/>
          <a:lstStyle/>
          <a:p>
            <a:pPr marL="0" indent="0" rtl="0">
              <a:buNone/>
            </a:pPr>
            <a:r>
              <a:rPr lang="fr-FR" sz="4400" dirty="0" err="1"/>
              <a:t>Urban</a:t>
            </a:r>
            <a:r>
              <a:rPr lang="fr-FR" sz="4400" dirty="0"/>
              <a:t> planning </a:t>
            </a:r>
            <a:r>
              <a:rPr lang="fr-FR" sz="4400" dirty="0" err="1"/>
              <a:t>was</a:t>
            </a:r>
            <a:r>
              <a:rPr lang="fr-FR" sz="4400" dirty="0"/>
              <a:t> not </a:t>
            </a:r>
            <a:r>
              <a:rPr lang="fr-FR" sz="4400" dirty="0" err="1"/>
              <a:t>created</a:t>
            </a:r>
            <a:r>
              <a:rPr lang="fr-FR" sz="4400" dirty="0"/>
              <a:t> to </a:t>
            </a:r>
            <a:r>
              <a:rPr lang="fr-FR" sz="4400" dirty="0" err="1"/>
              <a:t>tackle</a:t>
            </a:r>
            <a:r>
              <a:rPr lang="fr-FR" sz="4400" dirty="0"/>
              <a:t> </a:t>
            </a:r>
            <a:r>
              <a:rPr lang="fr-FR" sz="4400" dirty="0" err="1"/>
              <a:t>such</a:t>
            </a:r>
            <a:r>
              <a:rPr lang="fr-FR" sz="4400" dirty="0"/>
              <a:t> issues </a:t>
            </a:r>
          </a:p>
          <a:p>
            <a:pPr marL="0" indent="0" rtl="0">
              <a:buNone/>
            </a:pPr>
            <a:r>
              <a:rPr lang="fr-FR" dirty="0"/>
              <a:t>An </a:t>
            </a:r>
            <a:r>
              <a:rPr lang="fr-FR" dirty="0" err="1"/>
              <a:t>examination</a:t>
            </a:r>
            <a:r>
              <a:rPr lang="fr-FR" dirty="0"/>
              <a:t> of the </a:t>
            </a:r>
            <a:r>
              <a:rPr lang="fr-FR" dirty="0" err="1"/>
              <a:t>implementation</a:t>
            </a:r>
            <a:r>
              <a:rPr lang="fr-FR" dirty="0"/>
              <a:t> of real cases of urban planning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>
                <a:solidFill>
                  <a:schemeClr val="tx1"/>
                </a:solidFill>
              </a:rPr>
              <a:t>lead us to </a:t>
            </a:r>
            <a:r>
              <a:rPr lang="fr-FR" dirty="0"/>
              <a:t>review </a:t>
            </a:r>
            <a:r>
              <a:rPr lang="fr-FR" dirty="0" err="1"/>
              <a:t>its</a:t>
            </a:r>
            <a:r>
              <a:rPr lang="fr-FR" dirty="0"/>
              <a:t> </a:t>
            </a:r>
            <a:r>
              <a:rPr lang="fr-FR" dirty="0" err="1"/>
              <a:t>precepts</a:t>
            </a:r>
            <a:r>
              <a:rPr lang="fr-FR" dirty="0"/>
              <a:t>, </a:t>
            </a:r>
            <a:r>
              <a:rPr lang="fr-FR" dirty="0" err="1"/>
              <a:t>methods</a:t>
            </a:r>
            <a:r>
              <a:rPr lang="fr-FR" dirty="0"/>
              <a:t> and applications, </a:t>
            </a:r>
            <a:r>
              <a:rPr lang="fr-FR" dirty="0" err="1"/>
              <a:t>based</a:t>
            </a:r>
            <a:r>
              <a:rPr lang="fr-FR" dirty="0"/>
              <a:t> on social, </a:t>
            </a:r>
            <a:r>
              <a:rPr lang="fr-FR" dirty="0" err="1"/>
              <a:t>economic</a:t>
            </a:r>
            <a:r>
              <a:rPr lang="fr-FR" dirty="0"/>
              <a:t> and </a:t>
            </a:r>
            <a:r>
              <a:rPr lang="fr-FR" dirty="0" err="1"/>
              <a:t>environmental</a:t>
            </a:r>
            <a:r>
              <a:rPr lang="fr-FR" dirty="0"/>
              <a:t> </a:t>
            </a:r>
            <a:r>
              <a:rPr lang="fr-FR" dirty="0" err="1"/>
              <a:t>realities</a:t>
            </a:r>
            <a:endParaRPr lang="fr-FR" dirty="0"/>
          </a:p>
        </p:txBody>
      </p:sp>
      <p:grpSp>
        <p:nvGrpSpPr>
          <p:cNvPr id="46" name="Groupe 45" title="groupe de triangles">
            <a:extLst>
              <a:ext uri="{FF2B5EF4-FFF2-40B4-BE49-F238E27FC236}">
                <a16:creationId xmlns:a16="http://schemas.microsoft.com/office/drawing/2014/main" xmlns="" id="{62DF6AE8-6133-4C1E-91DD-755705ACF0F1}"/>
              </a:ext>
            </a:extLst>
          </p:cNvPr>
          <p:cNvGrpSpPr/>
          <p:nvPr/>
        </p:nvGrpSpPr>
        <p:grpSpPr>
          <a:xfrm>
            <a:off x="9862160" y="831132"/>
            <a:ext cx="1850209" cy="1915995"/>
            <a:chOff x="9862160" y="831132"/>
            <a:chExt cx="1850209" cy="1915995"/>
          </a:xfrm>
        </p:grpSpPr>
        <p:sp>
          <p:nvSpPr>
            <p:cNvPr id="16" name="Forme libre : Forme 15" title="triangles">
              <a:extLst>
                <a:ext uri="{FF2B5EF4-FFF2-40B4-BE49-F238E27FC236}">
                  <a16:creationId xmlns:a16="http://schemas.microsoft.com/office/drawing/2014/main" xmlns="" id="{156942E6-31A5-42F5-A00C-A90D409A08BC}"/>
                </a:ext>
              </a:extLst>
            </p:cNvPr>
            <p:cNvSpPr/>
            <p:nvPr/>
          </p:nvSpPr>
          <p:spPr>
            <a:xfrm rot="19260823">
              <a:off x="9984083" y="1150976"/>
              <a:ext cx="467362" cy="344458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17" name="Forme libre : Forme 16" title="triangles">
              <a:extLst>
                <a:ext uri="{FF2B5EF4-FFF2-40B4-BE49-F238E27FC236}">
                  <a16:creationId xmlns:a16="http://schemas.microsoft.com/office/drawing/2014/main" xmlns="" id="{055D27E0-4C92-4640-A2B8-86540741DCE6}"/>
                </a:ext>
              </a:extLst>
            </p:cNvPr>
            <p:cNvSpPr/>
            <p:nvPr/>
          </p:nvSpPr>
          <p:spPr>
            <a:xfrm rot="20377627">
              <a:off x="10445799" y="1461330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18" name="Forme libre : Forme 17" title="triangles">
              <a:extLst>
                <a:ext uri="{FF2B5EF4-FFF2-40B4-BE49-F238E27FC236}">
                  <a16:creationId xmlns:a16="http://schemas.microsoft.com/office/drawing/2014/main" xmlns="" id="{E760DC62-191E-4D60-AAAC-37DDF411BF9D}"/>
                </a:ext>
              </a:extLst>
            </p:cNvPr>
            <p:cNvSpPr/>
            <p:nvPr/>
          </p:nvSpPr>
          <p:spPr>
            <a:xfrm rot="19260823">
              <a:off x="10485025" y="1232684"/>
              <a:ext cx="250689" cy="18476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19" name="Forme libre : Forme 18" title="triangles">
              <a:extLst>
                <a:ext uri="{FF2B5EF4-FFF2-40B4-BE49-F238E27FC236}">
                  <a16:creationId xmlns:a16="http://schemas.microsoft.com/office/drawing/2014/main" xmlns="" id="{B21F5D55-03CC-4A29-B8D0-2B1C7DE7C79D}"/>
                </a:ext>
              </a:extLst>
            </p:cNvPr>
            <p:cNvSpPr/>
            <p:nvPr/>
          </p:nvSpPr>
          <p:spPr>
            <a:xfrm rot="19810388">
              <a:off x="10832584" y="139371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0" name="Forme libre : Forme 19" title="triangles">
              <a:extLst>
                <a:ext uri="{FF2B5EF4-FFF2-40B4-BE49-F238E27FC236}">
                  <a16:creationId xmlns:a16="http://schemas.microsoft.com/office/drawing/2014/main" xmlns="" id="{6A692EA0-8FB5-4D6A-B1B1-20463392DEDE}"/>
                </a:ext>
              </a:extLst>
            </p:cNvPr>
            <p:cNvSpPr/>
            <p:nvPr/>
          </p:nvSpPr>
          <p:spPr>
            <a:xfrm rot="18277851">
              <a:off x="10920185" y="9941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1" name="Forme libre : Forme 20" title="triangles">
              <a:extLst>
                <a:ext uri="{FF2B5EF4-FFF2-40B4-BE49-F238E27FC236}">
                  <a16:creationId xmlns:a16="http://schemas.microsoft.com/office/drawing/2014/main" xmlns="" id="{46FB2BA9-5E08-4A8F-BC47-8EFA61E4E6CE}"/>
                </a:ext>
              </a:extLst>
            </p:cNvPr>
            <p:cNvSpPr/>
            <p:nvPr/>
          </p:nvSpPr>
          <p:spPr>
            <a:xfrm rot="20761418">
              <a:off x="11313110" y="1642801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2" name="Forme libre : Forme 21" title="triangles">
              <a:extLst>
                <a:ext uri="{FF2B5EF4-FFF2-40B4-BE49-F238E27FC236}">
                  <a16:creationId xmlns:a16="http://schemas.microsoft.com/office/drawing/2014/main" xmlns="" id="{5B0A2587-D640-4AEE-9456-860CD02427C8}"/>
                </a:ext>
              </a:extLst>
            </p:cNvPr>
            <p:cNvSpPr/>
            <p:nvPr/>
          </p:nvSpPr>
          <p:spPr>
            <a:xfrm rot="17315293">
              <a:off x="11523906" y="859664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3" name="Forme libre : Forme 22" title="triangles">
              <a:extLst>
                <a:ext uri="{FF2B5EF4-FFF2-40B4-BE49-F238E27FC236}">
                  <a16:creationId xmlns:a16="http://schemas.microsoft.com/office/drawing/2014/main" xmlns="" id="{373F2649-8DA3-441F-9BDD-77A942FA3DBE}"/>
                </a:ext>
              </a:extLst>
            </p:cNvPr>
            <p:cNvSpPr/>
            <p:nvPr/>
          </p:nvSpPr>
          <p:spPr>
            <a:xfrm rot="20082236">
              <a:off x="11215766" y="1243239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4" name="Forme libre : Forme 23" title="triangles">
              <a:extLst>
                <a:ext uri="{FF2B5EF4-FFF2-40B4-BE49-F238E27FC236}">
                  <a16:creationId xmlns:a16="http://schemas.microsoft.com/office/drawing/2014/main" xmlns="" id="{95933F98-3B9B-4270-9281-570AD41C3F19}"/>
                </a:ext>
              </a:extLst>
            </p:cNvPr>
            <p:cNvSpPr/>
            <p:nvPr/>
          </p:nvSpPr>
          <p:spPr>
            <a:xfrm rot="19879732">
              <a:off x="11436537" y="1436545"/>
              <a:ext cx="216995" cy="159931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5" name="Forme libre : Forme 24" title="triangles">
              <a:extLst>
                <a:ext uri="{FF2B5EF4-FFF2-40B4-BE49-F238E27FC236}">
                  <a16:creationId xmlns:a16="http://schemas.microsoft.com/office/drawing/2014/main" xmlns="" id="{3DAB5C84-F2AD-47FD-ABEC-6D6626D2B7FF}"/>
                </a:ext>
              </a:extLst>
            </p:cNvPr>
            <p:cNvSpPr/>
            <p:nvPr/>
          </p:nvSpPr>
          <p:spPr>
            <a:xfrm rot="328041">
              <a:off x="9862160" y="1513660"/>
              <a:ext cx="579699" cy="606799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  <a:gd name="connsiteX0" fmla="*/ 487806 w 487806"/>
                <a:gd name="connsiteY0" fmla="*/ 171848 h 510610"/>
                <a:gd name="connsiteX1" fmla="*/ 308036 w 487806"/>
                <a:gd name="connsiteY1" fmla="*/ 510610 h 510610"/>
                <a:gd name="connsiteX2" fmla="*/ 0 w 487806"/>
                <a:gd name="connsiteY2" fmla="*/ 0 h 510610"/>
                <a:gd name="connsiteX3" fmla="*/ 487806 w 487806"/>
                <a:gd name="connsiteY3" fmla="*/ 171848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7806" h="510610">
                  <a:moveTo>
                    <a:pt x="487806" y="171848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487806" y="171848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6" name="Forme libre : Forme 25" title="triangles">
              <a:extLst>
                <a:ext uri="{FF2B5EF4-FFF2-40B4-BE49-F238E27FC236}">
                  <a16:creationId xmlns:a16="http://schemas.microsoft.com/office/drawing/2014/main" xmlns="" id="{A4E2ACF8-4066-4DB9-B5D5-E8AA3B152710}"/>
                </a:ext>
              </a:extLst>
            </p:cNvPr>
            <p:cNvSpPr/>
            <p:nvPr/>
          </p:nvSpPr>
          <p:spPr>
            <a:xfrm>
              <a:off x="10639428" y="1814668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7" name="Forme libre : Forme 26" title="triangles">
              <a:extLst>
                <a:ext uri="{FF2B5EF4-FFF2-40B4-BE49-F238E27FC236}">
                  <a16:creationId xmlns:a16="http://schemas.microsoft.com/office/drawing/2014/main" xmlns="" id="{74FCCA2A-37FF-4031-AF2F-A894DBE6EE0E}"/>
                </a:ext>
              </a:extLst>
            </p:cNvPr>
            <p:cNvSpPr/>
            <p:nvPr/>
          </p:nvSpPr>
          <p:spPr>
            <a:xfrm rot="20761418">
              <a:off x="11280262" y="2096947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8" name="Forme libre : Forme 27" title="triangles">
              <a:extLst>
                <a:ext uri="{FF2B5EF4-FFF2-40B4-BE49-F238E27FC236}">
                  <a16:creationId xmlns:a16="http://schemas.microsoft.com/office/drawing/2014/main" xmlns="" id="{5C7D7734-820D-40CE-BBBA-6E6D9452D308}"/>
                </a:ext>
              </a:extLst>
            </p:cNvPr>
            <p:cNvSpPr/>
            <p:nvPr/>
          </p:nvSpPr>
          <p:spPr>
            <a:xfrm rot="1160487">
              <a:off x="10059320" y="2226127"/>
              <a:ext cx="316887" cy="233554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0 w 692798"/>
                <a:gd name="connsiteY2" fmla="*/ 0 h 510610"/>
                <a:gd name="connsiteX3" fmla="*/ 692798 w 692798"/>
                <a:gd name="connsiteY3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29" name="Forme libre : Forme 28" title="triangles">
              <a:extLst>
                <a:ext uri="{FF2B5EF4-FFF2-40B4-BE49-F238E27FC236}">
                  <a16:creationId xmlns:a16="http://schemas.microsoft.com/office/drawing/2014/main" xmlns="" id="{5BCE508A-E107-4075-9976-73D3ED8272C2}"/>
                </a:ext>
              </a:extLst>
            </p:cNvPr>
            <p:cNvSpPr/>
            <p:nvPr/>
          </p:nvSpPr>
          <p:spPr>
            <a:xfrm rot="803026">
              <a:off x="11353765" y="2627540"/>
              <a:ext cx="162256" cy="119587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</p:grp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1DAF16E1-87DB-4920-A90B-23E1C72DDC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5754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52D215A-7D9D-4B71-81A1-3220FCFE3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Main </a:t>
            </a:r>
            <a:r>
              <a:rPr lang="fr-FR" dirty="0" err="1"/>
              <a:t>urban</a:t>
            </a:r>
            <a:r>
              <a:rPr lang="fr-FR" dirty="0"/>
              <a:t> issues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resolved</a:t>
            </a:r>
            <a:endParaRPr lang="fr-FR" dirty="0"/>
          </a:p>
        </p:txBody>
      </p:sp>
      <p:pic>
        <p:nvPicPr>
          <p:cNvPr id="67" name="Espace réservé d’image 66">
            <a:extLst>
              <a:ext uri="{FF2B5EF4-FFF2-40B4-BE49-F238E27FC236}">
                <a16:creationId xmlns:a16="http://schemas.microsoft.com/office/drawing/2014/main" xmlns="" id="{83A6FB07-C3E8-FC4B-818B-404D48DAF4FA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454" y="2500437"/>
            <a:ext cx="854075" cy="569383"/>
          </a:xfr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xmlns="" id="{E6971D8C-ECC5-4EDD-AC10-DDF4CA7E9D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fr-FR" dirty="0" err="1"/>
              <a:t>Poverty</a:t>
            </a:r>
            <a:endParaRPr lang="fr-FR" dirty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xmlns="" id="{A6B0E616-411B-4401-BC87-821D72B9D6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 rtlCol="0"/>
          <a:lstStyle/>
          <a:p>
            <a:r>
              <a:rPr lang="fr-FR" dirty="0"/>
              <a:t>50% - 80% of </a:t>
            </a:r>
            <a:r>
              <a:rPr lang="fr-FR" dirty="0" err="1"/>
              <a:t>urban</a:t>
            </a:r>
            <a:r>
              <a:rPr lang="fr-FR" dirty="0"/>
              <a:t> </a:t>
            </a:r>
            <a:r>
              <a:rPr lang="fr-FR" dirty="0" err="1"/>
              <a:t>inhabitants</a:t>
            </a:r>
            <a:r>
              <a:rPr lang="fr-FR" dirty="0"/>
              <a:t> in </a:t>
            </a:r>
            <a:r>
              <a:rPr lang="fr-FR" dirty="0" err="1"/>
              <a:t>Africa</a:t>
            </a:r>
            <a:r>
              <a:rPr lang="fr-FR" dirty="0"/>
              <a:t> are </a:t>
            </a:r>
            <a:r>
              <a:rPr lang="fr-FR" dirty="0" err="1"/>
              <a:t>poor</a:t>
            </a:r>
            <a:r>
              <a:rPr lang="fr-FR" dirty="0"/>
              <a:t>. </a:t>
            </a:r>
          </a:p>
        </p:txBody>
      </p:sp>
      <p:cxnSp>
        <p:nvCxnSpPr>
          <p:cNvPr id="75" name="Connecteur droit 74" descr="Première ligne de séparation sur la diapositive">
            <a:extLst>
              <a:ext uri="{FF2B5EF4-FFF2-40B4-BE49-F238E27FC236}">
                <a16:creationId xmlns:a16="http://schemas.microsoft.com/office/drawing/2014/main" xmlns="" id="{1D5BA55A-3253-4F3B-A32A-5A12ECE65A5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2659047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9" name="Espace réservé d’image 158">
            <a:extLst>
              <a:ext uri="{FF2B5EF4-FFF2-40B4-BE49-F238E27FC236}">
                <a16:creationId xmlns:a16="http://schemas.microsoft.com/office/drawing/2014/main" xmlns="" id="{9F99EF5B-831D-4852-A739-269399B8FA71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176" y="2464850"/>
            <a:ext cx="854075" cy="640556"/>
          </a:xfr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xmlns="" id="{A6E9F776-E542-4D93-851A-A3A10F6D2A7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rtl="0"/>
            <a:r>
              <a:rPr lang="fr-FR" dirty="0" err="1"/>
              <a:t>Precariousness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79CEA89E-0B03-4727-AB47-73EA4E2DF94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075" y="4688111"/>
            <a:ext cx="2160588" cy="1157517"/>
          </a:xfrm>
        </p:spPr>
        <p:txBody>
          <a:bodyPr rtlCol="0"/>
          <a:lstStyle/>
          <a:p>
            <a:pPr rtl="0"/>
            <a:r>
              <a:rPr lang="fr-FR" dirty="0"/>
              <a:t>Worldwide, </a:t>
            </a:r>
            <a:r>
              <a:rPr lang="fr-FR" dirty="0" err="1"/>
              <a:t>around</a:t>
            </a:r>
            <a:r>
              <a:rPr lang="fr-FR" dirty="0"/>
              <a:t> 1 billion </a:t>
            </a:r>
            <a:r>
              <a:rPr lang="fr-FR" dirty="0" err="1"/>
              <a:t>urban</a:t>
            </a:r>
            <a:r>
              <a:rPr lang="fr-FR" dirty="0"/>
              <a:t> </a:t>
            </a:r>
            <a:r>
              <a:rPr lang="fr-FR" dirty="0" err="1"/>
              <a:t>inhabitants</a:t>
            </a:r>
            <a:r>
              <a:rPr lang="fr-FR" dirty="0"/>
              <a:t> live in </a:t>
            </a:r>
            <a:r>
              <a:rPr lang="fr-FR" dirty="0" err="1"/>
              <a:t>slums</a:t>
            </a:r>
            <a:r>
              <a:rPr lang="fr-FR" dirty="0"/>
              <a:t>. This </a:t>
            </a:r>
            <a:r>
              <a:rPr lang="fr-FR" dirty="0" err="1"/>
              <a:t>number</a:t>
            </a:r>
            <a:r>
              <a:rPr lang="fr-FR" dirty="0"/>
              <a:t> </a:t>
            </a:r>
            <a:r>
              <a:rPr lang="fr-FR" dirty="0" err="1">
                <a:solidFill>
                  <a:schemeClr val="tx1"/>
                </a:solidFill>
              </a:rPr>
              <a:t>will</a:t>
            </a:r>
            <a:r>
              <a:rPr lang="fr-FR" dirty="0">
                <a:solidFill>
                  <a:schemeClr val="tx1"/>
                </a:solidFill>
              </a:rPr>
              <a:t> double in the </a:t>
            </a:r>
            <a:r>
              <a:rPr lang="fr-FR" dirty="0" err="1">
                <a:solidFill>
                  <a:schemeClr val="tx1"/>
                </a:solidFill>
              </a:rPr>
              <a:t>next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/>
              <a:t>30 </a:t>
            </a:r>
            <a:r>
              <a:rPr lang="fr-FR" dirty="0" err="1"/>
              <a:t>years</a:t>
            </a:r>
            <a:r>
              <a:rPr lang="fr-FR" dirty="0"/>
              <a:t>.</a:t>
            </a:r>
          </a:p>
        </p:txBody>
      </p:sp>
      <p:cxnSp>
        <p:nvCxnSpPr>
          <p:cNvPr id="77" name="Connecteur droit 76" descr="Deuxième ligne de séparation sur la diapositive">
            <a:extLst>
              <a:ext uri="{FF2B5EF4-FFF2-40B4-BE49-F238E27FC236}">
                <a16:creationId xmlns:a16="http://schemas.microsoft.com/office/drawing/2014/main" xmlns="" id="{50250EBA-885D-4E6F-B841-92A9B8FBBB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953541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1" name="Espace réservé d’image 160">
            <a:extLst>
              <a:ext uri="{FF2B5EF4-FFF2-40B4-BE49-F238E27FC236}">
                <a16:creationId xmlns:a16="http://schemas.microsoft.com/office/drawing/2014/main" xmlns="" id="{22C4A1E7-2C42-4D5E-9D5C-DB503F231A34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898" y="2464850"/>
            <a:ext cx="854075" cy="640556"/>
          </a:xfrm>
        </p:spPr>
      </p:pic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xmlns="" id="{CE222CAE-9234-4B0E-90FC-584C469313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rtlCol="0"/>
          <a:lstStyle/>
          <a:p>
            <a:pPr rtl="0"/>
            <a:r>
              <a:rPr lang="fr-FR" dirty="0"/>
              <a:t>Access to services and </a:t>
            </a:r>
            <a:r>
              <a:rPr lang="fr-FR" dirty="0" err="1"/>
              <a:t>facilities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C4F969E5-6F82-4658-A735-72D16DDDD1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fr-FR" dirty="0"/>
              <a:t>The </a:t>
            </a:r>
            <a:r>
              <a:rPr lang="fr-FR" dirty="0" err="1"/>
              <a:t>poor</a:t>
            </a:r>
            <a:r>
              <a:rPr lang="fr-FR" dirty="0"/>
              <a:t> </a:t>
            </a:r>
            <a:r>
              <a:rPr lang="fr-FR" dirty="0" err="1"/>
              <a:t>pay</a:t>
            </a:r>
            <a:r>
              <a:rPr lang="fr-FR" dirty="0"/>
              <a:t> more to gain </a:t>
            </a:r>
            <a:r>
              <a:rPr lang="fr-FR" dirty="0" err="1"/>
              <a:t>access</a:t>
            </a:r>
            <a:r>
              <a:rPr lang="fr-FR" dirty="0"/>
              <a:t> to basic services in </a:t>
            </a:r>
            <a:r>
              <a:rPr lang="fr-FR" dirty="0" err="1"/>
              <a:t>neighborhoods</a:t>
            </a:r>
            <a:r>
              <a:rPr lang="fr-FR" dirty="0"/>
              <a:t> </a:t>
            </a:r>
            <a:r>
              <a:rPr lang="fr-FR" dirty="0" err="1"/>
              <a:t>without</a:t>
            </a:r>
            <a:r>
              <a:rPr lang="fr-FR" dirty="0"/>
              <a:t> </a:t>
            </a:r>
            <a:r>
              <a:rPr lang="fr-FR" dirty="0" err="1"/>
              <a:t>amenities</a:t>
            </a:r>
            <a:r>
              <a:rPr lang="fr-FR" dirty="0"/>
              <a:t>.</a:t>
            </a:r>
          </a:p>
        </p:txBody>
      </p:sp>
      <p:cxnSp>
        <p:nvCxnSpPr>
          <p:cNvPr id="78" name="Connecteur droit 77" descr="Troisième ligne de séparation sur la diapositive">
            <a:extLst>
              <a:ext uri="{FF2B5EF4-FFF2-40B4-BE49-F238E27FC236}">
                <a16:creationId xmlns:a16="http://schemas.microsoft.com/office/drawing/2014/main" xmlns="" id="{29488879-6129-4D02-B173-36635DF61B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7248035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" name="Espace réservé d’image 162">
            <a:extLst>
              <a:ext uri="{FF2B5EF4-FFF2-40B4-BE49-F238E27FC236}">
                <a16:creationId xmlns:a16="http://schemas.microsoft.com/office/drawing/2014/main" xmlns="" id="{B21D58C1-B806-40E0-9006-675AF7916756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620" y="2500437"/>
            <a:ext cx="854075" cy="569383"/>
          </a:xfrm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xmlns="" id="{ACD29343-5246-427C-BFCC-F61B25177CF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 rtlCol="0"/>
          <a:lstStyle/>
          <a:p>
            <a:pPr rtl="0"/>
            <a:r>
              <a:rPr lang="fr-FR" dirty="0" err="1"/>
              <a:t>Informality</a:t>
            </a:r>
            <a:r>
              <a:rPr lang="fr-FR" dirty="0"/>
              <a:t> and </a:t>
            </a:r>
            <a:r>
              <a:rPr lang="fr-FR" dirty="0" err="1"/>
              <a:t>housing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A163F1F1-E70E-4823-905B-45B18FCD35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fr-FR" dirty="0"/>
              <a:t>66% of jobs in </a:t>
            </a:r>
            <a:r>
              <a:rPr lang="fr-FR" dirty="0" err="1"/>
              <a:t>African</a:t>
            </a:r>
            <a:r>
              <a:rPr lang="fr-FR" dirty="0"/>
              <a:t> </a:t>
            </a:r>
            <a:r>
              <a:rPr lang="fr-FR" dirty="0" err="1"/>
              <a:t>cities</a:t>
            </a:r>
            <a:r>
              <a:rPr lang="fr-FR" dirty="0"/>
              <a:t> are </a:t>
            </a:r>
            <a:r>
              <a:rPr lang="fr-FR" dirty="0" err="1"/>
              <a:t>informal</a:t>
            </a:r>
            <a:r>
              <a:rPr lang="fr-FR" dirty="0"/>
              <a:t>, and the </a:t>
            </a:r>
            <a:r>
              <a:rPr lang="fr-FR" dirty="0" err="1"/>
              <a:t>majority</a:t>
            </a:r>
            <a:r>
              <a:rPr lang="fr-FR" dirty="0"/>
              <a:t> of </a:t>
            </a:r>
            <a:r>
              <a:rPr lang="fr-FR" dirty="0" err="1"/>
              <a:t>houses</a:t>
            </a:r>
            <a:r>
              <a:rPr lang="fr-FR" dirty="0"/>
              <a:t> are self-</a:t>
            </a:r>
            <a:r>
              <a:rPr lang="fr-FR" dirty="0" err="1"/>
              <a:t>built</a:t>
            </a:r>
            <a:r>
              <a:rPr lang="fr-FR" dirty="0"/>
              <a:t>.</a:t>
            </a:r>
          </a:p>
        </p:txBody>
      </p:sp>
      <p:cxnSp>
        <p:nvCxnSpPr>
          <p:cNvPr id="79" name="Connecteur droit 78" descr="Quatrième ligne de séparation sur la diapositive">
            <a:extLst>
              <a:ext uri="{FF2B5EF4-FFF2-40B4-BE49-F238E27FC236}">
                <a16:creationId xmlns:a16="http://schemas.microsoft.com/office/drawing/2014/main" xmlns="" id="{9926A3E2-2234-409D-9838-30428E6377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9542529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5" name="Espace réservé d’image 164">
            <a:extLst>
              <a:ext uri="{FF2B5EF4-FFF2-40B4-BE49-F238E27FC236}">
                <a16:creationId xmlns:a16="http://schemas.microsoft.com/office/drawing/2014/main" xmlns="" id="{6D714D76-10CE-413E-BCF3-42860232AB97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341" y="2464850"/>
            <a:ext cx="854075" cy="640556"/>
          </a:xfrm>
        </p:spPr>
      </p:pic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xmlns="" id="{6248F5E2-762B-44E2-83B5-C078E3551BE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 rtlCol="0"/>
          <a:lstStyle/>
          <a:p>
            <a:pPr rtl="0"/>
            <a:r>
              <a:rPr lang="fr-FR" dirty="0"/>
              <a:t>Contamination and </a:t>
            </a:r>
            <a:r>
              <a:rPr lang="fr-FR" dirty="0" err="1"/>
              <a:t>climate</a:t>
            </a:r>
            <a:r>
              <a:rPr lang="fr-FR" dirty="0"/>
              <a:t> change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xmlns="" id="{A938F1A8-AEA6-473B-9AF3-DA6DF3A5082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fr-FR" dirty="0"/>
              <a:t>Natural </a:t>
            </a:r>
            <a:r>
              <a:rPr lang="fr-FR" dirty="0" err="1"/>
              <a:t>resources</a:t>
            </a:r>
            <a:r>
              <a:rPr lang="fr-FR" dirty="0"/>
              <a:t> </a:t>
            </a:r>
            <a:r>
              <a:rPr lang="fr-FR" dirty="0" err="1"/>
              <a:t>such</a:t>
            </a:r>
            <a:r>
              <a:rPr lang="fr-FR" dirty="0"/>
              <a:t> as water, air and </a:t>
            </a:r>
            <a:r>
              <a:rPr lang="fr-FR" dirty="0" err="1"/>
              <a:t>soil</a:t>
            </a:r>
            <a:r>
              <a:rPr lang="fr-FR" dirty="0"/>
              <a:t>, are </a:t>
            </a:r>
            <a:r>
              <a:rPr lang="fr-FR" dirty="0" err="1"/>
              <a:t>highly</a:t>
            </a:r>
            <a:r>
              <a:rPr lang="fr-FR" dirty="0"/>
              <a:t> </a:t>
            </a:r>
            <a:r>
              <a:rPr lang="fr-FR" dirty="0" err="1"/>
              <a:t>contaminated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</a:t>
            </a:r>
            <a:r>
              <a:rPr lang="fr-FR" dirty="0" err="1"/>
              <a:t>urban</a:t>
            </a:r>
            <a:r>
              <a:rPr lang="fr-FR" dirty="0"/>
              <a:t> </a:t>
            </a:r>
            <a:r>
              <a:rPr lang="fr-FR" dirty="0" err="1"/>
              <a:t>activities</a:t>
            </a:r>
            <a:r>
              <a:rPr lang="fr-FR" dirty="0"/>
              <a:t>.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B2A7A116-BC28-4E39-B586-25212F9948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7687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52D215A-7D9D-4B71-81A1-3220FCFE3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029" y="399343"/>
            <a:ext cx="7204476" cy="432000"/>
          </a:xfrm>
        </p:spPr>
        <p:txBody>
          <a:bodyPr rtlCol="0"/>
          <a:lstStyle/>
          <a:p>
            <a:pPr rtl="0"/>
            <a:r>
              <a:rPr lang="fr-FR" dirty="0" err="1"/>
              <a:t>Changing</a:t>
            </a:r>
            <a:r>
              <a:rPr lang="fr-FR" dirty="0"/>
              <a:t> the </a:t>
            </a:r>
            <a:r>
              <a:rPr lang="fr-FR" dirty="0" err="1"/>
              <a:t>mindset</a:t>
            </a:r>
            <a:r>
              <a:rPr lang="fr-FR" dirty="0"/>
              <a:t>: </a:t>
            </a:r>
            <a:r>
              <a:rPr lang="fr-FR" dirty="0" err="1">
                <a:solidFill>
                  <a:schemeClr val="tx1"/>
                </a:solidFill>
              </a:rPr>
              <a:t>does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/>
              <a:t>alternative planning </a:t>
            </a:r>
            <a:r>
              <a:rPr lang="fr-FR" dirty="0" err="1"/>
              <a:t>exist</a:t>
            </a:r>
            <a:r>
              <a:rPr lang="fr-FR" dirty="0"/>
              <a:t>?</a:t>
            </a:r>
          </a:p>
        </p:txBody>
      </p:sp>
      <p:pic>
        <p:nvPicPr>
          <p:cNvPr id="93" name="Espace réservé d’image 92">
            <a:extLst>
              <a:ext uri="{FF2B5EF4-FFF2-40B4-BE49-F238E27FC236}">
                <a16:creationId xmlns:a16="http://schemas.microsoft.com/office/drawing/2014/main" xmlns="" id="{EAF3579C-5F54-BD44-AD76-C07BBA5EFEA7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/>
          <a:stretch>
            <a:fillRect/>
          </a:stretch>
        </p:blipFill>
        <p:spPr>
          <a:xfrm>
            <a:off x="569625" y="2052012"/>
            <a:ext cx="2025664" cy="1487493"/>
          </a:xfr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xmlns="" id="{E6971D8C-ECC5-4EDD-AC10-DDF4CA7E9D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fr-FR" dirty="0" err="1"/>
              <a:t>Diagnosis</a:t>
            </a:r>
            <a:r>
              <a:rPr lang="fr-FR" dirty="0"/>
              <a:t> of the city (as a society)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xmlns="" id="{A6B0E616-411B-4401-BC87-821D72B9D6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2094" y="4683350"/>
            <a:ext cx="2160000" cy="1173754"/>
          </a:xfrm>
        </p:spPr>
        <p:txBody>
          <a:bodyPr rtlCol="0"/>
          <a:lstStyle/>
          <a:p>
            <a:pPr rtl="0"/>
            <a:r>
              <a:rPr lang="fr-FR" dirty="0" err="1"/>
              <a:t>Collect</a:t>
            </a:r>
            <a:r>
              <a:rPr lang="fr-FR" dirty="0"/>
              <a:t> data, information and perceptions about the city (</a:t>
            </a:r>
            <a:r>
              <a:rPr lang="fr-FR" dirty="0" err="1"/>
              <a:t>technical</a:t>
            </a:r>
            <a:r>
              <a:rPr lang="fr-FR" dirty="0"/>
              <a:t>, </a:t>
            </a:r>
            <a:r>
              <a:rPr lang="fr-FR" dirty="0" err="1"/>
              <a:t>material</a:t>
            </a:r>
            <a:r>
              <a:rPr lang="fr-FR" dirty="0"/>
              <a:t>, </a:t>
            </a:r>
            <a:r>
              <a:rPr lang="fr-FR" dirty="0" err="1"/>
              <a:t>financial</a:t>
            </a:r>
            <a:r>
              <a:rPr lang="fr-FR" dirty="0"/>
              <a:t>, </a:t>
            </a:r>
            <a:r>
              <a:rPr lang="fr-FR" dirty="0" err="1"/>
              <a:t>human</a:t>
            </a:r>
            <a:r>
              <a:rPr lang="fr-FR" dirty="0"/>
              <a:t>)</a:t>
            </a:r>
          </a:p>
        </p:txBody>
      </p:sp>
      <p:cxnSp>
        <p:nvCxnSpPr>
          <p:cNvPr id="75" name="Connecteur droit 74" descr="Première ligne de séparation sur la diapositive">
            <a:extLst>
              <a:ext uri="{FF2B5EF4-FFF2-40B4-BE49-F238E27FC236}">
                <a16:creationId xmlns:a16="http://schemas.microsoft.com/office/drawing/2014/main" xmlns="" id="{1D5BA55A-3253-4F3B-A32A-5A12ECE65A5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2659047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Espace réservé d’image 94">
            <a:extLst>
              <a:ext uri="{FF2B5EF4-FFF2-40B4-BE49-F238E27FC236}">
                <a16:creationId xmlns:a16="http://schemas.microsoft.com/office/drawing/2014/main" xmlns="" id="{1B98F2ED-22A7-8047-A12B-3AE19B270198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816" y="2052013"/>
            <a:ext cx="2054161" cy="1487495"/>
          </a:xfr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xmlns="" id="{A6E9F776-E542-4D93-851A-A3A10F6D2A7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rtl="0"/>
            <a:r>
              <a:rPr lang="fr-FR" dirty="0"/>
              <a:t>Basic dimensions of </a:t>
            </a:r>
            <a:r>
              <a:rPr lang="fr-FR" dirty="0" err="1"/>
              <a:t>urban</a:t>
            </a:r>
            <a:r>
              <a:rPr lang="fr-FR" dirty="0"/>
              <a:t> planning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79CEA89E-0B03-4727-AB47-73EA4E2DF94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fr-FR" dirty="0" err="1"/>
              <a:t>Organize</a:t>
            </a:r>
            <a:r>
              <a:rPr lang="fr-FR" dirty="0"/>
              <a:t> information at territorial, </a:t>
            </a:r>
            <a:r>
              <a:rPr lang="fr-FR" dirty="0" err="1"/>
              <a:t>environmental</a:t>
            </a:r>
            <a:r>
              <a:rPr lang="fr-FR" dirty="0"/>
              <a:t>, social and </a:t>
            </a:r>
            <a:r>
              <a:rPr lang="fr-FR" dirty="0" err="1"/>
              <a:t>economic</a:t>
            </a:r>
            <a:r>
              <a:rPr lang="fr-FR" dirty="0"/>
              <a:t> </a:t>
            </a:r>
            <a:r>
              <a:rPr lang="fr-FR" dirty="0" err="1"/>
              <a:t>levels</a:t>
            </a:r>
            <a:r>
              <a:rPr lang="fr-FR" dirty="0"/>
              <a:t> (</a:t>
            </a:r>
            <a:r>
              <a:rPr lang="fr-FR" dirty="0" err="1"/>
              <a:t>sustainability</a:t>
            </a:r>
            <a:r>
              <a:rPr lang="fr-FR" dirty="0"/>
              <a:t>)</a:t>
            </a:r>
          </a:p>
        </p:txBody>
      </p:sp>
      <p:cxnSp>
        <p:nvCxnSpPr>
          <p:cNvPr id="77" name="Connecteur droit 76" descr="Deuxième ligne de séparation sur la diapositive">
            <a:extLst>
              <a:ext uri="{FF2B5EF4-FFF2-40B4-BE49-F238E27FC236}">
                <a16:creationId xmlns:a16="http://schemas.microsoft.com/office/drawing/2014/main" xmlns="" id="{50250EBA-885D-4E6F-B841-92A9B8FBBB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953541" y="2052013"/>
            <a:ext cx="0" cy="148749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Espace réservé d’image 96">
            <a:extLst>
              <a:ext uri="{FF2B5EF4-FFF2-40B4-BE49-F238E27FC236}">
                <a16:creationId xmlns:a16="http://schemas.microsoft.com/office/drawing/2014/main" xmlns="" id="{41A48230-7A6F-634A-84FA-2508F0A6B9D5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238" y="2052014"/>
            <a:ext cx="2020274" cy="1487494"/>
          </a:xfrm>
        </p:spPr>
      </p:pic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xmlns="" id="{CE222CAE-9234-4B0E-90FC-584C469313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rtlCol="0"/>
          <a:lstStyle/>
          <a:p>
            <a:pPr rtl="0"/>
            <a:r>
              <a:rPr lang="fr-FR" dirty="0" err="1"/>
              <a:t>Towards</a:t>
            </a:r>
            <a:r>
              <a:rPr lang="fr-FR" dirty="0"/>
              <a:t> a </a:t>
            </a:r>
            <a:r>
              <a:rPr lang="fr-FR" dirty="0" err="1"/>
              <a:t>realistic</a:t>
            </a:r>
            <a:r>
              <a:rPr lang="fr-FR" dirty="0"/>
              <a:t> </a:t>
            </a:r>
            <a:r>
              <a:rPr lang="fr-FR" dirty="0" err="1"/>
              <a:t>proposal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C4F969E5-6F82-4658-A735-72D16DDDD1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0543" y="4688112"/>
            <a:ext cx="2160588" cy="1467078"/>
          </a:xfrm>
        </p:spPr>
        <p:txBody>
          <a:bodyPr rtlCol="0"/>
          <a:lstStyle/>
          <a:p>
            <a:pPr rtl="0"/>
            <a:r>
              <a:rPr lang="fr-FR" dirty="0"/>
              <a:t>Design planning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includes</a:t>
            </a:r>
            <a:r>
              <a:rPr lang="fr-FR" dirty="0"/>
              <a:t> a </a:t>
            </a:r>
            <a:r>
              <a:rPr lang="fr-FR" dirty="0" err="1"/>
              <a:t>definition</a:t>
            </a:r>
            <a:r>
              <a:rPr lang="fr-FR" dirty="0"/>
              <a:t> of </a:t>
            </a:r>
            <a:r>
              <a:rPr lang="fr-FR" dirty="0" err="1"/>
              <a:t>priorities</a:t>
            </a:r>
            <a:r>
              <a:rPr lang="fr-FR" dirty="0"/>
              <a:t> and an </a:t>
            </a:r>
            <a:r>
              <a:rPr lang="fr-FR" dirty="0" err="1"/>
              <a:t>implementation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takes</a:t>
            </a:r>
            <a:r>
              <a:rPr lang="fr-FR" dirty="0"/>
              <a:t> </a:t>
            </a:r>
            <a:r>
              <a:rPr lang="fr-FR" dirty="0" err="1"/>
              <a:t>into</a:t>
            </a:r>
            <a:r>
              <a:rPr lang="fr-FR" dirty="0"/>
              <a:t> </a:t>
            </a:r>
            <a:r>
              <a:rPr lang="fr-FR" dirty="0" err="1"/>
              <a:t>account</a:t>
            </a:r>
            <a:r>
              <a:rPr lang="fr-FR" dirty="0"/>
              <a:t> </a:t>
            </a:r>
            <a:r>
              <a:rPr lang="fr-FR" dirty="0" err="1"/>
              <a:t>financial</a:t>
            </a:r>
            <a:r>
              <a:rPr lang="fr-FR" dirty="0"/>
              <a:t> and </a:t>
            </a:r>
            <a:r>
              <a:rPr lang="fr-FR" dirty="0" err="1"/>
              <a:t>human</a:t>
            </a:r>
            <a:r>
              <a:rPr lang="fr-FR" dirty="0"/>
              <a:t> </a:t>
            </a:r>
            <a:r>
              <a:rPr lang="fr-FR" dirty="0" err="1"/>
              <a:t>resources</a:t>
            </a:r>
            <a:endParaRPr lang="fr-FR" dirty="0"/>
          </a:p>
        </p:txBody>
      </p:sp>
      <p:pic>
        <p:nvPicPr>
          <p:cNvPr id="12" name="Espace réservé d’image 11">
            <a:extLst>
              <a:ext uri="{FF2B5EF4-FFF2-40B4-BE49-F238E27FC236}">
                <a16:creationId xmlns:a16="http://schemas.microsoft.com/office/drawing/2014/main" xmlns="" id="{8DE8CF4E-7F06-3246-808D-A52256A2A35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476" y="83008"/>
            <a:ext cx="4474808" cy="5774096"/>
          </a:xfr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B2A7A116-BC28-4E39-B586-25212F9948F2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8368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’image 6">
            <a:extLst>
              <a:ext uri="{FF2B5EF4-FFF2-40B4-BE49-F238E27FC236}">
                <a16:creationId xmlns:a16="http://schemas.microsoft.com/office/drawing/2014/main" xmlns="" id="{3C93D08A-A6C3-0E48-9CD7-3960B2A050BE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51" y="1305576"/>
            <a:ext cx="6208364" cy="4656273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xmlns="" id="{352D215A-7D9D-4B71-81A1-3220FCFE3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8457" y="432000"/>
            <a:ext cx="4950548" cy="432000"/>
          </a:xfrm>
        </p:spPr>
        <p:txBody>
          <a:bodyPr rtlCol="0"/>
          <a:lstStyle/>
          <a:p>
            <a:pPr rtl="0"/>
            <a:r>
              <a:rPr lang="fr-FR" sz="2800" dirty="0"/>
              <a:t>Koudougou, </a:t>
            </a:r>
            <a:r>
              <a:rPr lang="fr-FR" sz="2800" dirty="0" err="1"/>
              <a:t>intermediate</a:t>
            </a:r>
            <a:r>
              <a:rPr lang="fr-FR" sz="2800" dirty="0"/>
              <a:t>	 city in Burkina Faso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xmlns="" id="{E6971D8C-ECC5-4EDD-AC10-DDF4CA7E9D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fr-FR" dirty="0"/>
              <a:t>3rd city in Burkina Faso</a:t>
            </a:r>
          </a:p>
        </p:txBody>
      </p:sp>
      <p:sp>
        <p:nvSpPr>
          <p:cNvPr id="78" name="Espace réservé du texte 12">
            <a:extLst>
              <a:ext uri="{FF2B5EF4-FFF2-40B4-BE49-F238E27FC236}">
                <a16:creationId xmlns:a16="http://schemas.microsoft.com/office/drawing/2014/main" xmlns="" id="{B9366D2C-DAC9-484E-BC91-EFDB13FDA0E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768283" y="1694262"/>
            <a:ext cx="2229231" cy="720000"/>
          </a:xfrm>
        </p:spPr>
        <p:txBody>
          <a:bodyPr rtlCol="0"/>
          <a:lstStyle/>
          <a:p>
            <a:pPr rtl="0"/>
            <a:r>
              <a:rPr lang="fr-FR" dirty="0"/>
              <a:t>272 km</a:t>
            </a:r>
            <a:r>
              <a:rPr lang="fr-FR" baseline="30000" dirty="0"/>
              <a:t>2</a:t>
            </a:r>
            <a:r>
              <a:rPr lang="fr-FR" dirty="0"/>
              <a:t>, ~100,000 </a:t>
            </a:r>
            <a:r>
              <a:rPr lang="fr-FR" dirty="0" err="1"/>
              <a:t>urban</a:t>
            </a:r>
            <a:r>
              <a:rPr lang="fr-FR" dirty="0"/>
              <a:t> </a:t>
            </a:r>
            <a:r>
              <a:rPr lang="fr-FR" dirty="0" err="1"/>
              <a:t>dwellers</a:t>
            </a:r>
            <a:r>
              <a:rPr lang="fr-FR" dirty="0"/>
              <a:t>, 86% of people </a:t>
            </a:r>
            <a:r>
              <a:rPr lang="fr-FR" dirty="0" err="1"/>
              <a:t>work</a:t>
            </a:r>
            <a:r>
              <a:rPr lang="fr-FR" dirty="0"/>
              <a:t> in agriculture </a:t>
            </a:r>
          </a:p>
        </p:txBody>
      </p:sp>
      <p:cxnSp>
        <p:nvCxnSpPr>
          <p:cNvPr id="79" name="Connecteur droit 78" descr="Première ligne de séparation sur la diapositive">
            <a:extLst>
              <a:ext uri="{FF2B5EF4-FFF2-40B4-BE49-F238E27FC236}">
                <a16:creationId xmlns:a16="http://schemas.microsoft.com/office/drawing/2014/main" xmlns="" id="{9A78A0D0-CF23-497E-A110-B0666F32E5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H="1">
            <a:off x="8768283" y="2616579"/>
            <a:ext cx="2378687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xmlns="" id="{A6E9F776-E542-4D93-851A-A3A10F6D2A7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768283" y="2830252"/>
            <a:ext cx="3002400" cy="432000"/>
          </a:xfrm>
        </p:spPr>
        <p:txBody>
          <a:bodyPr rtlCol="0"/>
          <a:lstStyle/>
          <a:p>
            <a:pPr rtl="0"/>
            <a:r>
              <a:rPr lang="fr-FR" dirty="0"/>
              <a:t>Main </a:t>
            </a:r>
            <a:r>
              <a:rPr lang="fr-FR" dirty="0" err="1"/>
              <a:t>urban</a:t>
            </a:r>
            <a:r>
              <a:rPr lang="fr-FR" dirty="0"/>
              <a:t> </a:t>
            </a:r>
            <a:r>
              <a:rPr lang="fr-FR" dirty="0" err="1"/>
              <a:t>investments</a:t>
            </a:r>
            <a:endParaRPr lang="fr-FR" dirty="0"/>
          </a:p>
        </p:txBody>
      </p:sp>
      <p:sp>
        <p:nvSpPr>
          <p:cNvPr id="76" name="Espace réservé du texte 3">
            <a:extLst>
              <a:ext uri="{FF2B5EF4-FFF2-40B4-BE49-F238E27FC236}">
                <a16:creationId xmlns:a16="http://schemas.microsoft.com/office/drawing/2014/main" xmlns="" id="{4BB1D872-AE86-6841-98FC-E66E618311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768283" y="3388253"/>
            <a:ext cx="3160086" cy="894185"/>
          </a:xfrm>
        </p:spPr>
        <p:txBody>
          <a:bodyPr rtlCol="0"/>
          <a:lstStyle/>
          <a:p>
            <a:r>
              <a:rPr lang="fr-FR" dirty="0"/>
              <a:t>All </a:t>
            </a:r>
            <a:r>
              <a:rPr lang="fr-FR" dirty="0" err="1"/>
              <a:t>financed</a:t>
            </a:r>
            <a:r>
              <a:rPr lang="fr-FR" dirty="0"/>
              <a:t> by international </a:t>
            </a:r>
            <a:r>
              <a:rPr lang="fr-FR" dirty="0" err="1"/>
              <a:t>cooperation</a:t>
            </a:r>
            <a:r>
              <a:rPr lang="fr-FR" dirty="0"/>
              <a:t> </a:t>
            </a:r>
            <a:r>
              <a:rPr lang="fr-FR" dirty="0" err="1"/>
              <a:t>funds</a:t>
            </a:r>
            <a:r>
              <a:rPr lang="fr-FR" dirty="0"/>
              <a:t> (central </a:t>
            </a:r>
            <a:r>
              <a:rPr lang="fr-FR" dirty="0" err="1"/>
              <a:t>market</a:t>
            </a:r>
            <a:r>
              <a:rPr lang="fr-FR" dirty="0"/>
              <a:t>, bus station, </a:t>
            </a:r>
            <a:r>
              <a:rPr lang="fr-FR" dirty="0" err="1"/>
              <a:t>sanitation</a:t>
            </a:r>
            <a:r>
              <a:rPr lang="fr-FR" dirty="0"/>
              <a:t>, </a:t>
            </a:r>
            <a:r>
              <a:rPr lang="fr-FR" dirty="0" err="1"/>
              <a:t>vocational</a:t>
            </a:r>
            <a:r>
              <a:rPr lang="fr-FR" dirty="0"/>
              <a:t> training)</a:t>
            </a:r>
          </a:p>
        </p:txBody>
      </p:sp>
      <p:cxnSp>
        <p:nvCxnSpPr>
          <p:cNvPr id="80" name="Connecteur droit 79" descr="Deuxième ligne de séparation sur la diapositive">
            <a:extLst>
              <a:ext uri="{FF2B5EF4-FFF2-40B4-BE49-F238E27FC236}">
                <a16:creationId xmlns:a16="http://schemas.microsoft.com/office/drawing/2014/main" xmlns="" id="{71E28D1F-12FD-4E24-882A-D251729038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H="1">
            <a:off x="8768283" y="4282439"/>
            <a:ext cx="2378687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xmlns="" id="{CE222CAE-9234-4B0E-90FC-584C469313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rtlCol="0"/>
          <a:lstStyle/>
          <a:p>
            <a:pPr rtl="0"/>
            <a:r>
              <a:rPr lang="fr-FR" dirty="0" err="1"/>
              <a:t>Resources</a:t>
            </a:r>
            <a:endParaRPr lang="fr-FR" dirty="0"/>
          </a:p>
        </p:txBody>
      </p:sp>
      <p:sp>
        <p:nvSpPr>
          <p:cNvPr id="77" name="Espace réservé du texte 4">
            <a:extLst>
              <a:ext uri="{FF2B5EF4-FFF2-40B4-BE49-F238E27FC236}">
                <a16:creationId xmlns:a16="http://schemas.microsoft.com/office/drawing/2014/main" xmlns="" id="{428D8FC0-4DC8-7F4A-AA1F-F12F19656F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68283" y="4866629"/>
            <a:ext cx="2814117" cy="1095220"/>
          </a:xfrm>
        </p:spPr>
        <p:txBody>
          <a:bodyPr rtlCol="0"/>
          <a:lstStyle/>
          <a:p>
            <a:r>
              <a:rPr lang="en-US" dirty="0"/>
              <a:t>In 2014: annual budget of 686,350 Euros, 85% used to cover operating costs. 120,000 Euros were allocated to main urban investments.</a:t>
            </a:r>
            <a:endParaRPr lang="fr-CH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B2A7A116-BC28-4E39-B586-25212F9948F2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1995" y="1719581"/>
            <a:ext cx="694681" cy="69468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995" y="4866629"/>
            <a:ext cx="694682" cy="64124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995" y="3373595"/>
            <a:ext cx="694681" cy="694681"/>
          </a:xfrm>
          <a:prstGeom prst="rect">
            <a:avLst/>
          </a:prstGeom>
        </p:spPr>
      </p:pic>
      <p:sp>
        <p:nvSpPr>
          <p:cNvPr id="24" name="Titre 1">
            <a:extLst>
              <a:ext uri="{FF2B5EF4-FFF2-40B4-BE49-F238E27FC236}">
                <a16:creationId xmlns:a16="http://schemas.microsoft.com/office/drawing/2014/main" xmlns="" id="{352D215A-7D9D-4B71-81A1-3220FCFE316C}"/>
              </a:ext>
            </a:extLst>
          </p:cNvPr>
          <p:cNvSpPr txBox="1">
            <a:spLocks/>
          </p:cNvSpPr>
          <p:nvPr/>
        </p:nvSpPr>
        <p:spPr>
          <a:xfrm>
            <a:off x="313429" y="6156715"/>
            <a:ext cx="6623221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dirty="0"/>
              <a:t>Trade center for the </a:t>
            </a:r>
            <a:r>
              <a:rPr lang="fr-FR" sz="2000" dirty="0" err="1"/>
              <a:t>whole</a:t>
            </a:r>
            <a:r>
              <a:rPr lang="fr-FR" sz="2000" dirty="0"/>
              <a:t> rural </a:t>
            </a:r>
            <a:r>
              <a:rPr lang="fr-FR" sz="2000" dirty="0" err="1"/>
              <a:t>region</a:t>
            </a:r>
            <a:r>
              <a:rPr lang="fr-FR" sz="2000" dirty="0"/>
              <a:t>. </a:t>
            </a:r>
          </a:p>
          <a:p>
            <a:r>
              <a:rPr lang="fr-FR" sz="2000" dirty="0"/>
              <a:t>Few </a:t>
            </a:r>
            <a:r>
              <a:rPr lang="fr-FR" sz="2000" dirty="0" err="1"/>
              <a:t>resources</a:t>
            </a:r>
            <a:r>
              <a:rPr lang="fr-FR" sz="2000" dirty="0"/>
              <a:t> and </a:t>
            </a:r>
            <a:r>
              <a:rPr lang="fr-FR" sz="2000" dirty="0" err="1"/>
              <a:t>dependence</a:t>
            </a:r>
            <a:r>
              <a:rPr lang="fr-FR" sz="2000" dirty="0"/>
              <a:t> on </a:t>
            </a:r>
            <a:r>
              <a:rPr lang="fr-FR" sz="2000" dirty="0" err="1"/>
              <a:t>external</a:t>
            </a:r>
            <a:r>
              <a:rPr lang="fr-FR" sz="2000" dirty="0"/>
              <a:t> support.</a:t>
            </a:r>
          </a:p>
        </p:txBody>
      </p:sp>
    </p:spTree>
    <p:extLst>
      <p:ext uri="{BB962C8B-B14F-4D97-AF65-F5344CB8AC3E}">
        <p14:creationId xmlns:p14="http://schemas.microsoft.com/office/powerpoint/2010/main" val="3722696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’image 7">
            <a:extLst>
              <a:ext uri="{FF2B5EF4-FFF2-40B4-BE49-F238E27FC236}">
                <a16:creationId xmlns:a16="http://schemas.microsoft.com/office/drawing/2014/main" xmlns="" id="{ED8B39DD-303E-47F7-92C7-94E7D5FCB9F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06" y="86714"/>
            <a:ext cx="5011501" cy="6684572"/>
          </a:xfr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xmlns="" id="{2E3EA56B-BEB0-4656-A20B-D15F03B7AC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7107" y="86714"/>
            <a:ext cx="6508179" cy="4068402"/>
          </a:xfrm>
        </p:spPr>
        <p:txBody>
          <a:bodyPr rtlCol="0"/>
          <a:lstStyle/>
          <a:p>
            <a:pPr rtl="0"/>
            <a:r>
              <a:rPr lang="fr-FR" sz="3200" dirty="0" err="1"/>
              <a:t>Urban</a:t>
            </a:r>
            <a:r>
              <a:rPr lang="fr-FR" sz="3200" dirty="0"/>
              <a:t> planning in Koudougou:  </a:t>
            </a:r>
            <a:r>
              <a:rPr lang="fr-FR" sz="3200" dirty="0" err="1"/>
              <a:t>they</a:t>
            </a:r>
            <a:r>
              <a:rPr lang="fr-FR" sz="3200" dirty="0"/>
              <a:t> </a:t>
            </a:r>
            <a:r>
              <a:rPr lang="fr-FR" sz="3200" dirty="0" err="1"/>
              <a:t>tried</a:t>
            </a:r>
            <a:r>
              <a:rPr lang="fr-FR" sz="3200" dirty="0"/>
              <a:t> and </a:t>
            </a:r>
            <a:r>
              <a:rPr lang="fr-FR" sz="3200" dirty="0" err="1"/>
              <a:t>failed</a:t>
            </a:r>
            <a:endParaRPr lang="fr-FR" sz="3200" dirty="0"/>
          </a:p>
        </p:txBody>
      </p:sp>
      <p:sp>
        <p:nvSpPr>
          <p:cNvPr id="7" name="Sous-titre 6">
            <a:extLst>
              <a:ext uri="{FF2B5EF4-FFF2-40B4-BE49-F238E27FC236}">
                <a16:creationId xmlns:a16="http://schemas.microsoft.com/office/drawing/2014/main" xmlns="" id="{DA0FE6D5-D475-4CBB-A6C2-E3D991A368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97107" y="4152672"/>
            <a:ext cx="6508179" cy="1818422"/>
          </a:xfrm>
        </p:spPr>
        <p:txBody>
          <a:bodyPr rtlCol="0"/>
          <a:lstStyle/>
          <a:p>
            <a:pPr rtl="0"/>
            <a:r>
              <a:rPr lang="fr-FR" dirty="0" err="1"/>
              <a:t>Several</a:t>
            </a:r>
            <a:r>
              <a:rPr lang="fr-FR" dirty="0"/>
              <a:t> planning </a:t>
            </a:r>
            <a:r>
              <a:rPr lang="fr-FR" dirty="0" err="1"/>
              <a:t>exercises</a:t>
            </a:r>
            <a:r>
              <a:rPr lang="fr-FR" dirty="0"/>
              <a:t> </a:t>
            </a:r>
            <a:r>
              <a:rPr lang="fr-FR" dirty="0" err="1"/>
              <a:t>were</a:t>
            </a:r>
            <a:r>
              <a:rPr lang="fr-FR" dirty="0"/>
              <a:t> </a:t>
            </a:r>
            <a:r>
              <a:rPr lang="fr-FR" dirty="0" err="1"/>
              <a:t>drawn</a:t>
            </a:r>
            <a:r>
              <a:rPr lang="fr-FR" dirty="0"/>
              <a:t> up: a master plan in 2002, a </a:t>
            </a:r>
            <a:r>
              <a:rPr lang="fr-FR" dirty="0" err="1"/>
              <a:t>strategic</a:t>
            </a:r>
            <a:r>
              <a:rPr lang="fr-FR" dirty="0"/>
              <a:t> </a:t>
            </a:r>
            <a:r>
              <a:rPr lang="fr-FR" dirty="0" err="1"/>
              <a:t>sanitation</a:t>
            </a:r>
            <a:r>
              <a:rPr lang="fr-FR" dirty="0"/>
              <a:t> plan in 2005, a communal </a:t>
            </a:r>
            <a:r>
              <a:rPr lang="fr-FR" dirty="0" err="1"/>
              <a:t>development</a:t>
            </a:r>
            <a:r>
              <a:rPr lang="fr-FR" dirty="0"/>
              <a:t> plan in 2006, and a </a:t>
            </a:r>
            <a:r>
              <a:rPr lang="fr-FR" dirty="0" err="1"/>
              <a:t>regional</a:t>
            </a:r>
            <a:r>
              <a:rPr lang="fr-FR" dirty="0"/>
              <a:t> </a:t>
            </a:r>
            <a:r>
              <a:rPr lang="fr-FR" dirty="0" err="1"/>
              <a:t>development</a:t>
            </a:r>
            <a:r>
              <a:rPr lang="fr-FR" dirty="0"/>
              <a:t> pole in 2011.</a:t>
            </a:r>
          </a:p>
          <a:p>
            <a:pPr rtl="0"/>
            <a:r>
              <a:rPr lang="fr-FR" dirty="0"/>
              <a:t>None have been </a:t>
            </a:r>
            <a:r>
              <a:rPr lang="fr-FR" dirty="0" err="1"/>
              <a:t>implemented</a:t>
            </a:r>
            <a:r>
              <a:rPr lang="fr-FR" dirty="0"/>
              <a:t> ! </a:t>
            </a:r>
          </a:p>
        </p:txBody>
      </p:sp>
      <p:grpSp>
        <p:nvGrpSpPr>
          <p:cNvPr id="60" name="Groupe 59" title="forme géométrique">
            <a:extLst>
              <a:ext uri="{FF2B5EF4-FFF2-40B4-BE49-F238E27FC236}">
                <a16:creationId xmlns:a16="http://schemas.microsoft.com/office/drawing/2014/main" xmlns="" id="{502D7333-D43E-4F9D-B14F-59FA693F743A}"/>
              </a:ext>
            </a:extLst>
          </p:cNvPr>
          <p:cNvGrpSpPr/>
          <p:nvPr/>
        </p:nvGrpSpPr>
        <p:grpSpPr>
          <a:xfrm>
            <a:off x="8203224" y="-109"/>
            <a:ext cx="3081180" cy="3011457"/>
            <a:chOff x="8203224" y="-109"/>
            <a:chExt cx="3081180" cy="3011457"/>
          </a:xfrm>
        </p:grpSpPr>
        <p:sp>
          <p:nvSpPr>
            <p:cNvPr id="50" name="Forme libre : Forme 13">
              <a:extLst>
                <a:ext uri="{FF2B5EF4-FFF2-40B4-BE49-F238E27FC236}">
                  <a16:creationId xmlns:a16="http://schemas.microsoft.com/office/drawing/2014/main" xmlns="" id="{59FDA323-CBDE-41E6-924C-03E74A614CC9}"/>
                </a:ext>
              </a:extLst>
            </p:cNvPr>
            <p:cNvSpPr/>
            <p:nvPr/>
          </p:nvSpPr>
          <p:spPr>
            <a:xfrm rot="4308689">
              <a:off x="8775952" y="408682"/>
              <a:ext cx="1980696" cy="2066510"/>
            </a:xfrm>
            <a:custGeom>
              <a:avLst/>
              <a:gdLst>
                <a:gd name="connsiteX0" fmla="*/ 0 w 1980696"/>
                <a:gd name="connsiteY0" fmla="*/ 2066510 h 2066510"/>
                <a:gd name="connsiteX1" fmla="*/ 1138078 w 1980696"/>
                <a:gd name="connsiteY1" fmla="*/ 0 h 2066510"/>
                <a:gd name="connsiteX2" fmla="*/ 1980696 w 1980696"/>
                <a:gd name="connsiteY2" fmla="*/ 1530016 h 2066510"/>
                <a:gd name="connsiteX3" fmla="*/ 1459417 w 1980696"/>
                <a:gd name="connsiteY3" fmla="*/ 2066510 h 206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0696" h="2066510">
                  <a:moveTo>
                    <a:pt x="0" y="2066510"/>
                  </a:moveTo>
                  <a:lnTo>
                    <a:pt x="1138078" y="0"/>
                  </a:lnTo>
                  <a:lnTo>
                    <a:pt x="1980696" y="1530016"/>
                  </a:lnTo>
                  <a:lnTo>
                    <a:pt x="1459417" y="2066510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51" name="Forme libre : Forme 50">
              <a:extLst>
                <a:ext uri="{FF2B5EF4-FFF2-40B4-BE49-F238E27FC236}">
                  <a16:creationId xmlns:a16="http://schemas.microsoft.com/office/drawing/2014/main" xmlns="" id="{9CE92FB3-8AD8-47EB-97CA-0ECDC09120D0}"/>
                </a:ext>
              </a:extLst>
            </p:cNvPr>
            <p:cNvSpPr/>
            <p:nvPr/>
          </p:nvSpPr>
          <p:spPr>
            <a:xfrm rot="13830869">
              <a:off x="9042191" y="2734930"/>
              <a:ext cx="346713" cy="206124"/>
            </a:xfrm>
            <a:custGeom>
              <a:avLst/>
              <a:gdLst>
                <a:gd name="connsiteX0" fmla="*/ 346713 w 346713"/>
                <a:gd name="connsiteY0" fmla="*/ 206124 h 206124"/>
                <a:gd name="connsiteX1" fmla="*/ 0 w 346713"/>
                <a:gd name="connsiteY1" fmla="*/ 206124 h 206124"/>
                <a:gd name="connsiteX2" fmla="*/ 86666 w 346713"/>
                <a:gd name="connsiteY2" fmla="*/ 0 h 206124"/>
                <a:gd name="connsiteX3" fmla="*/ 346713 w 346713"/>
                <a:gd name="connsiteY3" fmla="*/ 206124 h 20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713" h="206124">
                  <a:moveTo>
                    <a:pt x="346713" y="206124"/>
                  </a:moveTo>
                  <a:lnTo>
                    <a:pt x="0" y="206124"/>
                  </a:lnTo>
                  <a:lnTo>
                    <a:pt x="86666" y="0"/>
                  </a:lnTo>
                  <a:lnTo>
                    <a:pt x="346713" y="206124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52" name="Forme libre : Forme 17">
              <a:extLst>
                <a:ext uri="{FF2B5EF4-FFF2-40B4-BE49-F238E27FC236}">
                  <a16:creationId xmlns:a16="http://schemas.microsoft.com/office/drawing/2014/main" xmlns="" id="{4F13AF84-D580-486F-B6A7-DD766242180B}"/>
                </a:ext>
              </a:extLst>
            </p:cNvPr>
            <p:cNvSpPr/>
            <p:nvPr/>
          </p:nvSpPr>
          <p:spPr>
            <a:xfrm rot="12431080">
              <a:off x="9113375" y="2470891"/>
              <a:ext cx="710669" cy="335543"/>
            </a:xfrm>
            <a:custGeom>
              <a:avLst/>
              <a:gdLst>
                <a:gd name="connsiteX0" fmla="*/ 710669 w 710669"/>
                <a:gd name="connsiteY0" fmla="*/ 176660 h 335543"/>
                <a:gd name="connsiteX1" fmla="*/ 0 w 710669"/>
                <a:gd name="connsiteY1" fmla="*/ 335543 h 335543"/>
                <a:gd name="connsiteX2" fmla="*/ 141082 w 710669"/>
                <a:gd name="connsiteY2" fmla="*/ 0 h 335543"/>
                <a:gd name="connsiteX3" fmla="*/ 487795 w 710669"/>
                <a:gd name="connsiteY3" fmla="*/ 0 h 335543"/>
                <a:gd name="connsiteX4" fmla="*/ 710669 w 710669"/>
                <a:gd name="connsiteY4" fmla="*/ 176660 h 33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0669" h="335543">
                  <a:moveTo>
                    <a:pt x="710669" y="176660"/>
                  </a:moveTo>
                  <a:lnTo>
                    <a:pt x="0" y="335543"/>
                  </a:lnTo>
                  <a:lnTo>
                    <a:pt x="141082" y="0"/>
                  </a:lnTo>
                  <a:lnTo>
                    <a:pt x="487795" y="0"/>
                  </a:lnTo>
                  <a:lnTo>
                    <a:pt x="710669" y="176660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53" name="Forme libre : Forme 19">
              <a:extLst>
                <a:ext uri="{FF2B5EF4-FFF2-40B4-BE49-F238E27FC236}">
                  <a16:creationId xmlns:a16="http://schemas.microsoft.com/office/drawing/2014/main" xmlns="" id="{D9B80E43-DA23-4DAF-9988-45904EB5005D}"/>
                </a:ext>
              </a:extLst>
            </p:cNvPr>
            <p:cNvSpPr/>
            <p:nvPr/>
          </p:nvSpPr>
          <p:spPr>
            <a:xfrm rot="4308689">
              <a:off x="8370204" y="-167089"/>
              <a:ext cx="1246227" cy="1580187"/>
            </a:xfrm>
            <a:custGeom>
              <a:avLst/>
              <a:gdLst>
                <a:gd name="connsiteX0" fmla="*/ 0 w 1980696"/>
                <a:gd name="connsiteY0" fmla="*/ 2066510 h 2066510"/>
                <a:gd name="connsiteX1" fmla="*/ 1138078 w 1980696"/>
                <a:gd name="connsiteY1" fmla="*/ 0 h 2066510"/>
                <a:gd name="connsiteX2" fmla="*/ 1980696 w 1980696"/>
                <a:gd name="connsiteY2" fmla="*/ 1530016 h 2066510"/>
                <a:gd name="connsiteX3" fmla="*/ 1459417 w 1980696"/>
                <a:gd name="connsiteY3" fmla="*/ 2066510 h 2066510"/>
                <a:gd name="connsiteX0" fmla="*/ 0 w 1980696"/>
                <a:gd name="connsiteY0" fmla="*/ 1680311 h 1680311"/>
                <a:gd name="connsiteX1" fmla="*/ 1337031 w 1980696"/>
                <a:gd name="connsiteY1" fmla="*/ 0 h 1680311"/>
                <a:gd name="connsiteX2" fmla="*/ 1980696 w 1980696"/>
                <a:gd name="connsiteY2" fmla="*/ 1143817 h 1680311"/>
                <a:gd name="connsiteX3" fmla="*/ 1459417 w 1980696"/>
                <a:gd name="connsiteY3" fmla="*/ 1680311 h 1680311"/>
                <a:gd name="connsiteX4" fmla="*/ 0 w 1980696"/>
                <a:gd name="connsiteY4" fmla="*/ 1680311 h 1680311"/>
                <a:gd name="connsiteX0" fmla="*/ 0 w 1459417"/>
                <a:gd name="connsiteY0" fmla="*/ 1680311 h 1680311"/>
                <a:gd name="connsiteX1" fmla="*/ 1337031 w 1459417"/>
                <a:gd name="connsiteY1" fmla="*/ 0 h 1680311"/>
                <a:gd name="connsiteX2" fmla="*/ 1360698 w 1459417"/>
                <a:gd name="connsiteY2" fmla="*/ 208215 h 1680311"/>
                <a:gd name="connsiteX3" fmla="*/ 1459417 w 1459417"/>
                <a:gd name="connsiteY3" fmla="*/ 1680311 h 1680311"/>
                <a:gd name="connsiteX4" fmla="*/ 0 w 1459417"/>
                <a:gd name="connsiteY4" fmla="*/ 1680311 h 1680311"/>
                <a:gd name="connsiteX0" fmla="*/ 0 w 1360698"/>
                <a:gd name="connsiteY0" fmla="*/ 1680311 h 1688402"/>
                <a:gd name="connsiteX1" fmla="*/ 1337031 w 1360698"/>
                <a:gd name="connsiteY1" fmla="*/ 0 h 1688402"/>
                <a:gd name="connsiteX2" fmla="*/ 1360698 w 1360698"/>
                <a:gd name="connsiteY2" fmla="*/ 208215 h 1688402"/>
                <a:gd name="connsiteX3" fmla="*/ 278710 w 1360698"/>
                <a:gd name="connsiteY3" fmla="*/ 1688402 h 1688402"/>
                <a:gd name="connsiteX4" fmla="*/ 0 w 1360698"/>
                <a:gd name="connsiteY4" fmla="*/ 1680311 h 1688402"/>
                <a:gd name="connsiteX0" fmla="*/ 0 w 1360698"/>
                <a:gd name="connsiteY0" fmla="*/ 1680311 h 1698354"/>
                <a:gd name="connsiteX1" fmla="*/ 1337031 w 1360698"/>
                <a:gd name="connsiteY1" fmla="*/ 0 h 1698354"/>
                <a:gd name="connsiteX2" fmla="*/ 1360698 w 1360698"/>
                <a:gd name="connsiteY2" fmla="*/ 208215 h 1698354"/>
                <a:gd name="connsiteX3" fmla="*/ 415804 w 1360698"/>
                <a:gd name="connsiteY3" fmla="*/ 1698354 h 1698354"/>
                <a:gd name="connsiteX4" fmla="*/ 0 w 1360698"/>
                <a:gd name="connsiteY4" fmla="*/ 1680311 h 1698354"/>
                <a:gd name="connsiteX0" fmla="*/ 0 w 1360698"/>
                <a:gd name="connsiteY0" fmla="*/ 1556337 h 1574380"/>
                <a:gd name="connsiteX1" fmla="*/ 1226116 w 1360698"/>
                <a:gd name="connsiteY1" fmla="*/ 0 h 1574380"/>
                <a:gd name="connsiteX2" fmla="*/ 1360698 w 1360698"/>
                <a:gd name="connsiteY2" fmla="*/ 84241 h 1574380"/>
                <a:gd name="connsiteX3" fmla="*/ 415804 w 1360698"/>
                <a:gd name="connsiteY3" fmla="*/ 1574380 h 1574380"/>
                <a:gd name="connsiteX4" fmla="*/ 0 w 1360698"/>
                <a:gd name="connsiteY4" fmla="*/ 1556337 h 1574380"/>
                <a:gd name="connsiteX0" fmla="*/ 0 w 1303560"/>
                <a:gd name="connsiteY0" fmla="*/ 1556337 h 1574380"/>
                <a:gd name="connsiteX1" fmla="*/ 1226116 w 1303560"/>
                <a:gd name="connsiteY1" fmla="*/ 0 h 1574380"/>
                <a:gd name="connsiteX2" fmla="*/ 1303560 w 1303560"/>
                <a:gd name="connsiteY2" fmla="*/ 105569 h 1574380"/>
                <a:gd name="connsiteX3" fmla="*/ 415804 w 1303560"/>
                <a:gd name="connsiteY3" fmla="*/ 1574380 h 1574380"/>
                <a:gd name="connsiteX4" fmla="*/ 0 w 1303560"/>
                <a:gd name="connsiteY4" fmla="*/ 1556337 h 1574380"/>
                <a:gd name="connsiteX0" fmla="*/ 0 w 1246227"/>
                <a:gd name="connsiteY0" fmla="*/ 1580187 h 1580187"/>
                <a:gd name="connsiteX1" fmla="*/ 1168783 w 1246227"/>
                <a:gd name="connsiteY1" fmla="*/ 0 h 1580187"/>
                <a:gd name="connsiteX2" fmla="*/ 1246227 w 1246227"/>
                <a:gd name="connsiteY2" fmla="*/ 105569 h 1580187"/>
                <a:gd name="connsiteX3" fmla="*/ 358471 w 1246227"/>
                <a:gd name="connsiteY3" fmla="*/ 1574380 h 1580187"/>
                <a:gd name="connsiteX4" fmla="*/ 0 w 1246227"/>
                <a:gd name="connsiteY4" fmla="*/ 1580187 h 158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6227" h="1580187">
                  <a:moveTo>
                    <a:pt x="0" y="1580187"/>
                  </a:moveTo>
                  <a:lnTo>
                    <a:pt x="1168783" y="0"/>
                  </a:lnTo>
                  <a:lnTo>
                    <a:pt x="1246227" y="105569"/>
                  </a:lnTo>
                  <a:lnTo>
                    <a:pt x="358471" y="1574380"/>
                  </a:lnTo>
                  <a:lnTo>
                    <a:pt x="0" y="1580187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54" name="Forme libre : Forme 23">
              <a:extLst>
                <a:ext uri="{FF2B5EF4-FFF2-40B4-BE49-F238E27FC236}">
                  <a16:creationId xmlns:a16="http://schemas.microsoft.com/office/drawing/2014/main" xmlns="" id="{F9FBA27B-A072-4DE9-A04B-B238E9C6C89C}"/>
                </a:ext>
              </a:extLst>
            </p:cNvPr>
            <p:cNvSpPr/>
            <p:nvPr/>
          </p:nvSpPr>
          <p:spPr>
            <a:xfrm rot="17193105">
              <a:off x="10959548" y="1603457"/>
              <a:ext cx="243160" cy="406553"/>
            </a:xfrm>
            <a:custGeom>
              <a:avLst/>
              <a:gdLst>
                <a:gd name="connsiteX0" fmla="*/ 243160 w 243160"/>
                <a:gd name="connsiteY0" fmla="*/ 342071 h 406553"/>
                <a:gd name="connsiteX1" fmla="*/ 156493 w 243160"/>
                <a:gd name="connsiteY1" fmla="*/ 406553 h 406553"/>
                <a:gd name="connsiteX2" fmla="*/ 0 w 243160"/>
                <a:gd name="connsiteY2" fmla="*/ 0 h 406553"/>
                <a:gd name="connsiteX3" fmla="*/ 243160 w 243160"/>
                <a:gd name="connsiteY3" fmla="*/ 342071 h 406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160" h="406553">
                  <a:moveTo>
                    <a:pt x="243160" y="342071"/>
                  </a:moveTo>
                  <a:lnTo>
                    <a:pt x="156493" y="406553"/>
                  </a:lnTo>
                  <a:lnTo>
                    <a:pt x="0" y="0"/>
                  </a:lnTo>
                  <a:lnTo>
                    <a:pt x="243160" y="342071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  <p:sp>
          <p:nvSpPr>
            <p:cNvPr id="55" name="Forme libre : Forme 54">
              <a:extLst>
                <a:ext uri="{FF2B5EF4-FFF2-40B4-BE49-F238E27FC236}">
                  <a16:creationId xmlns:a16="http://schemas.microsoft.com/office/drawing/2014/main" xmlns="" id="{E67CB484-653D-4AC0-97B9-380A17B2A23B}"/>
                </a:ext>
              </a:extLst>
            </p:cNvPr>
            <p:cNvSpPr/>
            <p:nvPr/>
          </p:nvSpPr>
          <p:spPr>
            <a:xfrm rot="17193105">
              <a:off x="10463812" y="1384386"/>
              <a:ext cx="692798" cy="510610"/>
            </a:xfrm>
            <a:custGeom>
              <a:avLst/>
              <a:gdLst>
                <a:gd name="connsiteX0" fmla="*/ 692798 w 692798"/>
                <a:gd name="connsiteY0" fmla="*/ 224339 h 510610"/>
                <a:gd name="connsiteX1" fmla="*/ 308036 w 692798"/>
                <a:gd name="connsiteY1" fmla="*/ 510610 h 510610"/>
                <a:gd name="connsiteX2" fmla="*/ 64876 w 692798"/>
                <a:gd name="connsiteY2" fmla="*/ 168539 h 510610"/>
                <a:gd name="connsiteX3" fmla="*/ 0 w 692798"/>
                <a:gd name="connsiteY3" fmla="*/ 0 h 510610"/>
                <a:gd name="connsiteX4" fmla="*/ 692798 w 692798"/>
                <a:gd name="connsiteY4" fmla="*/ 224339 h 51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798" h="510610">
                  <a:moveTo>
                    <a:pt x="692798" y="224339"/>
                  </a:moveTo>
                  <a:lnTo>
                    <a:pt x="308036" y="510610"/>
                  </a:lnTo>
                  <a:lnTo>
                    <a:pt x="64876" y="168539"/>
                  </a:lnTo>
                  <a:lnTo>
                    <a:pt x="0" y="0"/>
                  </a:lnTo>
                  <a:lnTo>
                    <a:pt x="692798" y="224339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dirty="0"/>
            </a:p>
          </p:txBody>
        </p:sp>
      </p:grp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3DFB2076-ED27-384F-AA60-C162A455D1C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6</a:t>
            </a:fld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 rot="20095312">
            <a:off x="9490498" y="6109579"/>
            <a:ext cx="1198277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fr-CH" sz="2800" dirty="0" err="1">
                <a:latin typeface="+mj-lt"/>
              </a:rPr>
              <a:t>Why</a:t>
            </a:r>
            <a:r>
              <a:rPr lang="fr-CH" sz="2800" dirty="0">
                <a:latin typeface="+mj-lt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2037263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FC30B8C-152D-4041-AC3C-8B85647A4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dirty="0"/>
              <a:t>A </a:t>
            </a:r>
            <a:r>
              <a:rPr lang="fr-FR" dirty="0" err="1"/>
              <a:t>fundamental</a:t>
            </a:r>
            <a:r>
              <a:rPr lang="fr-FR" dirty="0"/>
              <a:t> contradiction</a:t>
            </a:r>
          </a:p>
        </p:txBody>
      </p:sp>
      <p:pic>
        <p:nvPicPr>
          <p:cNvPr id="9" name="Graphisme 8">
            <a:extLst>
              <a:ext uri="{FF2B5EF4-FFF2-40B4-BE49-F238E27FC236}">
                <a16:creationId xmlns:a16="http://schemas.microsoft.com/office/drawing/2014/main" xmlns="" id="{FE3C0AD7-AC2C-4BF6-9B04-D74540297E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63" y="1388968"/>
            <a:ext cx="753719" cy="721332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216DD47F-D181-45CD-A525-14A14AF484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fr-FR" sz="6600" dirty="0" err="1"/>
              <a:t>Resources</a:t>
            </a:r>
            <a:endParaRPr lang="fr-FR" sz="6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84FC6F7-3678-4EB1-9653-A3E4DAC471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6843" y="3429050"/>
            <a:ext cx="4324184" cy="2762949"/>
          </a:xfrm>
        </p:spPr>
        <p:txBody>
          <a:bodyPr rtlCol="0"/>
          <a:lstStyle/>
          <a:p>
            <a:r>
              <a:rPr lang="en-US" dirty="0"/>
              <a:t>The advantage of the different plans drafted in </a:t>
            </a:r>
            <a:r>
              <a:rPr lang="en-US" dirty="0" err="1"/>
              <a:t>Koudougou</a:t>
            </a:r>
            <a:r>
              <a:rPr lang="en-US" dirty="0"/>
              <a:t> in the last 15 years is that they give a comprehensive picture of the investments that must be made in order to improve the situation in the municipality </a:t>
            </a:r>
            <a:endParaRPr lang="fr-FR" dirty="0"/>
          </a:p>
        </p:txBody>
      </p:sp>
      <p:cxnSp>
        <p:nvCxnSpPr>
          <p:cNvPr id="10" name="Connecteur droit 9" descr="Ligne de séparation du milieu">
            <a:extLst>
              <a:ext uri="{FF2B5EF4-FFF2-40B4-BE49-F238E27FC236}">
                <a16:creationId xmlns:a16="http://schemas.microsoft.com/office/drawing/2014/main" xmlns="" id="{6A291D71-D2C5-4D04-8396-5D34661573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6096000" y="1391763"/>
            <a:ext cx="0" cy="458812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xmlns="" id="{60976196-87DB-406C-9904-8B1F6B13B4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62750" y="2278063"/>
            <a:ext cx="5429250" cy="885825"/>
          </a:xfrm>
        </p:spPr>
        <p:txBody>
          <a:bodyPr rtlCol="0"/>
          <a:lstStyle/>
          <a:p>
            <a:pPr rtl="0"/>
            <a:r>
              <a:rPr lang="fr-FR" sz="6600" dirty="0" err="1"/>
              <a:t>Investments</a:t>
            </a:r>
            <a:endParaRPr lang="fr-FR" sz="66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4F6CA641-190C-4E8A-B694-3EA9C4DCD9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774740" y="3429000"/>
            <a:ext cx="4997260" cy="2762250"/>
          </a:xfrm>
        </p:spPr>
        <p:txBody>
          <a:bodyPr rtlCol="0"/>
          <a:lstStyle/>
          <a:p>
            <a:r>
              <a:rPr lang="en-US" dirty="0"/>
              <a:t>The plans’ great weakness is that they are not executed because they are out of step with the financial means and the human resources competencies of the municipal administration 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E6BFC72F-9055-4E36-A7BE-2574540334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7</a:t>
            </a:fld>
            <a:endParaRPr lang="fr-FR" dirty="0"/>
          </a:p>
        </p:txBody>
      </p:sp>
      <p:sp>
        <p:nvSpPr>
          <p:cNvPr id="11" name="Espace réservé du texte 6">
            <a:extLst>
              <a:ext uri="{FF2B5EF4-FFF2-40B4-BE49-F238E27FC236}">
                <a16:creationId xmlns:a16="http://schemas.microsoft.com/office/drawing/2014/main" xmlns="" id="{60976196-87DB-406C-9904-8B1F6B13B4EE}"/>
              </a:ext>
            </a:extLst>
          </p:cNvPr>
          <p:cNvSpPr txBox="1">
            <a:spLocks/>
          </p:cNvSpPr>
          <p:nvPr/>
        </p:nvSpPr>
        <p:spPr>
          <a:xfrm rot="21075157">
            <a:off x="3457135" y="5095710"/>
            <a:ext cx="5429250" cy="8858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0" dirty="0"/>
              <a:t>At best, the plan becomes an object of urban marketing and communication with donors </a:t>
            </a:r>
            <a:endParaRPr lang="fr-FR" sz="28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740" y="1388968"/>
            <a:ext cx="657234" cy="68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784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6" y="2262592"/>
            <a:ext cx="12027243" cy="449226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xmlns="" id="{D7B49E91-9331-4D7D-9534-00A6BAB64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245662"/>
            <a:ext cx="11340000" cy="432000"/>
          </a:xfrm>
        </p:spPr>
        <p:txBody>
          <a:bodyPr rtlCol="0"/>
          <a:lstStyle/>
          <a:p>
            <a:pPr rtl="0"/>
            <a:r>
              <a:rPr lang="fr-FR" dirty="0" err="1"/>
              <a:t>Lessons</a:t>
            </a:r>
            <a:r>
              <a:rPr lang="fr-FR" dirty="0"/>
              <a:t> </a:t>
            </a:r>
            <a:r>
              <a:rPr lang="fr-FR" dirty="0" err="1"/>
              <a:t>learned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Koudougou</a:t>
            </a:r>
          </a:p>
        </p:txBody>
      </p:sp>
      <p:grpSp>
        <p:nvGrpSpPr>
          <p:cNvPr id="10" name="Groupe 9" title="Catégorie de financement (groupé)">
            <a:extLst>
              <a:ext uri="{FF2B5EF4-FFF2-40B4-BE49-F238E27FC236}">
                <a16:creationId xmlns:a16="http://schemas.microsoft.com/office/drawing/2014/main" xmlns="" id="{7991DB0A-528C-4F75-B29F-30E8300DA02C}"/>
              </a:ext>
            </a:extLst>
          </p:cNvPr>
          <p:cNvGrpSpPr/>
          <p:nvPr/>
        </p:nvGrpSpPr>
        <p:grpSpPr>
          <a:xfrm>
            <a:off x="41052" y="960088"/>
            <a:ext cx="2391394" cy="1123384"/>
            <a:chOff x="635303" y="1504110"/>
            <a:chExt cx="2391394" cy="1123384"/>
          </a:xfrm>
        </p:grpSpPr>
        <p:sp>
          <p:nvSpPr>
            <p:cNvPr id="12" name="Espace réservé du texte 80">
              <a:extLst>
                <a:ext uri="{FF2B5EF4-FFF2-40B4-BE49-F238E27FC236}">
                  <a16:creationId xmlns:a16="http://schemas.microsoft.com/office/drawing/2014/main" xmlns="" id="{90281C71-0600-4FA5-BF84-8F72BE03A85D}"/>
                </a:ext>
              </a:extLst>
            </p:cNvPr>
            <p:cNvSpPr txBox="1">
              <a:spLocks/>
            </p:cNvSpPr>
            <p:nvPr/>
          </p:nvSpPr>
          <p:spPr>
            <a:xfrm>
              <a:off x="635303" y="1504110"/>
              <a:ext cx="2391394" cy="272762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0">
                <a:buNone/>
              </a:pPr>
              <a:r>
                <a:rPr lang="fr-FR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Efficiency</a:t>
              </a:r>
              <a:endParaRPr lang="fr-F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Espace réservé du texte 80">
              <a:extLst>
                <a:ext uri="{FF2B5EF4-FFF2-40B4-BE49-F238E27FC236}">
                  <a16:creationId xmlns:a16="http://schemas.microsoft.com/office/drawing/2014/main" xmlns="" id="{3BF28A40-3F44-4C6A-81B5-2161EEF431B8}"/>
                </a:ext>
              </a:extLst>
            </p:cNvPr>
            <p:cNvSpPr txBox="1">
              <a:spLocks/>
            </p:cNvSpPr>
            <p:nvPr/>
          </p:nvSpPr>
          <p:spPr>
            <a:xfrm>
              <a:off x="635303" y="1910839"/>
              <a:ext cx="2391394" cy="716655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-FR" sz="1400" dirty="0">
                  <a:solidFill>
                    <a:schemeClr val="tx1"/>
                  </a:solidFill>
                </a:rPr>
                <a:t>Dialogue </a:t>
              </a:r>
              <a:r>
                <a:rPr lang="fr-FR" sz="1400" dirty="0" err="1">
                  <a:solidFill>
                    <a:schemeClr val="tx1"/>
                  </a:solidFill>
                </a:rPr>
                <a:t>with</a:t>
              </a:r>
              <a:r>
                <a:rPr lang="fr-FR" sz="1400" dirty="0">
                  <a:solidFill>
                    <a:schemeClr val="tx1"/>
                  </a:solidFill>
                </a:rPr>
                <a:t> population and </a:t>
              </a:r>
              <a:r>
                <a:rPr lang="fr-FR" sz="1400" dirty="0" err="1">
                  <a:solidFill>
                    <a:schemeClr val="tx1"/>
                  </a:solidFill>
                </a:rPr>
                <a:t>stakeholders</a:t>
              </a:r>
              <a:endParaRPr lang="fr-FR" sz="1400" dirty="0">
                <a:solidFill>
                  <a:schemeClr val="tx1"/>
                </a:solidFill>
              </a:endParaRPr>
            </a:p>
            <a:p>
              <a:pPr marL="0" indent="0" algn="r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-CH" sz="1400" dirty="0" err="1">
                  <a:solidFill>
                    <a:schemeClr val="tx1"/>
                  </a:solidFill>
                </a:rPr>
                <a:t>Strengthen</a:t>
              </a:r>
              <a:r>
                <a:rPr lang="fr-CH" sz="1400" dirty="0">
                  <a:solidFill>
                    <a:schemeClr val="tx1"/>
                  </a:solidFill>
                </a:rPr>
                <a:t> local </a:t>
              </a:r>
              <a:r>
                <a:rPr lang="fr-CH" sz="1400" dirty="0" err="1">
                  <a:solidFill>
                    <a:schemeClr val="tx1"/>
                  </a:solidFill>
                </a:rPr>
                <a:t>skills</a:t>
              </a:r>
              <a:endParaRPr lang="fr-FR" sz="1400" dirty="0">
                <a:solidFill>
                  <a:schemeClr val="tx1"/>
                </a:solidFill>
              </a:endParaRPr>
            </a:p>
            <a:p>
              <a:pPr marL="0" indent="0" algn="r" rtl="0">
                <a:buNone/>
              </a:pPr>
              <a:endParaRPr lang="fr-FR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e 19" title="Catégorie de financement (groupé)">
            <a:extLst>
              <a:ext uri="{FF2B5EF4-FFF2-40B4-BE49-F238E27FC236}">
                <a16:creationId xmlns:a16="http://schemas.microsoft.com/office/drawing/2014/main" xmlns="" id="{9E1D0716-8092-4CF7-A12E-F1BCC99E89C3}"/>
              </a:ext>
            </a:extLst>
          </p:cNvPr>
          <p:cNvGrpSpPr/>
          <p:nvPr/>
        </p:nvGrpSpPr>
        <p:grpSpPr>
          <a:xfrm>
            <a:off x="2316680" y="960088"/>
            <a:ext cx="2741035" cy="1123384"/>
            <a:chOff x="285662" y="3409888"/>
            <a:chExt cx="2741035" cy="1123384"/>
          </a:xfrm>
        </p:grpSpPr>
        <p:sp>
          <p:nvSpPr>
            <p:cNvPr id="22" name="Espace réservé du texte 80">
              <a:extLst>
                <a:ext uri="{FF2B5EF4-FFF2-40B4-BE49-F238E27FC236}">
                  <a16:creationId xmlns:a16="http://schemas.microsoft.com/office/drawing/2014/main" xmlns="" id="{84749242-C662-4254-B6A3-246DC1FF6808}"/>
                </a:ext>
              </a:extLst>
            </p:cNvPr>
            <p:cNvSpPr txBox="1">
              <a:spLocks/>
            </p:cNvSpPr>
            <p:nvPr/>
          </p:nvSpPr>
          <p:spPr>
            <a:xfrm>
              <a:off x="635303" y="3409888"/>
              <a:ext cx="2391394" cy="272762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0">
                <a:buNone/>
              </a:pPr>
              <a:r>
                <a:rPr lang="fr-FR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Funding</a:t>
              </a:r>
              <a:endParaRPr lang="fr-F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Espace réservé du texte 80">
              <a:extLst>
                <a:ext uri="{FF2B5EF4-FFF2-40B4-BE49-F238E27FC236}">
                  <a16:creationId xmlns:a16="http://schemas.microsoft.com/office/drawing/2014/main" xmlns="" id="{C3483C53-05C7-41D1-985C-79B44C4DB3B7}"/>
                </a:ext>
              </a:extLst>
            </p:cNvPr>
            <p:cNvSpPr txBox="1">
              <a:spLocks/>
            </p:cNvSpPr>
            <p:nvPr/>
          </p:nvSpPr>
          <p:spPr>
            <a:xfrm>
              <a:off x="285662" y="3816617"/>
              <a:ext cx="2741035" cy="716655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0">
                <a:buNone/>
              </a:pP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Identify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and  use  more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sustainable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sources of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funding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(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trade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taxes,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property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and real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estate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taxes) </a:t>
              </a:r>
            </a:p>
          </p:txBody>
        </p:sp>
      </p:grpSp>
      <p:grpSp>
        <p:nvGrpSpPr>
          <p:cNvPr id="25" name="Groupe 24" title="Catégorie de financement (groupé)">
            <a:extLst>
              <a:ext uri="{FF2B5EF4-FFF2-40B4-BE49-F238E27FC236}">
                <a16:creationId xmlns:a16="http://schemas.microsoft.com/office/drawing/2014/main" xmlns="" id="{C08AEB7B-A2ED-4C07-8C5A-156DA6D715BE}"/>
              </a:ext>
            </a:extLst>
          </p:cNvPr>
          <p:cNvGrpSpPr/>
          <p:nvPr/>
        </p:nvGrpSpPr>
        <p:grpSpPr>
          <a:xfrm>
            <a:off x="5196495" y="960088"/>
            <a:ext cx="2855770" cy="1311319"/>
            <a:chOff x="8967860" y="2909603"/>
            <a:chExt cx="2411340" cy="1311319"/>
          </a:xfrm>
        </p:grpSpPr>
        <p:sp>
          <p:nvSpPr>
            <p:cNvPr id="27" name="Espace réservé du texte 80">
              <a:extLst>
                <a:ext uri="{FF2B5EF4-FFF2-40B4-BE49-F238E27FC236}">
                  <a16:creationId xmlns:a16="http://schemas.microsoft.com/office/drawing/2014/main" xmlns="" id="{E691EA48-9FD0-4A91-A269-A8156DBAA8A1}"/>
                </a:ext>
              </a:extLst>
            </p:cNvPr>
            <p:cNvSpPr txBox="1">
              <a:spLocks/>
            </p:cNvSpPr>
            <p:nvPr/>
          </p:nvSpPr>
          <p:spPr>
            <a:xfrm>
              <a:off x="8967860" y="2909603"/>
              <a:ext cx="2411339" cy="272762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0">
                <a:buNone/>
              </a:pPr>
              <a:r>
                <a:rPr lang="fr-FR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Models</a:t>
              </a:r>
              <a:endParaRPr lang="fr-F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Espace réservé du texte 80">
              <a:extLst>
                <a:ext uri="{FF2B5EF4-FFF2-40B4-BE49-F238E27FC236}">
                  <a16:creationId xmlns:a16="http://schemas.microsoft.com/office/drawing/2014/main" xmlns="" id="{CF9BA5D5-8439-442E-A476-F8D139086D8D}"/>
                </a:ext>
              </a:extLst>
            </p:cNvPr>
            <p:cNvSpPr txBox="1">
              <a:spLocks/>
            </p:cNvSpPr>
            <p:nvPr/>
          </p:nvSpPr>
          <p:spPr>
            <a:xfrm>
              <a:off x="8987806" y="3316332"/>
              <a:ext cx="2391394" cy="904590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0">
                <a:buNone/>
              </a:pP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Remove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the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urban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and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regional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development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schemes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that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were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designed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for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other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environments</a:t>
              </a:r>
              <a:endParaRPr lang="fr-FR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" name="Groupe 4" title="Catégorie de financement (groupé)">
            <a:extLst>
              <a:ext uri="{FF2B5EF4-FFF2-40B4-BE49-F238E27FC236}">
                <a16:creationId xmlns:a16="http://schemas.microsoft.com/office/drawing/2014/main" xmlns="" id="{9D2FFF25-64F0-47A5-BE16-964530465F5E}"/>
              </a:ext>
            </a:extLst>
          </p:cNvPr>
          <p:cNvGrpSpPr/>
          <p:nvPr/>
        </p:nvGrpSpPr>
        <p:grpSpPr>
          <a:xfrm>
            <a:off x="8163824" y="960088"/>
            <a:ext cx="3608174" cy="1311319"/>
            <a:chOff x="8967860" y="2909603"/>
            <a:chExt cx="2643934" cy="1311319"/>
          </a:xfrm>
        </p:grpSpPr>
        <p:sp>
          <p:nvSpPr>
            <p:cNvPr id="7" name="Espace réservé du texte 80">
              <a:extLst>
                <a:ext uri="{FF2B5EF4-FFF2-40B4-BE49-F238E27FC236}">
                  <a16:creationId xmlns:a16="http://schemas.microsoft.com/office/drawing/2014/main" xmlns="" id="{2ABA949D-514D-46F1-9EA0-0044B954A1B5}"/>
                </a:ext>
              </a:extLst>
            </p:cNvPr>
            <p:cNvSpPr txBox="1">
              <a:spLocks/>
            </p:cNvSpPr>
            <p:nvPr/>
          </p:nvSpPr>
          <p:spPr>
            <a:xfrm>
              <a:off x="8967860" y="2909603"/>
              <a:ext cx="2643934" cy="272762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0">
                <a:buNone/>
              </a:pPr>
              <a:r>
                <a:rPr lang="fr-FR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Policies</a:t>
              </a:r>
              <a:endParaRPr lang="fr-FR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Espace réservé du texte 80">
              <a:extLst>
                <a:ext uri="{FF2B5EF4-FFF2-40B4-BE49-F238E27FC236}">
                  <a16:creationId xmlns:a16="http://schemas.microsoft.com/office/drawing/2014/main" xmlns="" id="{A0FE60BC-B552-4E0C-A2F3-D99FDA7DA656}"/>
                </a:ext>
              </a:extLst>
            </p:cNvPr>
            <p:cNvSpPr txBox="1">
              <a:spLocks/>
            </p:cNvSpPr>
            <p:nvPr/>
          </p:nvSpPr>
          <p:spPr>
            <a:xfrm>
              <a:off x="9120560" y="3316332"/>
              <a:ext cx="2491234" cy="904590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Avoid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symbolic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« 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gestures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 » and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demonstrations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of power </a:t>
              </a:r>
            </a:p>
            <a:p>
              <a:pPr marL="0" indent="0" algn="r" rtl="0">
                <a:spcBef>
                  <a:spcPts val="0"/>
                </a:spcBef>
                <a:spcAft>
                  <a:spcPts val="600"/>
                </a:spcAft>
                <a:buNone/>
              </a:pP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Act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for the long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term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ignoring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fr-F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political</a:t>
              </a:r>
              <a:r>
                <a:rPr lang="fr-F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agendas</a:t>
              </a:r>
            </a:p>
          </p:txBody>
        </p:sp>
      </p:grp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5108DE63-22D3-42B8-803D-E9D8BE04D5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3809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Espace réservé d’image 18">
            <a:extLst>
              <a:ext uri="{FF2B5EF4-FFF2-40B4-BE49-F238E27FC236}">
                <a16:creationId xmlns:a16="http://schemas.microsoft.com/office/drawing/2014/main" xmlns="" id="{09D613E8-8848-4CCA-946C-52A183E91F7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0" y="86714"/>
            <a:ext cx="6012000" cy="4213437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xmlns="" id="{98433CBA-6B58-475A-BAF2-04998BA4A5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fr-FR" sz="4200" dirty="0" err="1"/>
              <a:t>Synthesis</a:t>
            </a:r>
            <a:endParaRPr lang="fr-FR" sz="42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46542706-50AC-4B17-A704-143D94A799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participatory</a:t>
            </a:r>
            <a:r>
              <a:rPr lang="fr-FR" dirty="0"/>
              <a:t> </a:t>
            </a:r>
            <a:r>
              <a:rPr lang="fr-FR" dirty="0" err="1"/>
              <a:t>diagnosis</a:t>
            </a:r>
            <a:r>
              <a:rPr lang="fr-FR" dirty="0"/>
              <a:t> to </a:t>
            </a:r>
            <a:br>
              <a:rPr lang="fr-FR" dirty="0"/>
            </a:br>
            <a:r>
              <a:rPr lang="fr-FR" dirty="0"/>
              <a:t>multi-</a:t>
            </a:r>
            <a:r>
              <a:rPr lang="fr-FR" dirty="0" err="1"/>
              <a:t>dimensional</a:t>
            </a:r>
            <a:r>
              <a:rPr lang="fr-FR" dirty="0"/>
              <a:t> </a:t>
            </a:r>
            <a:r>
              <a:rPr lang="fr-FR" dirty="0" err="1"/>
              <a:t>urban</a:t>
            </a:r>
            <a:r>
              <a:rPr lang="fr-FR" dirty="0"/>
              <a:t> planning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BC163A50-2819-40D9-A42F-D84F47928C94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 rtlCol="0"/>
          <a:lstStyle/>
          <a:p>
            <a:pPr marL="0" indent="0">
              <a:buNone/>
            </a:pPr>
            <a:r>
              <a:rPr lang="fr-FR" sz="2000" dirty="0"/>
              <a:t>The key </a:t>
            </a:r>
            <a:r>
              <a:rPr lang="fr-FR" sz="2000" dirty="0" err="1"/>
              <a:t>elements</a:t>
            </a:r>
            <a:r>
              <a:rPr lang="fr-FR" sz="2000" dirty="0"/>
              <a:t> of innovation are:</a:t>
            </a:r>
          </a:p>
          <a:p>
            <a:r>
              <a:rPr lang="en-US" dirty="0"/>
              <a:t>Smaller-sized cities remain neglected and almost invariably face a multitude of glaring </a:t>
            </a:r>
            <a:r>
              <a:rPr lang="en-US" dirty="0">
                <a:solidFill>
                  <a:schemeClr val="tx1"/>
                </a:solidFill>
              </a:rPr>
              <a:t>needs</a:t>
            </a:r>
          </a:p>
          <a:p>
            <a:r>
              <a:rPr lang="en-US" dirty="0"/>
              <a:t>Planning in African cities must not </a:t>
            </a:r>
            <a:r>
              <a:rPr lang="en-US" dirty="0">
                <a:solidFill>
                  <a:schemeClr val="tx1"/>
                </a:solidFill>
              </a:rPr>
              <a:t>mean the blind </a:t>
            </a:r>
            <a:r>
              <a:rPr lang="en-US" dirty="0"/>
              <a:t>reproduction of standards and rules defined for and implemented in Western countries, but must meet the local population’s needs and demands</a:t>
            </a:r>
          </a:p>
          <a:p>
            <a:r>
              <a:rPr lang="en-US" dirty="0"/>
              <a:t>Planning is an opportunity to think about the future, with the goal of fighting poverty and investing in equipment that has a sustainable impact on the living conditions of the poor</a:t>
            </a:r>
          </a:p>
          <a:p>
            <a:r>
              <a:rPr lang="en-US" dirty="0"/>
              <a:t>An overall coherence guides the specific actions in the short, medium and long term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DFD249B8-A654-41FD-9724-45A3A5EE13F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fr-FR" smtClean="0"/>
              <a:pPr rtl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7159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Great Pitch Decks - Environment">
      <a:dk1>
        <a:sysClr val="windowText" lastClr="000000"/>
      </a:dk1>
      <a:lt1>
        <a:sysClr val="window" lastClr="FFFFFF"/>
      </a:lt1>
      <a:dk2>
        <a:srgbClr val="375C1E"/>
      </a:dk2>
      <a:lt2>
        <a:srgbClr val="E2DFCC"/>
      </a:lt2>
      <a:accent1>
        <a:srgbClr val="9ACB39"/>
      </a:accent1>
      <a:accent2>
        <a:srgbClr val="64C24A"/>
      </a:accent2>
      <a:accent3>
        <a:srgbClr val="297D53"/>
      </a:accent3>
      <a:accent4>
        <a:srgbClr val="FECF3F"/>
      </a:accent4>
      <a:accent5>
        <a:srgbClr val="F99D40"/>
      </a:accent5>
      <a:accent6>
        <a:srgbClr val="715C21"/>
      </a:accent6>
      <a:hlink>
        <a:srgbClr val="63A537"/>
      </a:hlink>
      <a:folHlink>
        <a:srgbClr val="63A537"/>
      </a:folHlink>
    </a:clrScheme>
    <a:fontScheme name="Custom 143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9715856_TF16411175.potx" id="{C87500B3-0FEE-4947-9E5D-8BC1D881BB70}" vid="{12DFCC8C-CCD7-4A9E-BB24-0845F4A1418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rapide verte</Template>
  <TotalTime>0</TotalTime>
  <Words>666</Words>
  <Application>Microsoft Office PowerPoint</Application>
  <PresentationFormat>Grand écran</PresentationFormat>
  <Paragraphs>85</Paragraphs>
  <Slides>10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Rockwell</vt:lpstr>
      <vt:lpstr>Times New Roman</vt:lpstr>
      <vt:lpstr>Thème Office</vt:lpstr>
      <vt:lpstr> Alternative Urban Planning for Poor Cities in Africa </vt:lpstr>
      <vt:lpstr>Urban growth</vt:lpstr>
      <vt:lpstr>Main urban issues to be resolved</vt:lpstr>
      <vt:lpstr>Changing the mindset: does alternative planning exist?</vt:lpstr>
      <vt:lpstr>Koudougou, intermediate  city in Burkina Faso</vt:lpstr>
      <vt:lpstr>Urban planning in Koudougou:  they tried and failed</vt:lpstr>
      <vt:lpstr>A fundamental contradiction</vt:lpstr>
      <vt:lpstr>Lessons learned from Koudougou</vt:lpstr>
      <vt:lpstr>Synthesis</vt:lpstr>
      <vt:lpstr>Thank you for your attention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2018-09-25T12:21:59Z</dcterms:created>
  <dcterms:modified xsi:type="dcterms:W3CDTF">2018-10-07T07:30:18Z</dcterms:modified>
</cp:coreProperties>
</file>