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504" r:id="rId2"/>
    <p:sldId id="485" r:id="rId3"/>
    <p:sldId id="505" r:id="rId4"/>
    <p:sldId id="522" r:id="rId5"/>
    <p:sldId id="521" r:id="rId6"/>
    <p:sldId id="520" r:id="rId7"/>
    <p:sldId id="524" r:id="rId8"/>
    <p:sldId id="525" r:id="rId9"/>
    <p:sldId id="526" r:id="rId10"/>
    <p:sldId id="527" r:id="rId11"/>
    <p:sldId id="523" r:id="rId12"/>
    <p:sldId id="528" r:id="rId13"/>
    <p:sldId id="529" r:id="rId14"/>
    <p:sldId id="530" r:id="rId15"/>
    <p:sldId id="518" r:id="rId16"/>
  </p:sldIdLst>
  <p:sldSz cx="9144000" cy="5143500" type="screen16x9"/>
  <p:notesSz cx="6858000" cy="9144000"/>
  <p:defaultTextStyle>
    <a:defPPr>
      <a:defRPr lang="fr-FR"/>
    </a:defPPr>
    <a:lvl1pPr algn="l" defTabSz="457200" rtl="0" eaLnBrk="0" fontAlgn="base" hangingPunct="0">
      <a:spcBef>
        <a:spcPct val="0"/>
      </a:spcBef>
      <a:spcAft>
        <a:spcPct val="0"/>
      </a:spcAft>
      <a:defRPr sz="2400" kern="1200">
        <a:solidFill>
          <a:schemeClr val="tx1"/>
        </a:solidFill>
        <a:latin typeface="Arial" charset="0"/>
        <a:ea typeface="ＭＳ Ｐゴシック" charset="-128"/>
        <a:cs typeface="+mn-cs"/>
      </a:defRPr>
    </a:lvl1pPr>
    <a:lvl2pPr marL="457200" algn="l" defTabSz="457200" rtl="0" eaLnBrk="0" fontAlgn="base" hangingPunct="0">
      <a:spcBef>
        <a:spcPct val="0"/>
      </a:spcBef>
      <a:spcAft>
        <a:spcPct val="0"/>
      </a:spcAft>
      <a:defRPr sz="2400" kern="1200">
        <a:solidFill>
          <a:schemeClr val="tx1"/>
        </a:solidFill>
        <a:latin typeface="Arial" charset="0"/>
        <a:ea typeface="ＭＳ Ｐゴシック" charset="-128"/>
        <a:cs typeface="+mn-cs"/>
      </a:defRPr>
    </a:lvl2pPr>
    <a:lvl3pPr marL="914400" algn="l" defTabSz="457200" rtl="0" eaLnBrk="0" fontAlgn="base" hangingPunct="0">
      <a:spcBef>
        <a:spcPct val="0"/>
      </a:spcBef>
      <a:spcAft>
        <a:spcPct val="0"/>
      </a:spcAft>
      <a:defRPr sz="2400" kern="1200">
        <a:solidFill>
          <a:schemeClr val="tx1"/>
        </a:solidFill>
        <a:latin typeface="Arial" charset="0"/>
        <a:ea typeface="ＭＳ Ｐゴシック" charset="-128"/>
        <a:cs typeface="+mn-cs"/>
      </a:defRPr>
    </a:lvl3pPr>
    <a:lvl4pPr marL="1371600" algn="l" defTabSz="457200" rtl="0" eaLnBrk="0" fontAlgn="base" hangingPunct="0">
      <a:spcBef>
        <a:spcPct val="0"/>
      </a:spcBef>
      <a:spcAft>
        <a:spcPct val="0"/>
      </a:spcAft>
      <a:defRPr sz="2400" kern="1200">
        <a:solidFill>
          <a:schemeClr val="tx1"/>
        </a:solidFill>
        <a:latin typeface="Arial" charset="0"/>
        <a:ea typeface="ＭＳ Ｐゴシック" charset="-128"/>
        <a:cs typeface="+mn-cs"/>
      </a:defRPr>
    </a:lvl4pPr>
    <a:lvl5pPr marL="1828800" algn="l" defTabSz="457200" rtl="0" eaLnBrk="0" fontAlgn="base" hangingPunct="0">
      <a:spcBef>
        <a:spcPct val="0"/>
      </a:spcBef>
      <a:spcAft>
        <a:spcPct val="0"/>
      </a:spcAft>
      <a:defRPr sz="2400" kern="1200">
        <a:solidFill>
          <a:schemeClr val="tx1"/>
        </a:solidFill>
        <a:latin typeface="Arial" charset="0"/>
        <a:ea typeface="ＭＳ Ｐゴシック" charset="-128"/>
        <a:cs typeface="+mn-cs"/>
      </a:defRPr>
    </a:lvl5pPr>
    <a:lvl6pPr marL="2286000" algn="l" defTabSz="914400" rtl="0" eaLnBrk="1" latinLnBrk="0" hangingPunct="1">
      <a:defRPr sz="2400" kern="1200">
        <a:solidFill>
          <a:schemeClr val="tx1"/>
        </a:solidFill>
        <a:latin typeface="Arial" charset="0"/>
        <a:ea typeface="ＭＳ Ｐゴシック" charset="-128"/>
        <a:cs typeface="+mn-cs"/>
      </a:defRPr>
    </a:lvl6pPr>
    <a:lvl7pPr marL="2743200" algn="l" defTabSz="914400" rtl="0" eaLnBrk="1" latinLnBrk="0" hangingPunct="1">
      <a:defRPr sz="2400" kern="1200">
        <a:solidFill>
          <a:schemeClr val="tx1"/>
        </a:solidFill>
        <a:latin typeface="Arial" charset="0"/>
        <a:ea typeface="ＭＳ Ｐゴシック" charset="-128"/>
        <a:cs typeface="+mn-cs"/>
      </a:defRPr>
    </a:lvl7pPr>
    <a:lvl8pPr marL="3200400" algn="l" defTabSz="914400" rtl="0" eaLnBrk="1" latinLnBrk="0" hangingPunct="1">
      <a:defRPr sz="2400" kern="1200">
        <a:solidFill>
          <a:schemeClr val="tx1"/>
        </a:solidFill>
        <a:latin typeface="Arial" charset="0"/>
        <a:ea typeface="ＭＳ Ｐゴシック" charset="-128"/>
        <a:cs typeface="+mn-cs"/>
      </a:defRPr>
    </a:lvl8pPr>
    <a:lvl9pPr marL="3657600" algn="l" defTabSz="914400" rtl="0" eaLnBrk="1" latinLnBrk="0" hangingPunct="1">
      <a:defRPr sz="2400"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srgbClr val="FF0000"/>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93CDDD"/>
    <a:srgbClr val="8064A2"/>
    <a:srgbClr val="4F81BD"/>
    <a:srgbClr val="CB0012"/>
    <a:srgbClr val="9BBB59"/>
    <a:srgbClr val="999999"/>
    <a:srgbClr val="9999CC"/>
    <a:srgbClr val="01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735"/>
    <p:restoredTop sz="87440" autoAdjust="0"/>
  </p:normalViewPr>
  <p:slideViewPr>
    <p:cSldViewPr snapToGrid="0" snapToObjects="1">
      <p:cViewPr>
        <p:scale>
          <a:sx n="129" d="100"/>
          <a:sy n="129" d="100"/>
        </p:scale>
        <p:origin x="224" y="152"/>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2" d="100"/>
        <a:sy n="72" d="100"/>
      </p:scale>
      <p:origin x="0" y="0"/>
    </p:cViewPr>
  </p:sorterViewPr>
  <p:notesViewPr>
    <p:cSldViewPr snapToGrid="0" snapToObjects="1">
      <p:cViewPr varScale="1">
        <p:scale>
          <a:sx n="117" d="100"/>
          <a:sy n="117" d="100"/>
        </p:scale>
        <p:origin x="-4544"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Calibri" panose="020F0502020204030204" pitchFamily="34" charset="0"/>
                <a:ea typeface="ＭＳ Ｐゴシック" panose="020B0600070205080204" pitchFamily="34" charset="-128"/>
              </a:defRPr>
            </a:lvl1pPr>
          </a:lstStyle>
          <a:p>
            <a:pPr>
              <a:defRPr/>
            </a:pPr>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anose="020F0502020204030204" pitchFamily="34" charset="0"/>
                <a:ea typeface="ＭＳ Ｐゴシック" panose="020B0600070205080204" pitchFamily="34" charset="-128"/>
              </a:defRPr>
            </a:lvl1pPr>
          </a:lstStyle>
          <a:p>
            <a:pPr>
              <a:defRPr/>
            </a:pPr>
            <a:fld id="{9D30B7FE-ECC9-264B-B578-77A3ECD619EB}" type="datetimeFigureOut">
              <a:rPr lang="fr-FR" altLang="fr-FR"/>
              <a:pPr>
                <a:defRPr/>
              </a:pPr>
              <a:t>07/06/2018</a:t>
            </a:fld>
            <a:endParaRPr lang="fr-FR" alt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Calibri" panose="020F0502020204030204" pitchFamily="34" charset="0"/>
                <a:ea typeface="ＭＳ Ｐゴシック" panose="020B0600070205080204" pitchFamily="34" charset="-128"/>
              </a:defRPr>
            </a:lvl1pPr>
          </a:lstStyle>
          <a:p>
            <a:pPr>
              <a:defRPr/>
            </a:pPr>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ea typeface="ＭＳ Ｐゴシック" panose="020B0600070205080204" pitchFamily="34" charset="-128"/>
              </a:defRPr>
            </a:lvl1pPr>
          </a:lstStyle>
          <a:p>
            <a:pPr>
              <a:defRPr/>
            </a:pPr>
            <a:fld id="{3ED1ABDA-48CE-B54F-926B-44A3D200794E}" type="slidenum">
              <a:rPr lang="fr-FR" altLang="fr-FR"/>
              <a:pPr>
                <a:defRPr/>
              </a:pPr>
              <a:t>‹#›</a:t>
            </a:fld>
            <a:endParaRPr lang="fr-FR" alt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Calibri" panose="020F0502020204030204" pitchFamily="34" charset="0"/>
                <a:ea typeface="ＭＳ Ｐゴシック" panose="020B0600070205080204" pitchFamily="34" charset="-128"/>
              </a:defRPr>
            </a:lvl1pPr>
          </a:lstStyle>
          <a:p>
            <a:pPr>
              <a:defRPr/>
            </a:pPr>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anose="020F0502020204030204" pitchFamily="34" charset="0"/>
                <a:ea typeface="ＭＳ Ｐゴシック" panose="020B0600070205080204" pitchFamily="34" charset="-128"/>
              </a:defRPr>
            </a:lvl1pPr>
          </a:lstStyle>
          <a:p>
            <a:pPr>
              <a:defRPr/>
            </a:pPr>
            <a:fld id="{118139E5-06CE-8E48-AE29-659280A449AA}" type="datetimeFigureOut">
              <a:rPr lang="fr-FR" altLang="fr-FR"/>
              <a:pPr>
                <a:defRPr/>
              </a:pPr>
              <a:t>07/06/2018</a:t>
            </a:fld>
            <a:endParaRPr lang="fr-FR" alt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bodyPr>
          <a:lstStyle/>
          <a:p>
            <a:pPr lvl="0"/>
            <a:r>
              <a:rPr lang="fr-CH" altLang="fr-FR" noProof="0" smtClean="0"/>
              <a:t>Cliquez pour modifier les styles du texte du masque</a:t>
            </a:r>
          </a:p>
          <a:p>
            <a:pPr lvl="1"/>
            <a:r>
              <a:rPr lang="fr-CH" altLang="fr-FR" noProof="0" smtClean="0"/>
              <a:t>Deuxième niveau</a:t>
            </a:r>
          </a:p>
          <a:p>
            <a:pPr lvl="2"/>
            <a:r>
              <a:rPr lang="fr-CH" altLang="fr-FR" noProof="0" smtClean="0"/>
              <a:t>Troisième niveau</a:t>
            </a:r>
          </a:p>
          <a:p>
            <a:pPr lvl="3"/>
            <a:r>
              <a:rPr lang="fr-CH" altLang="fr-FR" noProof="0" smtClean="0"/>
              <a:t>Quatrième niveau</a:t>
            </a:r>
          </a:p>
          <a:p>
            <a:pPr lvl="4"/>
            <a:r>
              <a:rPr lang="fr-CH" altLang="fr-FR" noProof="0" smtClean="0"/>
              <a:t>Cinquième niveau</a:t>
            </a:r>
            <a:endParaRPr lang="fr-FR" altLang="fr-FR" noProof="0" smtClean="0"/>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Calibri" panose="020F0502020204030204" pitchFamily="34" charset="0"/>
                <a:ea typeface="ＭＳ Ｐゴシック" panose="020B0600070205080204" pitchFamily="34" charset="-128"/>
              </a:defRPr>
            </a:lvl1pPr>
          </a:lstStyle>
          <a:p>
            <a:pPr>
              <a:defRPr/>
            </a:pPr>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ea typeface="ＭＳ Ｐゴシック" panose="020B0600070205080204" pitchFamily="34" charset="-128"/>
              </a:defRPr>
            </a:lvl1pPr>
          </a:lstStyle>
          <a:p>
            <a:pPr>
              <a:defRPr/>
            </a:pPr>
            <a:fld id="{827619D6-59A7-DC4C-B286-F817FBEEDFA8}" type="slidenum">
              <a:rPr lang="fr-FR" altLang="fr-FR"/>
              <a:pPr>
                <a:defRPr/>
              </a:pPr>
              <a:t>‹#›</a:t>
            </a:fld>
            <a:endParaRPr lang="fr-FR" altLang="fr-FR"/>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e l'image des diapositives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9699" name="Espace réservé des commentaires 2"/>
          <p:cNvSpPr>
            <a:spLocks noGrp="1"/>
          </p:cNvSpPr>
          <p:nvPr>
            <p:ph type="body" idx="1"/>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lgn="just" eaLnBrk="1" hangingPunct="1">
              <a:buFont typeface="Wingdings" panose="05000000000000000000" pitchFamily="2" charset="2"/>
              <a:buChar char="§"/>
              <a:defRPr/>
            </a:pPr>
            <a:r>
              <a:rPr lang="fr-CH" sz="2000" b="1" dirty="0" smtClean="0">
                <a:latin typeface="Arial Narrow" panose="020B0606020202030204" pitchFamily="34" charset="0"/>
              </a:rPr>
              <a:t>Pour les jeunes filles, une accessibilité limitée : </a:t>
            </a:r>
          </a:p>
          <a:p>
            <a:pPr marL="1085850" lvl="1" indent="-342900" algn="just" eaLnBrk="1" hangingPunct="1">
              <a:buFont typeface="Wingdings" panose="05000000000000000000" pitchFamily="2" charset="2"/>
              <a:buChar char="§"/>
              <a:defRPr/>
            </a:pPr>
            <a:r>
              <a:rPr lang="fr-CH" sz="2000" b="1" dirty="0" smtClean="0">
                <a:latin typeface="Arial Narrow" panose="020B0606020202030204" pitchFamily="34" charset="0"/>
              </a:rPr>
              <a:t>aux modes de transport</a:t>
            </a:r>
          </a:p>
          <a:p>
            <a:pPr marL="1085850" lvl="1" indent="-342900" algn="just" eaLnBrk="1" hangingPunct="1">
              <a:buFont typeface="Wingdings" panose="05000000000000000000" pitchFamily="2" charset="2"/>
              <a:buChar char="§"/>
              <a:defRPr/>
            </a:pPr>
            <a:r>
              <a:rPr lang="fr-CH" sz="2000" b="1" dirty="0" smtClean="0">
                <a:latin typeface="Arial Narrow" panose="020B0606020202030204" pitchFamily="34" charset="0"/>
              </a:rPr>
              <a:t>à certains espace-temps de la ville (soirée)</a:t>
            </a:r>
          </a:p>
          <a:p>
            <a:pPr marL="1085850" lvl="1" indent="-342900" algn="just" eaLnBrk="1" hangingPunct="1">
              <a:buFont typeface="Wingdings" panose="05000000000000000000" pitchFamily="2" charset="2"/>
              <a:buChar char="§"/>
              <a:defRPr/>
            </a:pPr>
            <a:r>
              <a:rPr lang="fr-CH" sz="2000" b="1" dirty="0" smtClean="0">
                <a:latin typeface="Arial Narrow" panose="020B0606020202030204" pitchFamily="34" charset="0"/>
              </a:rPr>
              <a:t>aux ressources sociales</a:t>
            </a:r>
          </a:p>
          <a:p>
            <a:pPr>
              <a:defRPr/>
            </a:pPr>
            <a:endParaRPr lang="fr-CH" altLang="fr-FR" dirty="0" smtClean="0">
              <a:ea typeface="ＭＳ Ｐゴシック" panose="020B0600070205080204" pitchFamily="34" charset="-128"/>
            </a:endParaRPr>
          </a:p>
          <a:p>
            <a:pPr>
              <a:defRPr/>
            </a:pPr>
            <a:r>
              <a:rPr lang="fr-CH" altLang="fr-FR" dirty="0" smtClean="0">
                <a:ea typeface="ＭＳ Ｐゴシック" panose="020B0600070205080204" pitchFamily="34" charset="-128"/>
                <a:sym typeface="Wingdings" panose="05000000000000000000" pitchFamily="2" charset="2"/>
              </a:rPr>
              <a:t> La levée de l’encadrement parental, l’expérience personnelle nouvelle des modes de transport en autonomie chez les jeunes femmes, participe sans doute à un allégement de l’argument sécuritaire dans les choix de mobilité. Ce qui explique certainement le fait qu’après 18 ans, les femmes se révèlent plus sensibles aux questions écologiques que les hommes, alors que c’est l’inverse avant la majorité.</a:t>
            </a:r>
            <a:endParaRPr lang="fr-CH" altLang="fr-FR" dirty="0" smtClean="0">
              <a:ea typeface="ＭＳ Ｐゴシック" panose="020B0600070205080204" pitchFamily="34" charset="-128"/>
            </a:endParaRPr>
          </a:p>
        </p:txBody>
      </p:sp>
      <p:sp>
        <p:nvSpPr>
          <p:cNvPr id="53252" name="Espace réservé du numéro de diapositiv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fld id="{EFA9FE76-634C-E74A-BE26-7F41194DBC35}" type="slidenum">
              <a:rPr lang="fr-FR" altLang="fr-FR" sz="1200">
                <a:latin typeface="Calibri" charset="0"/>
              </a:rPr>
              <a:pPr/>
              <a:t>15</a:t>
            </a:fld>
            <a:endParaRPr lang="fr-FR" altLang="fr-FR"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pic>
        <p:nvPicPr>
          <p:cNvPr id="3" name="Image 8" descr="epfl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68338"/>
            <a:ext cx="877888"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re 5"/>
          <p:cNvSpPr>
            <a:spLocks noGrp="1"/>
          </p:cNvSpPr>
          <p:nvPr>
            <p:ph type="title"/>
          </p:nvPr>
        </p:nvSpPr>
        <p:spPr>
          <a:xfrm>
            <a:off x="771525" y="2573917"/>
            <a:ext cx="6441122" cy="599847"/>
          </a:xfrm>
          <a:prstGeom prst="rect">
            <a:avLst/>
          </a:prstGeom>
        </p:spPr>
        <p:txBody>
          <a:bodyPr/>
          <a:lstStyle>
            <a:lvl1pPr algn="l">
              <a:defRPr sz="2600" b="1" i="0" spc="100">
                <a:latin typeface="Impact"/>
                <a:cs typeface="Impact"/>
              </a:defRPr>
            </a:lvl1pPr>
          </a:lstStyle>
          <a:p>
            <a:r>
              <a:rPr lang="fr-FR" dirty="0" smtClean="0"/>
              <a:t>Cliquez pour modifier le style du titre</a:t>
            </a:r>
            <a:endParaRPr lang="fr-CH" dirty="0"/>
          </a:p>
        </p:txBody>
      </p:sp>
    </p:spTree>
    <p:extLst>
      <p:ext uri="{BB962C8B-B14F-4D97-AF65-F5344CB8AC3E}">
        <p14:creationId xmlns:p14="http://schemas.microsoft.com/office/powerpoint/2010/main" val="1237780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re seul et filet">
    <p:spTree>
      <p:nvGrpSpPr>
        <p:cNvPr id="1" name=""/>
        <p:cNvGrpSpPr/>
        <p:nvPr/>
      </p:nvGrpSpPr>
      <p:grpSpPr>
        <a:xfrm>
          <a:off x="0" y="0"/>
          <a:ext cx="0" cy="0"/>
          <a:chOff x="0" y="0"/>
          <a:chExt cx="0" cy="0"/>
        </a:xfrm>
      </p:grpSpPr>
      <p:sp>
        <p:nvSpPr>
          <p:cNvPr id="3" name="Rectangle 2"/>
          <p:cNvSpPr/>
          <p:nvPr userDrawn="1"/>
        </p:nvSpPr>
        <p:spPr>
          <a:xfrm>
            <a:off x="-6350" y="663575"/>
            <a:ext cx="9159875" cy="96838"/>
          </a:xfrm>
          <a:prstGeom prst="rect">
            <a:avLst/>
          </a:prstGeom>
          <a:pattFill prst="ltUpDiag">
            <a:fgClr>
              <a:srgbClr val="000000"/>
            </a:fgClr>
            <a:bgClr>
              <a:prstClr val="white"/>
            </a:bgClr>
          </a:patt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pic>
        <p:nvPicPr>
          <p:cNvPr id="4" name="Image 28" descr="epfl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4732338"/>
            <a:ext cx="6318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Chevron 4"/>
          <p:cNvSpPr/>
          <p:nvPr userDrawn="1"/>
        </p:nvSpPr>
        <p:spPr>
          <a:xfrm>
            <a:off x="3506788" y="4752975"/>
            <a:ext cx="2879725" cy="169863"/>
          </a:xfrm>
          <a:prstGeom prst="chevron">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latin typeface="Arial Narrow" panose="020B0606020202030204" pitchFamily="34" charset="0"/>
            </a:endParaRPr>
          </a:p>
        </p:txBody>
      </p:sp>
      <p:sp>
        <p:nvSpPr>
          <p:cNvPr id="6" name="Signalisation droite 24"/>
          <p:cNvSpPr/>
          <p:nvPr userDrawn="1"/>
        </p:nvSpPr>
        <p:spPr>
          <a:xfrm>
            <a:off x="663575" y="4752975"/>
            <a:ext cx="2879725" cy="169863"/>
          </a:xfrm>
          <a:prstGeom prst="homePlat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2" name="Titre 1"/>
          <p:cNvSpPr>
            <a:spLocks noGrp="1"/>
          </p:cNvSpPr>
          <p:nvPr>
            <p:ph type="title"/>
          </p:nvPr>
        </p:nvSpPr>
        <p:spPr>
          <a:xfrm>
            <a:off x="399796" y="136805"/>
            <a:ext cx="8229600" cy="623608"/>
          </a:xfrm>
          <a:prstGeom prst="rect">
            <a:avLst/>
          </a:prstGeom>
        </p:spPr>
        <p:txBody>
          <a:bodyPr/>
          <a:lstStyle>
            <a:lvl1pPr>
              <a:spcAft>
                <a:spcPts val="1200"/>
              </a:spcAft>
              <a:defRPr sz="2600" b="0" i="0" spc="100" baseline="0">
                <a:latin typeface="Impact"/>
                <a:cs typeface="Impact"/>
              </a:defRPr>
            </a:lvl1pPr>
          </a:lstStyle>
          <a:p>
            <a:r>
              <a:rPr lang="fr-CH" dirty="0" smtClean="0"/>
              <a:t>Cliquez et modifiez le titre</a:t>
            </a:r>
            <a:endParaRPr lang="fr-FR" dirty="0"/>
          </a:p>
        </p:txBody>
      </p:sp>
    </p:spTree>
    <p:extLst>
      <p:ext uri="{BB962C8B-B14F-4D97-AF65-F5344CB8AC3E}">
        <p14:creationId xmlns:p14="http://schemas.microsoft.com/office/powerpoint/2010/main" val="699060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seul sans filet">
    <p:spTree>
      <p:nvGrpSpPr>
        <p:cNvPr id="1" name=""/>
        <p:cNvGrpSpPr/>
        <p:nvPr/>
      </p:nvGrpSpPr>
      <p:grpSpPr>
        <a:xfrm>
          <a:off x="0" y="0"/>
          <a:ext cx="0" cy="0"/>
          <a:chOff x="0" y="0"/>
          <a:chExt cx="0" cy="0"/>
        </a:xfrm>
      </p:grpSpPr>
      <p:pic>
        <p:nvPicPr>
          <p:cNvPr id="3" name="Image 28" descr="epfl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4732338"/>
            <a:ext cx="6318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hevron 3"/>
          <p:cNvSpPr/>
          <p:nvPr userDrawn="1"/>
        </p:nvSpPr>
        <p:spPr>
          <a:xfrm>
            <a:off x="2119313" y="4752975"/>
            <a:ext cx="1549400" cy="169863"/>
          </a:xfrm>
          <a:prstGeom prst="chevron">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latin typeface="Arial Narrow" panose="020B0606020202030204" pitchFamily="34" charset="0"/>
            </a:endParaRPr>
          </a:p>
        </p:txBody>
      </p:sp>
      <p:sp>
        <p:nvSpPr>
          <p:cNvPr id="5" name="Signalisation droite 24"/>
          <p:cNvSpPr/>
          <p:nvPr userDrawn="1"/>
        </p:nvSpPr>
        <p:spPr>
          <a:xfrm>
            <a:off x="663575" y="4752975"/>
            <a:ext cx="1498600" cy="169863"/>
          </a:xfrm>
          <a:prstGeom prst="homePlate">
            <a:avLst/>
          </a:prstGeom>
          <a:solidFill>
            <a:srgbClr val="D70015"/>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2" name="Titre 1"/>
          <p:cNvSpPr>
            <a:spLocks noGrp="1"/>
          </p:cNvSpPr>
          <p:nvPr>
            <p:ph type="title"/>
          </p:nvPr>
        </p:nvSpPr>
        <p:spPr>
          <a:xfrm>
            <a:off x="399796" y="136805"/>
            <a:ext cx="8229600" cy="610618"/>
          </a:xfrm>
          <a:prstGeom prst="rect">
            <a:avLst/>
          </a:prstGeom>
        </p:spPr>
        <p:txBody>
          <a:bodyPr/>
          <a:lstStyle>
            <a:lvl1pPr>
              <a:defRPr sz="2600" b="0" i="0" spc="100" baseline="0">
                <a:latin typeface="Impact"/>
                <a:cs typeface="Impact"/>
              </a:defRPr>
            </a:lvl1pPr>
          </a:lstStyle>
          <a:p>
            <a:r>
              <a:rPr lang="fr-CH" dirty="0" smtClean="0"/>
              <a:t>Cliquez et modifiez le titre</a:t>
            </a:r>
            <a:endParaRPr lang="fr-FR" dirty="0"/>
          </a:p>
        </p:txBody>
      </p:sp>
    </p:spTree>
    <p:extLst>
      <p:ext uri="{BB962C8B-B14F-4D97-AF65-F5344CB8AC3E}">
        <p14:creationId xmlns:p14="http://schemas.microsoft.com/office/powerpoint/2010/main" val="229547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4" name="Rectangle 3"/>
          <p:cNvSpPr/>
          <p:nvPr userDrawn="1"/>
        </p:nvSpPr>
        <p:spPr>
          <a:xfrm>
            <a:off x="-6350" y="663575"/>
            <a:ext cx="9159875" cy="96838"/>
          </a:xfrm>
          <a:prstGeom prst="rect">
            <a:avLst/>
          </a:prstGeom>
          <a:pattFill prst="ltUpDiag">
            <a:fgClr>
              <a:srgbClr val="000000"/>
            </a:fgClr>
            <a:bgClr>
              <a:prstClr val="white"/>
            </a:bgClr>
          </a:patt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pic>
        <p:nvPicPr>
          <p:cNvPr id="5" name="Image 28" descr="epfl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4732338"/>
            <a:ext cx="6318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hevron 5"/>
          <p:cNvSpPr/>
          <p:nvPr userDrawn="1"/>
        </p:nvSpPr>
        <p:spPr>
          <a:xfrm>
            <a:off x="2119313" y="4752975"/>
            <a:ext cx="1549400" cy="169863"/>
          </a:xfrm>
          <a:prstGeom prst="chevron">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latin typeface="Arial Narrow" panose="020B0606020202030204" pitchFamily="34" charset="0"/>
            </a:endParaRPr>
          </a:p>
        </p:txBody>
      </p:sp>
      <p:sp>
        <p:nvSpPr>
          <p:cNvPr id="7" name="Signalisation droite 24"/>
          <p:cNvSpPr/>
          <p:nvPr userDrawn="1"/>
        </p:nvSpPr>
        <p:spPr>
          <a:xfrm>
            <a:off x="663575" y="4752975"/>
            <a:ext cx="1498600" cy="169863"/>
          </a:xfrm>
          <a:prstGeom prst="homePlate">
            <a:avLst/>
          </a:prstGeom>
          <a:solidFill>
            <a:srgbClr val="D70015"/>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3" name="Espace réservé du contenu 2"/>
          <p:cNvSpPr>
            <a:spLocks noGrp="1"/>
          </p:cNvSpPr>
          <p:nvPr>
            <p:ph idx="1"/>
          </p:nvPr>
        </p:nvSpPr>
        <p:spPr>
          <a:xfrm>
            <a:off x="272132" y="993775"/>
            <a:ext cx="8229600" cy="3265487"/>
          </a:xfrm>
          <a:prstGeom prst="rect">
            <a:avLst/>
          </a:prstGeom>
        </p:spPr>
        <p:txBody>
          <a:bodyPr lIns="0" tIns="0" rIns="0" bIns="0"/>
          <a:lstStyle>
            <a:lvl1pPr marL="457200" indent="-241200" algn="l">
              <a:lnSpc>
                <a:spcPct val="100000"/>
              </a:lnSpc>
              <a:spcBef>
                <a:spcPts val="0"/>
              </a:spcBef>
              <a:spcAft>
                <a:spcPts val="0"/>
              </a:spcAft>
              <a:buClr>
                <a:srgbClr val="C30000"/>
              </a:buClr>
              <a:buSzPct val="159000"/>
              <a:defRPr sz="2200" b="0" i="0">
                <a:solidFill>
                  <a:srgbClr val="000000"/>
                </a:solidFill>
                <a:latin typeface="Arial Narrow"/>
                <a:cs typeface="Arial Narrow"/>
              </a:defRPr>
            </a:lvl1pPr>
            <a:lvl2pPr marL="639763" indent="-241200">
              <a:spcBef>
                <a:spcPts val="300"/>
              </a:spcBef>
              <a:buClr>
                <a:srgbClr val="C30000"/>
              </a:buClr>
              <a:buSzPct val="159000"/>
              <a:defRPr sz="1600" b="0" i="0">
                <a:solidFill>
                  <a:srgbClr val="000000"/>
                </a:solidFill>
                <a:latin typeface="Arial Narrow"/>
                <a:cs typeface="Arial Narrow"/>
              </a:defRPr>
            </a:lvl2pPr>
            <a:lvl3pPr marL="776288" indent="-241200">
              <a:spcBef>
                <a:spcPts val="300"/>
              </a:spcBef>
              <a:buClr>
                <a:srgbClr val="C30000"/>
              </a:buClr>
              <a:buSzPct val="159000"/>
              <a:defRPr sz="1300" b="0" i="0">
                <a:solidFill>
                  <a:srgbClr val="000000"/>
                </a:solidFill>
                <a:latin typeface="Arial Narrow"/>
                <a:cs typeface="Arial Narrow"/>
              </a:defRPr>
            </a:lvl3pPr>
            <a:lvl4pPr>
              <a:defRPr>
                <a:latin typeface="HelveticaNeueLT Pro 55 Roman" pitchFamily="34" charset="0"/>
              </a:defRPr>
            </a:lvl4pPr>
            <a:lvl5pPr>
              <a:defRPr>
                <a:latin typeface="HelveticaNeueLT Pro 55 Roman" pitchFamily="34" charset="0"/>
              </a:defRPr>
            </a:lvl5pPr>
          </a:lstStyle>
          <a:p>
            <a:pPr lvl="0"/>
            <a:r>
              <a:rPr lang="fr-CH" dirty="0" smtClean="0"/>
              <a:t>Cliquez pour modifier les styles du texte du masque</a:t>
            </a:r>
          </a:p>
          <a:p>
            <a:pPr lvl="1"/>
            <a:r>
              <a:rPr lang="fr-CH" dirty="0" smtClean="0"/>
              <a:t>Deuxième niveau</a:t>
            </a:r>
          </a:p>
          <a:p>
            <a:pPr lvl="2"/>
            <a:r>
              <a:rPr lang="fr-CH" dirty="0" smtClean="0"/>
              <a:t>Troisième niveau</a:t>
            </a:r>
          </a:p>
        </p:txBody>
      </p:sp>
      <p:sp>
        <p:nvSpPr>
          <p:cNvPr id="9" name="Titre 1"/>
          <p:cNvSpPr>
            <a:spLocks noGrp="1"/>
          </p:cNvSpPr>
          <p:nvPr>
            <p:ph type="title"/>
          </p:nvPr>
        </p:nvSpPr>
        <p:spPr>
          <a:xfrm>
            <a:off x="399796" y="136805"/>
            <a:ext cx="8229600" cy="610618"/>
          </a:xfrm>
          <a:prstGeom prst="rect">
            <a:avLst/>
          </a:prstGeom>
        </p:spPr>
        <p:txBody>
          <a:bodyPr/>
          <a:lstStyle>
            <a:lvl1pPr>
              <a:defRPr sz="2600" b="0" i="0" spc="100" baseline="0">
                <a:latin typeface="Impact"/>
                <a:cs typeface="Impact"/>
              </a:defRPr>
            </a:lvl1pPr>
          </a:lstStyle>
          <a:p>
            <a:r>
              <a:rPr lang="fr-CH" dirty="0" smtClean="0"/>
              <a:t>Cliquez et modifiez le titre</a:t>
            </a:r>
            <a:endParaRPr lang="fr-FR" dirty="0"/>
          </a:p>
        </p:txBody>
      </p:sp>
    </p:spTree>
    <p:extLst>
      <p:ext uri="{BB962C8B-B14F-4D97-AF65-F5344CB8AC3E}">
        <p14:creationId xmlns:p14="http://schemas.microsoft.com/office/powerpoint/2010/main" val="1117664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30178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ans titre">
    <p:spTree>
      <p:nvGrpSpPr>
        <p:cNvPr id="1" name=""/>
        <p:cNvGrpSpPr/>
        <p:nvPr/>
      </p:nvGrpSpPr>
      <p:grpSpPr>
        <a:xfrm>
          <a:off x="0" y="0"/>
          <a:ext cx="0" cy="0"/>
          <a:chOff x="0" y="0"/>
          <a:chExt cx="0" cy="0"/>
        </a:xfrm>
      </p:grpSpPr>
      <p:pic>
        <p:nvPicPr>
          <p:cNvPr id="2" name="Image 28" descr="epfl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4732338"/>
            <a:ext cx="6318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hevron 2"/>
          <p:cNvSpPr/>
          <p:nvPr userDrawn="1"/>
        </p:nvSpPr>
        <p:spPr>
          <a:xfrm>
            <a:off x="2119313" y="4752975"/>
            <a:ext cx="1549400" cy="169863"/>
          </a:xfrm>
          <a:prstGeom prst="chevron">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latin typeface="Arial Narrow" panose="020B0606020202030204" pitchFamily="34" charset="0"/>
            </a:endParaRPr>
          </a:p>
        </p:txBody>
      </p:sp>
      <p:sp>
        <p:nvSpPr>
          <p:cNvPr id="4" name="Signalisation droite 24"/>
          <p:cNvSpPr/>
          <p:nvPr userDrawn="1"/>
        </p:nvSpPr>
        <p:spPr>
          <a:xfrm>
            <a:off x="663575" y="4752975"/>
            <a:ext cx="1498600" cy="169863"/>
          </a:xfrm>
          <a:prstGeom prst="homePlate">
            <a:avLst/>
          </a:prstGeom>
          <a:solidFill>
            <a:srgbClr val="D70015"/>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Tree>
    <p:extLst>
      <p:ext uri="{BB962C8B-B14F-4D97-AF65-F5344CB8AC3E}">
        <p14:creationId xmlns:p14="http://schemas.microsoft.com/office/powerpoint/2010/main" val="5488836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pic>
        <p:nvPicPr>
          <p:cNvPr id="5" name="Image 28" descr="epfl2.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288" y="4732338"/>
            <a:ext cx="6318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hevron 5"/>
          <p:cNvSpPr/>
          <p:nvPr userDrawn="1"/>
        </p:nvSpPr>
        <p:spPr>
          <a:xfrm>
            <a:off x="2119313" y="4752975"/>
            <a:ext cx="1549400" cy="169863"/>
          </a:xfrm>
          <a:prstGeom prst="chevron">
            <a:avLst/>
          </a:prstGeom>
          <a:solidFill>
            <a:schemeClr val="bg1">
              <a:lumMod val="6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latin typeface="Arial Narrow" panose="020B0606020202030204" pitchFamily="34" charset="0"/>
            </a:endParaRPr>
          </a:p>
        </p:txBody>
      </p:sp>
      <p:sp>
        <p:nvSpPr>
          <p:cNvPr id="7" name="Signalisation droite 24"/>
          <p:cNvSpPr/>
          <p:nvPr userDrawn="1"/>
        </p:nvSpPr>
        <p:spPr>
          <a:xfrm>
            <a:off x="663575" y="4752975"/>
            <a:ext cx="1498600" cy="169863"/>
          </a:xfrm>
          <a:prstGeom prst="homePlate">
            <a:avLst/>
          </a:prstGeom>
          <a:solidFill>
            <a:srgbClr val="D70015"/>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8" name="Espace réservé du contenu 2"/>
          <p:cNvSpPr>
            <a:spLocks noGrp="1"/>
          </p:cNvSpPr>
          <p:nvPr>
            <p:ph sz="half" idx="10"/>
          </p:nvPr>
        </p:nvSpPr>
        <p:spPr>
          <a:xfrm>
            <a:off x="3575050" y="448495"/>
            <a:ext cx="5264150" cy="4050353"/>
          </a:xfrm>
          <a:prstGeom prst="rect">
            <a:avLst/>
          </a:prstGeom>
        </p:spPr>
        <p:txBody>
          <a:bodyPr lIns="0" tIns="0" rIns="0" bIns="0"/>
          <a:lstStyle>
            <a:lvl1pPr marL="457200" indent="-219600">
              <a:spcBef>
                <a:spcPts val="600"/>
              </a:spcBef>
              <a:buClr>
                <a:srgbClr val="C30000"/>
              </a:buClr>
              <a:buSzPct val="159000"/>
              <a:buFont typeface="Arial"/>
              <a:buChar char="•"/>
              <a:defRPr sz="2000" b="0" i="0">
                <a:solidFill>
                  <a:srgbClr val="000000"/>
                </a:solidFill>
                <a:latin typeface="Arial Narrow"/>
                <a:cs typeface="Arial Narrow"/>
              </a:defRPr>
            </a:lvl1pPr>
            <a:lvl2pPr marL="639763" indent="-183600">
              <a:spcBef>
                <a:spcPts val="600"/>
              </a:spcBef>
              <a:buClr>
                <a:srgbClr val="C30000"/>
              </a:buClr>
              <a:buSzPct val="159000"/>
              <a:buFont typeface="Arial"/>
              <a:buChar char="•"/>
              <a:defRPr sz="1600" b="0" i="0">
                <a:solidFill>
                  <a:srgbClr val="000000"/>
                </a:solidFill>
                <a:latin typeface="Arial Narrow"/>
                <a:cs typeface="Arial Narrow"/>
              </a:defRPr>
            </a:lvl2pPr>
            <a:lvl3pPr marL="776288" indent="-183600">
              <a:spcBef>
                <a:spcPts val="600"/>
              </a:spcBef>
              <a:buClr>
                <a:srgbClr val="C30000"/>
              </a:buClr>
              <a:buSzPct val="159000"/>
              <a:buFont typeface="Arial"/>
              <a:buChar char="•"/>
              <a:defRPr sz="1500" b="0" i="0">
                <a:solidFill>
                  <a:srgbClr val="000000"/>
                </a:solidFill>
                <a:latin typeface="Arial Narrow"/>
                <a:cs typeface="Arial Narrow"/>
              </a:defRPr>
            </a:lvl3pPr>
            <a:lvl4pPr marL="889000" indent="-147600">
              <a:spcBef>
                <a:spcPts val="600"/>
              </a:spcBef>
              <a:buClr>
                <a:srgbClr val="C30000"/>
              </a:buClr>
              <a:buSzPct val="159000"/>
              <a:buFont typeface="Arial"/>
              <a:buChar char="•"/>
              <a:defRPr sz="1300" b="0" i="0">
                <a:solidFill>
                  <a:srgbClr val="000000"/>
                </a:solidFill>
                <a:latin typeface="Arial Narrow"/>
                <a:cs typeface="Arial Narrow"/>
              </a:defRPr>
            </a:lvl4pPr>
            <a:lvl5pPr marL="958850" indent="-111600">
              <a:spcBef>
                <a:spcPts val="600"/>
              </a:spcBef>
              <a:buClr>
                <a:srgbClr val="C30000"/>
              </a:buClr>
              <a:buSzPct val="159000"/>
              <a:buFont typeface="Arial"/>
              <a:buChar char="•"/>
              <a:defRPr sz="1200" b="0" i="0">
                <a:solidFill>
                  <a:srgbClr val="000000"/>
                </a:solidFill>
                <a:latin typeface="Arial Narrow"/>
                <a:cs typeface="Arial Narrow"/>
              </a:defRPr>
            </a:lvl5pPr>
            <a:lvl6pPr>
              <a:defRPr sz="1800"/>
            </a:lvl6pPr>
            <a:lvl7pPr>
              <a:defRPr sz="1800"/>
            </a:lvl7pPr>
            <a:lvl8pPr>
              <a:defRPr sz="1800"/>
            </a:lvl8pPr>
            <a:lvl9pPr>
              <a:defRPr sz="1800"/>
            </a:lvl9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a:p>
        </p:txBody>
      </p:sp>
      <p:sp>
        <p:nvSpPr>
          <p:cNvPr id="10" name="Sous-titre 2"/>
          <p:cNvSpPr>
            <a:spLocks noGrp="1"/>
          </p:cNvSpPr>
          <p:nvPr>
            <p:ph type="subTitle" idx="1"/>
          </p:nvPr>
        </p:nvSpPr>
        <p:spPr>
          <a:xfrm>
            <a:off x="347662" y="1611033"/>
            <a:ext cx="3227387" cy="2383062"/>
          </a:xfrm>
          <a:prstGeom prst="rect">
            <a:avLst/>
          </a:prstGeom>
        </p:spPr>
        <p:txBody>
          <a:bodyPr>
            <a:noAutofit/>
          </a:bodyPr>
          <a:lstStyle>
            <a:lvl1pPr marL="0" indent="0" algn="l">
              <a:buNone/>
              <a:defRPr sz="1600" b="0" i="0">
                <a:solidFill>
                  <a:srgbClr val="000000"/>
                </a:solidFill>
                <a:latin typeface="Arial Narrow"/>
                <a:cs typeface="Arial Narrow"/>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dirty="0" smtClean="0"/>
              <a:t>Cliquez pour modifier le style des sous-titres du masque</a:t>
            </a:r>
            <a:endParaRPr lang="fr-FR" dirty="0"/>
          </a:p>
        </p:txBody>
      </p:sp>
      <p:sp>
        <p:nvSpPr>
          <p:cNvPr id="12" name="Titre 11"/>
          <p:cNvSpPr>
            <a:spLocks noGrp="1"/>
          </p:cNvSpPr>
          <p:nvPr>
            <p:ph type="title"/>
          </p:nvPr>
        </p:nvSpPr>
        <p:spPr>
          <a:xfrm>
            <a:off x="347664" y="440454"/>
            <a:ext cx="3227386" cy="1095731"/>
          </a:xfrm>
          <a:prstGeom prst="rect">
            <a:avLst/>
          </a:prstGeom>
        </p:spPr>
        <p:txBody>
          <a:bodyPr/>
          <a:lstStyle>
            <a:lvl1pPr>
              <a:defRPr sz="2400" b="0" i="0" spc="100">
                <a:latin typeface="Impact"/>
                <a:cs typeface="Impact"/>
              </a:defRPr>
            </a:lvl1pPr>
          </a:lstStyle>
          <a:p>
            <a:r>
              <a:rPr lang="fr-FR" dirty="0" smtClean="0"/>
              <a:t>Cliquez pour modifier le style du titre</a:t>
            </a:r>
            <a:endParaRPr lang="fr-CH" dirty="0"/>
          </a:p>
        </p:txBody>
      </p:sp>
    </p:spTree>
    <p:extLst>
      <p:ext uri="{BB962C8B-B14F-4D97-AF65-F5344CB8AC3E}">
        <p14:creationId xmlns:p14="http://schemas.microsoft.com/office/powerpoint/2010/main" val="16451744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646211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Espace réservé du titre 1"/>
          <p:cNvSpPr txBox="1">
            <a:spLocks/>
          </p:cNvSpPr>
          <p:nvPr userDrawn="1"/>
        </p:nvSpPr>
        <p:spPr bwMode="auto">
          <a:xfrm>
            <a:off x="5629275" y="4773613"/>
            <a:ext cx="3146425" cy="239712"/>
          </a:xfrm>
          <a:prstGeom prst="rect">
            <a:avLst/>
          </a:prstGeom>
          <a:noFill/>
          <a:ln>
            <a:noFill/>
          </a:ln>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defRPr/>
            </a:pPr>
            <a:r>
              <a:rPr lang="fr-CH" altLang="fr-FR" sz="800" b="1" dirty="0" smtClean="0">
                <a:solidFill>
                  <a:srgbClr val="595959"/>
                </a:solidFill>
                <a:latin typeface="Arial Narrow" panose="020B0606020202030204" pitchFamily="34" charset="0"/>
              </a:rPr>
              <a:t>Présentation EPFL-Public  </a:t>
            </a:r>
            <a:r>
              <a:rPr lang="fr-CH" altLang="fr-FR" sz="800" b="1" dirty="0" smtClean="0">
                <a:solidFill>
                  <a:srgbClr val="7F7F7F"/>
                </a:solidFill>
                <a:latin typeface="Arial Narrow" panose="020B0606020202030204" pitchFamily="34" charset="0"/>
              </a:rPr>
              <a:t>| </a:t>
            </a:r>
            <a:r>
              <a:rPr lang="fr-CH" altLang="fr-FR" sz="800" dirty="0" smtClean="0">
                <a:solidFill>
                  <a:srgbClr val="7F7F7F"/>
                </a:solidFill>
                <a:latin typeface="Arial Narrow" panose="020B0606020202030204" pitchFamily="34" charset="0"/>
              </a:rPr>
              <a:t>2016</a:t>
            </a:r>
            <a:endParaRPr lang="fr-FR" altLang="fr-FR" sz="800" dirty="0" smtClean="0">
              <a:solidFill>
                <a:srgbClr val="7F7F7F"/>
              </a:solidFill>
              <a:latin typeface="Arial Narrow" panose="020B0606020202030204" pitchFamily="34" charset="0"/>
            </a:endParaRPr>
          </a:p>
        </p:txBody>
      </p:sp>
      <p:sp>
        <p:nvSpPr>
          <p:cNvPr id="3" name="Espace réservé du titre 1"/>
          <p:cNvSpPr txBox="1">
            <a:spLocks/>
          </p:cNvSpPr>
          <p:nvPr userDrawn="1"/>
        </p:nvSpPr>
        <p:spPr>
          <a:xfrm>
            <a:off x="8629650" y="4768850"/>
            <a:ext cx="523875" cy="239713"/>
          </a:xfrm>
          <a:prstGeom prst="rect">
            <a:avLst/>
          </a:prstGeom>
          <a:noFill/>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r" eaLnBrk="1" hangingPunct="1">
              <a:defRPr/>
            </a:pPr>
            <a:fld id="{E3295386-F295-DC42-9B2A-A1651A070DBF}" type="slidenum">
              <a:rPr lang="fr-FR" altLang="fr-FR" sz="800" smtClean="0">
                <a:solidFill>
                  <a:srgbClr val="A6A6A6"/>
                </a:solidFill>
                <a:latin typeface="Arial Narrow" panose="020B0606020202030204" pitchFamily="34" charset="0"/>
              </a:rPr>
              <a:pPr algn="r" eaLnBrk="1" hangingPunct="1">
                <a:defRPr/>
              </a:pPr>
              <a:t>‹#›</a:t>
            </a:fld>
            <a:endParaRPr lang="fr-FR" altLang="fr-FR" sz="800" smtClean="0">
              <a:solidFill>
                <a:srgbClr val="A6A6A6"/>
              </a:solidFill>
              <a:latin typeface="Arial Narrow" panose="020B0606020202030204" pitchFamily="34" charset="0"/>
            </a:endParaRPr>
          </a:p>
        </p:txBody>
      </p:sp>
    </p:spTree>
  </p:cSld>
  <p:clrMap bg1="lt1" tx1="dk1" bg2="lt2" tx2="dk2" accent1="accent1" accent2="accent2" accent3="accent3" accent4="accent4" accent5="accent5" accent6="accent6" hlink="hlink" folHlink="folHlink"/>
  <p:sldLayoutIdLst>
    <p:sldLayoutId id="2147484655" r:id="rId1"/>
    <p:sldLayoutId id="2147484656" r:id="rId2"/>
    <p:sldLayoutId id="2147484657" r:id="rId3"/>
    <p:sldLayoutId id="2147484658" r:id="rId4"/>
    <p:sldLayoutId id="2147484653" r:id="rId5"/>
    <p:sldLayoutId id="2147484659" r:id="rId6"/>
    <p:sldLayoutId id="2147484660" r:id="rId7"/>
    <p:sldLayoutId id="2147484654" r:id="rId8"/>
  </p:sldLayoutIdLst>
  <p:timing>
    <p:tnLst>
      <p:par>
        <p:cTn id="1" dur="indefinite" restart="never" nodeType="tmRoot"/>
      </p:par>
    </p:tnLst>
  </p:timing>
  <p:txStyles>
    <p:titleStyle>
      <a:lvl1pPr algn="l" defTabSz="457200" rtl="0" eaLnBrk="0" fontAlgn="base" hangingPunct="0">
        <a:spcBef>
          <a:spcPct val="0"/>
        </a:spcBef>
        <a:spcAft>
          <a:spcPct val="0"/>
        </a:spcAft>
        <a:defRPr sz="2800" kern="1200">
          <a:solidFill>
            <a:schemeClr val="tx1"/>
          </a:solidFill>
          <a:latin typeface="Verdana"/>
          <a:ea typeface="ＭＳ Ｐゴシック" charset="0"/>
          <a:cs typeface="ＭＳ Ｐゴシック" charset="0"/>
        </a:defRPr>
      </a:lvl1pPr>
      <a:lvl2pPr algn="l" defTabSz="457200" rtl="0" eaLnBrk="0" fontAlgn="base" hangingPunct="0">
        <a:spcBef>
          <a:spcPct val="0"/>
        </a:spcBef>
        <a:spcAft>
          <a:spcPct val="0"/>
        </a:spcAft>
        <a:defRPr sz="2800">
          <a:solidFill>
            <a:schemeClr val="tx1"/>
          </a:solidFill>
          <a:latin typeface="Verdana" charset="0"/>
          <a:ea typeface="ＭＳ Ｐゴシック" charset="0"/>
          <a:cs typeface="ＭＳ Ｐゴシック" charset="0"/>
        </a:defRPr>
      </a:lvl2pPr>
      <a:lvl3pPr algn="l" defTabSz="457200" rtl="0" eaLnBrk="0" fontAlgn="base" hangingPunct="0">
        <a:spcBef>
          <a:spcPct val="0"/>
        </a:spcBef>
        <a:spcAft>
          <a:spcPct val="0"/>
        </a:spcAft>
        <a:defRPr sz="2800">
          <a:solidFill>
            <a:schemeClr val="tx1"/>
          </a:solidFill>
          <a:latin typeface="Verdana" charset="0"/>
          <a:ea typeface="ＭＳ Ｐゴシック" charset="0"/>
          <a:cs typeface="ＭＳ Ｐゴシック" charset="0"/>
        </a:defRPr>
      </a:lvl3pPr>
      <a:lvl4pPr algn="l" defTabSz="457200" rtl="0" eaLnBrk="0" fontAlgn="base" hangingPunct="0">
        <a:spcBef>
          <a:spcPct val="0"/>
        </a:spcBef>
        <a:spcAft>
          <a:spcPct val="0"/>
        </a:spcAft>
        <a:defRPr sz="2800">
          <a:solidFill>
            <a:schemeClr val="tx1"/>
          </a:solidFill>
          <a:latin typeface="Verdana" charset="0"/>
          <a:ea typeface="ＭＳ Ｐゴシック" charset="0"/>
          <a:cs typeface="ＭＳ Ｐゴシック" charset="0"/>
        </a:defRPr>
      </a:lvl4pPr>
      <a:lvl5pPr algn="l" defTabSz="457200" rtl="0" eaLnBrk="0" fontAlgn="base" hangingPunct="0">
        <a:spcBef>
          <a:spcPct val="0"/>
        </a:spcBef>
        <a:spcAft>
          <a:spcPct val="0"/>
        </a:spcAft>
        <a:defRPr sz="2800">
          <a:solidFill>
            <a:schemeClr val="tx1"/>
          </a:solidFill>
          <a:latin typeface="Verdana" charset="0"/>
          <a:ea typeface="ＭＳ Ｐゴシック" charset="0"/>
          <a:cs typeface="ＭＳ Ｐゴシック" charset="0"/>
        </a:defRPr>
      </a:lvl5pPr>
      <a:lvl6pPr marL="457200" algn="l" defTabSz="457200" rtl="0" fontAlgn="base">
        <a:spcBef>
          <a:spcPct val="0"/>
        </a:spcBef>
        <a:spcAft>
          <a:spcPct val="0"/>
        </a:spcAft>
        <a:defRPr sz="2800">
          <a:solidFill>
            <a:schemeClr val="tx1"/>
          </a:solidFill>
          <a:latin typeface="Verdana" charset="0"/>
          <a:ea typeface="ＭＳ Ｐゴシック" charset="0"/>
        </a:defRPr>
      </a:lvl6pPr>
      <a:lvl7pPr marL="914400" algn="l" defTabSz="457200" rtl="0" fontAlgn="base">
        <a:spcBef>
          <a:spcPct val="0"/>
        </a:spcBef>
        <a:spcAft>
          <a:spcPct val="0"/>
        </a:spcAft>
        <a:defRPr sz="2800">
          <a:solidFill>
            <a:schemeClr val="tx1"/>
          </a:solidFill>
          <a:latin typeface="Verdana" charset="0"/>
          <a:ea typeface="ＭＳ Ｐゴシック" charset="0"/>
        </a:defRPr>
      </a:lvl7pPr>
      <a:lvl8pPr marL="1371600" algn="l" defTabSz="457200" rtl="0" fontAlgn="base">
        <a:spcBef>
          <a:spcPct val="0"/>
        </a:spcBef>
        <a:spcAft>
          <a:spcPct val="0"/>
        </a:spcAft>
        <a:defRPr sz="2800">
          <a:solidFill>
            <a:schemeClr val="tx1"/>
          </a:solidFill>
          <a:latin typeface="Verdana" charset="0"/>
          <a:ea typeface="ＭＳ Ｐゴシック" charset="0"/>
        </a:defRPr>
      </a:lvl8pPr>
      <a:lvl9pPr marL="1828800" algn="l" defTabSz="457200" rtl="0" fontAlgn="base">
        <a:spcBef>
          <a:spcPct val="0"/>
        </a:spcBef>
        <a:spcAft>
          <a:spcPct val="0"/>
        </a:spcAft>
        <a:defRPr sz="2800">
          <a:solidFill>
            <a:schemeClr val="tx1"/>
          </a:solidFill>
          <a:latin typeface="Verdana" charset="0"/>
          <a:ea typeface="ＭＳ Ｐゴシック" charset="0"/>
        </a:defRPr>
      </a:lvl9pPr>
    </p:titleStyle>
    <p:bodyStyle>
      <a:lvl1pPr marL="457200" indent="-365125" algn="l" defTabSz="457200" rtl="0" eaLnBrk="0" fontAlgn="base" hangingPunct="0">
        <a:spcBef>
          <a:spcPts val="600"/>
        </a:spcBef>
        <a:spcAft>
          <a:spcPct val="0"/>
        </a:spcAft>
        <a:buClr>
          <a:srgbClr val="FF0000"/>
        </a:buClr>
        <a:buSzPct val="150000"/>
        <a:buFont typeface="Arial" charset="0"/>
        <a:buChar char="•"/>
        <a:defRPr sz="2000" kern="1200">
          <a:solidFill>
            <a:srgbClr val="595959"/>
          </a:solidFill>
          <a:latin typeface="Verdana"/>
          <a:ea typeface="ＭＳ Ｐゴシック" charset="0"/>
          <a:cs typeface="ＭＳ Ｐゴシック" charset="0"/>
        </a:defRPr>
      </a:lvl1pPr>
      <a:lvl2pPr marL="639763" indent="-365125" algn="l" defTabSz="457200" rtl="0" eaLnBrk="0" fontAlgn="base" hangingPunct="0">
        <a:spcBef>
          <a:spcPts val="600"/>
        </a:spcBef>
        <a:spcAft>
          <a:spcPct val="0"/>
        </a:spcAft>
        <a:buClr>
          <a:srgbClr val="FF0000"/>
        </a:buClr>
        <a:buSzPct val="150000"/>
        <a:buFont typeface="Arial" charset="0"/>
        <a:buChar char="•"/>
        <a:defRPr sz="1600" kern="1200">
          <a:solidFill>
            <a:srgbClr val="595959"/>
          </a:solidFill>
          <a:latin typeface="Verdana"/>
          <a:ea typeface="ＭＳ Ｐゴシック" charset="0"/>
          <a:cs typeface="+mn-cs"/>
        </a:defRPr>
      </a:lvl2pPr>
      <a:lvl3pPr marL="776288" indent="-365125" algn="l" defTabSz="457200" rtl="0" eaLnBrk="0" fontAlgn="base" hangingPunct="0">
        <a:spcBef>
          <a:spcPts val="600"/>
        </a:spcBef>
        <a:spcAft>
          <a:spcPct val="0"/>
        </a:spcAft>
        <a:buClr>
          <a:srgbClr val="FF0000"/>
        </a:buClr>
        <a:buSzPct val="150000"/>
        <a:buFont typeface="Arial" charset="0"/>
        <a:buChar char="•"/>
        <a:defRPr sz="1400" kern="1200">
          <a:solidFill>
            <a:srgbClr val="595959"/>
          </a:solidFill>
          <a:latin typeface="Verdana"/>
          <a:ea typeface="ＭＳ Ｐゴシック" charset="0"/>
          <a:cs typeface="+mn-cs"/>
        </a:defRPr>
      </a:lvl3pPr>
      <a:lvl4pPr marL="889000" indent="-365125" algn="l" defTabSz="457200" rtl="0" eaLnBrk="0" fontAlgn="base" hangingPunct="0">
        <a:spcBef>
          <a:spcPts val="600"/>
        </a:spcBef>
        <a:spcAft>
          <a:spcPct val="0"/>
        </a:spcAft>
        <a:buClr>
          <a:srgbClr val="FF0000"/>
        </a:buClr>
        <a:buSzPct val="150000"/>
        <a:buFont typeface="Arial" charset="0"/>
        <a:buChar char="•"/>
        <a:defRPr sz="1200" kern="1200">
          <a:solidFill>
            <a:srgbClr val="595959"/>
          </a:solidFill>
          <a:latin typeface="Verdana"/>
          <a:ea typeface="ＭＳ Ｐゴシック" charset="0"/>
          <a:cs typeface="+mn-cs"/>
        </a:defRPr>
      </a:lvl4pPr>
      <a:lvl5pPr marL="958850" indent="-365125" algn="l" defTabSz="457200" rtl="0" eaLnBrk="0" fontAlgn="base" hangingPunct="0">
        <a:spcBef>
          <a:spcPts val="600"/>
        </a:spcBef>
        <a:spcAft>
          <a:spcPct val="0"/>
        </a:spcAft>
        <a:buClr>
          <a:srgbClr val="FF0000"/>
        </a:buClr>
        <a:buSzPct val="150000"/>
        <a:buFont typeface="Arial" charset="0"/>
        <a:buChar char="•"/>
        <a:defRPr sz="1000" kern="1200">
          <a:solidFill>
            <a:srgbClr val="595959"/>
          </a:solidFill>
          <a:latin typeface="Verdana"/>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1.png"/><Relationship Id="rId5" Type="http://schemas.openxmlformats.org/officeDocument/2006/relationships/image" Target="../media/image4.png"/><Relationship Id="rId1" Type="http://schemas.openxmlformats.org/officeDocument/2006/relationships/slideLayout" Target="../slideLayouts/slideLayout5.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20" Type="http://schemas.openxmlformats.org/officeDocument/2006/relationships/tags" Target="../tags/tag308.xml"/><Relationship Id="rId21" Type="http://schemas.openxmlformats.org/officeDocument/2006/relationships/tags" Target="../tags/tag309.xml"/><Relationship Id="rId22" Type="http://schemas.openxmlformats.org/officeDocument/2006/relationships/tags" Target="../tags/tag310.xml"/><Relationship Id="rId23" Type="http://schemas.openxmlformats.org/officeDocument/2006/relationships/tags" Target="../tags/tag311.xml"/><Relationship Id="rId24" Type="http://schemas.openxmlformats.org/officeDocument/2006/relationships/tags" Target="../tags/tag312.xml"/><Relationship Id="rId25" Type="http://schemas.openxmlformats.org/officeDocument/2006/relationships/tags" Target="../tags/tag313.xml"/><Relationship Id="rId26" Type="http://schemas.openxmlformats.org/officeDocument/2006/relationships/tags" Target="../tags/tag314.xml"/><Relationship Id="rId27" Type="http://schemas.openxmlformats.org/officeDocument/2006/relationships/tags" Target="../tags/tag315.xml"/><Relationship Id="rId28" Type="http://schemas.openxmlformats.org/officeDocument/2006/relationships/tags" Target="../tags/tag316.xml"/><Relationship Id="rId29" Type="http://schemas.openxmlformats.org/officeDocument/2006/relationships/tags" Target="../tags/tag317.xml"/><Relationship Id="rId1" Type="http://schemas.openxmlformats.org/officeDocument/2006/relationships/tags" Target="../tags/tag289.xml"/><Relationship Id="rId2" Type="http://schemas.openxmlformats.org/officeDocument/2006/relationships/tags" Target="../tags/tag290.xml"/><Relationship Id="rId3" Type="http://schemas.openxmlformats.org/officeDocument/2006/relationships/tags" Target="../tags/tag291.xml"/><Relationship Id="rId4" Type="http://schemas.openxmlformats.org/officeDocument/2006/relationships/tags" Target="../tags/tag292.xml"/><Relationship Id="rId5" Type="http://schemas.openxmlformats.org/officeDocument/2006/relationships/tags" Target="../tags/tag293.xml"/><Relationship Id="rId30" Type="http://schemas.openxmlformats.org/officeDocument/2006/relationships/tags" Target="../tags/tag318.xml"/><Relationship Id="rId31" Type="http://schemas.openxmlformats.org/officeDocument/2006/relationships/tags" Target="../tags/tag319.xml"/><Relationship Id="rId32" Type="http://schemas.openxmlformats.org/officeDocument/2006/relationships/tags" Target="../tags/tag320.xml"/><Relationship Id="rId9" Type="http://schemas.openxmlformats.org/officeDocument/2006/relationships/tags" Target="../tags/tag297.xml"/><Relationship Id="rId6" Type="http://schemas.openxmlformats.org/officeDocument/2006/relationships/tags" Target="../tags/tag294.xml"/><Relationship Id="rId7" Type="http://schemas.openxmlformats.org/officeDocument/2006/relationships/tags" Target="../tags/tag295.xml"/><Relationship Id="rId8" Type="http://schemas.openxmlformats.org/officeDocument/2006/relationships/tags" Target="../tags/tag296.xml"/><Relationship Id="rId33" Type="http://schemas.openxmlformats.org/officeDocument/2006/relationships/tags" Target="../tags/tag321.xml"/><Relationship Id="rId34" Type="http://schemas.openxmlformats.org/officeDocument/2006/relationships/tags" Target="../tags/tag322.xml"/><Relationship Id="rId35" Type="http://schemas.openxmlformats.org/officeDocument/2006/relationships/tags" Target="../tags/tag323.xml"/><Relationship Id="rId36" Type="http://schemas.openxmlformats.org/officeDocument/2006/relationships/tags" Target="../tags/tag324.xml"/><Relationship Id="rId10" Type="http://schemas.openxmlformats.org/officeDocument/2006/relationships/tags" Target="../tags/tag298.xml"/><Relationship Id="rId11" Type="http://schemas.openxmlformats.org/officeDocument/2006/relationships/tags" Target="../tags/tag299.xml"/><Relationship Id="rId12" Type="http://schemas.openxmlformats.org/officeDocument/2006/relationships/tags" Target="../tags/tag300.xml"/><Relationship Id="rId13" Type="http://schemas.openxmlformats.org/officeDocument/2006/relationships/tags" Target="../tags/tag301.xml"/><Relationship Id="rId14" Type="http://schemas.openxmlformats.org/officeDocument/2006/relationships/tags" Target="../tags/tag302.xml"/><Relationship Id="rId15" Type="http://schemas.openxmlformats.org/officeDocument/2006/relationships/tags" Target="../tags/tag303.xml"/><Relationship Id="rId16" Type="http://schemas.openxmlformats.org/officeDocument/2006/relationships/tags" Target="../tags/tag304.xml"/><Relationship Id="rId17" Type="http://schemas.openxmlformats.org/officeDocument/2006/relationships/tags" Target="../tags/tag305.xml"/><Relationship Id="rId18" Type="http://schemas.openxmlformats.org/officeDocument/2006/relationships/tags" Target="../tags/tag306.xml"/><Relationship Id="rId19" Type="http://schemas.openxmlformats.org/officeDocument/2006/relationships/tags" Target="../tags/tag307.xml"/><Relationship Id="rId37" Type="http://schemas.openxmlformats.org/officeDocument/2006/relationships/slideLayout" Target="../slideLayouts/slideLayout8.xml"/><Relationship Id="rId38" Type="http://schemas.openxmlformats.org/officeDocument/2006/relationships/image" Target="../media/image1.png"/><Relationship Id="rId39" Type="http://schemas.openxmlformats.org/officeDocument/2006/relationships/image" Target="../media/image6.png"/><Relationship Id="rId40" Type="http://schemas.openxmlformats.org/officeDocument/2006/relationships/image" Target="../media/image8.png"/><Relationship Id="rId41" Type="http://schemas.openxmlformats.org/officeDocument/2006/relationships/image" Target="../media/image10.emf"/></Relationships>
</file>

<file path=ppt/slides/_rels/slide11.xml.rels><?xml version="1.0" encoding="UTF-8" standalone="yes"?>
<Relationships xmlns="http://schemas.openxmlformats.org/package/2006/relationships"><Relationship Id="rId20" Type="http://schemas.openxmlformats.org/officeDocument/2006/relationships/tags" Target="../tags/tag344.xml"/><Relationship Id="rId21" Type="http://schemas.openxmlformats.org/officeDocument/2006/relationships/tags" Target="../tags/tag345.xml"/><Relationship Id="rId22" Type="http://schemas.openxmlformats.org/officeDocument/2006/relationships/tags" Target="../tags/tag346.xml"/><Relationship Id="rId23" Type="http://schemas.openxmlformats.org/officeDocument/2006/relationships/tags" Target="../tags/tag347.xml"/><Relationship Id="rId24" Type="http://schemas.openxmlformats.org/officeDocument/2006/relationships/tags" Target="../tags/tag348.xml"/><Relationship Id="rId25" Type="http://schemas.openxmlformats.org/officeDocument/2006/relationships/tags" Target="../tags/tag349.xml"/><Relationship Id="rId26" Type="http://schemas.openxmlformats.org/officeDocument/2006/relationships/tags" Target="../tags/tag350.xml"/><Relationship Id="rId27" Type="http://schemas.openxmlformats.org/officeDocument/2006/relationships/tags" Target="../tags/tag351.xml"/><Relationship Id="rId28" Type="http://schemas.openxmlformats.org/officeDocument/2006/relationships/tags" Target="../tags/tag352.xml"/><Relationship Id="rId29" Type="http://schemas.openxmlformats.org/officeDocument/2006/relationships/tags" Target="../tags/tag353.xml"/><Relationship Id="rId1" Type="http://schemas.openxmlformats.org/officeDocument/2006/relationships/tags" Target="../tags/tag325.xml"/><Relationship Id="rId2" Type="http://schemas.openxmlformats.org/officeDocument/2006/relationships/tags" Target="../tags/tag326.xml"/><Relationship Id="rId3" Type="http://schemas.openxmlformats.org/officeDocument/2006/relationships/tags" Target="../tags/tag327.xml"/><Relationship Id="rId4" Type="http://schemas.openxmlformats.org/officeDocument/2006/relationships/tags" Target="../tags/tag328.xml"/><Relationship Id="rId5" Type="http://schemas.openxmlformats.org/officeDocument/2006/relationships/tags" Target="../tags/tag329.xml"/><Relationship Id="rId30" Type="http://schemas.openxmlformats.org/officeDocument/2006/relationships/tags" Target="../tags/tag354.xml"/><Relationship Id="rId31" Type="http://schemas.openxmlformats.org/officeDocument/2006/relationships/tags" Target="../tags/tag355.xml"/><Relationship Id="rId32" Type="http://schemas.openxmlformats.org/officeDocument/2006/relationships/tags" Target="../tags/tag356.xml"/><Relationship Id="rId9" Type="http://schemas.openxmlformats.org/officeDocument/2006/relationships/tags" Target="../tags/tag333.xml"/><Relationship Id="rId6" Type="http://schemas.openxmlformats.org/officeDocument/2006/relationships/tags" Target="../tags/tag330.xml"/><Relationship Id="rId7" Type="http://schemas.openxmlformats.org/officeDocument/2006/relationships/tags" Target="../tags/tag331.xml"/><Relationship Id="rId8" Type="http://schemas.openxmlformats.org/officeDocument/2006/relationships/tags" Target="../tags/tag332.xml"/><Relationship Id="rId33" Type="http://schemas.openxmlformats.org/officeDocument/2006/relationships/tags" Target="../tags/tag357.xml"/><Relationship Id="rId34" Type="http://schemas.openxmlformats.org/officeDocument/2006/relationships/tags" Target="../tags/tag358.xml"/><Relationship Id="rId35" Type="http://schemas.openxmlformats.org/officeDocument/2006/relationships/tags" Target="../tags/tag359.xml"/><Relationship Id="rId36" Type="http://schemas.openxmlformats.org/officeDocument/2006/relationships/tags" Target="../tags/tag360.xml"/><Relationship Id="rId10" Type="http://schemas.openxmlformats.org/officeDocument/2006/relationships/tags" Target="../tags/tag334.xml"/><Relationship Id="rId11" Type="http://schemas.openxmlformats.org/officeDocument/2006/relationships/tags" Target="../tags/tag335.xml"/><Relationship Id="rId12" Type="http://schemas.openxmlformats.org/officeDocument/2006/relationships/tags" Target="../tags/tag336.xml"/><Relationship Id="rId13" Type="http://schemas.openxmlformats.org/officeDocument/2006/relationships/tags" Target="../tags/tag337.xml"/><Relationship Id="rId14" Type="http://schemas.openxmlformats.org/officeDocument/2006/relationships/tags" Target="../tags/tag338.xml"/><Relationship Id="rId15" Type="http://schemas.openxmlformats.org/officeDocument/2006/relationships/tags" Target="../tags/tag339.xml"/><Relationship Id="rId16" Type="http://schemas.openxmlformats.org/officeDocument/2006/relationships/tags" Target="../tags/tag340.xml"/><Relationship Id="rId17" Type="http://schemas.openxmlformats.org/officeDocument/2006/relationships/tags" Target="../tags/tag341.xml"/><Relationship Id="rId18" Type="http://schemas.openxmlformats.org/officeDocument/2006/relationships/tags" Target="../tags/tag342.xml"/><Relationship Id="rId19" Type="http://schemas.openxmlformats.org/officeDocument/2006/relationships/tags" Target="../tags/tag343.xml"/><Relationship Id="rId37" Type="http://schemas.openxmlformats.org/officeDocument/2006/relationships/slideLayout" Target="../slideLayouts/slideLayout8.xml"/><Relationship Id="rId38" Type="http://schemas.openxmlformats.org/officeDocument/2006/relationships/image" Target="../media/image1.png"/><Relationship Id="rId39" Type="http://schemas.openxmlformats.org/officeDocument/2006/relationships/image" Target="../media/image11.emf"/></Relationships>
</file>

<file path=ppt/slides/_rels/slide12.xml.rels><?xml version="1.0" encoding="UTF-8" standalone="yes"?>
<Relationships xmlns="http://schemas.openxmlformats.org/package/2006/relationships"><Relationship Id="rId20" Type="http://schemas.openxmlformats.org/officeDocument/2006/relationships/tags" Target="../tags/tag380.xml"/><Relationship Id="rId21" Type="http://schemas.openxmlformats.org/officeDocument/2006/relationships/tags" Target="../tags/tag381.xml"/><Relationship Id="rId22" Type="http://schemas.openxmlformats.org/officeDocument/2006/relationships/tags" Target="../tags/tag382.xml"/><Relationship Id="rId23" Type="http://schemas.openxmlformats.org/officeDocument/2006/relationships/tags" Target="../tags/tag383.xml"/><Relationship Id="rId24" Type="http://schemas.openxmlformats.org/officeDocument/2006/relationships/tags" Target="../tags/tag384.xml"/><Relationship Id="rId25" Type="http://schemas.openxmlformats.org/officeDocument/2006/relationships/tags" Target="../tags/tag385.xml"/><Relationship Id="rId26" Type="http://schemas.openxmlformats.org/officeDocument/2006/relationships/tags" Target="../tags/tag386.xml"/><Relationship Id="rId27" Type="http://schemas.openxmlformats.org/officeDocument/2006/relationships/tags" Target="../tags/tag387.xml"/><Relationship Id="rId28" Type="http://schemas.openxmlformats.org/officeDocument/2006/relationships/tags" Target="../tags/tag388.xml"/><Relationship Id="rId29" Type="http://schemas.openxmlformats.org/officeDocument/2006/relationships/tags" Target="../tags/tag389.xml"/><Relationship Id="rId1" Type="http://schemas.openxmlformats.org/officeDocument/2006/relationships/tags" Target="../tags/tag361.xml"/><Relationship Id="rId2" Type="http://schemas.openxmlformats.org/officeDocument/2006/relationships/tags" Target="../tags/tag362.xml"/><Relationship Id="rId3" Type="http://schemas.openxmlformats.org/officeDocument/2006/relationships/tags" Target="../tags/tag363.xml"/><Relationship Id="rId4" Type="http://schemas.openxmlformats.org/officeDocument/2006/relationships/tags" Target="../tags/tag364.xml"/><Relationship Id="rId5" Type="http://schemas.openxmlformats.org/officeDocument/2006/relationships/tags" Target="../tags/tag365.xml"/><Relationship Id="rId30" Type="http://schemas.openxmlformats.org/officeDocument/2006/relationships/tags" Target="../tags/tag390.xml"/><Relationship Id="rId31" Type="http://schemas.openxmlformats.org/officeDocument/2006/relationships/tags" Target="../tags/tag391.xml"/><Relationship Id="rId32" Type="http://schemas.openxmlformats.org/officeDocument/2006/relationships/tags" Target="../tags/tag392.xml"/><Relationship Id="rId9" Type="http://schemas.openxmlformats.org/officeDocument/2006/relationships/tags" Target="../tags/tag369.xml"/><Relationship Id="rId6" Type="http://schemas.openxmlformats.org/officeDocument/2006/relationships/tags" Target="../tags/tag366.xml"/><Relationship Id="rId7" Type="http://schemas.openxmlformats.org/officeDocument/2006/relationships/tags" Target="../tags/tag367.xml"/><Relationship Id="rId8" Type="http://schemas.openxmlformats.org/officeDocument/2006/relationships/tags" Target="../tags/tag368.xml"/><Relationship Id="rId33" Type="http://schemas.openxmlformats.org/officeDocument/2006/relationships/tags" Target="../tags/tag393.xml"/><Relationship Id="rId34" Type="http://schemas.openxmlformats.org/officeDocument/2006/relationships/tags" Target="../tags/tag394.xml"/><Relationship Id="rId35" Type="http://schemas.openxmlformats.org/officeDocument/2006/relationships/tags" Target="../tags/tag395.xml"/><Relationship Id="rId36" Type="http://schemas.openxmlformats.org/officeDocument/2006/relationships/tags" Target="../tags/tag396.xml"/><Relationship Id="rId10" Type="http://schemas.openxmlformats.org/officeDocument/2006/relationships/tags" Target="../tags/tag370.xml"/><Relationship Id="rId11" Type="http://schemas.openxmlformats.org/officeDocument/2006/relationships/tags" Target="../tags/tag371.xml"/><Relationship Id="rId12" Type="http://schemas.openxmlformats.org/officeDocument/2006/relationships/tags" Target="../tags/tag372.xml"/><Relationship Id="rId13" Type="http://schemas.openxmlformats.org/officeDocument/2006/relationships/tags" Target="../tags/tag373.xml"/><Relationship Id="rId14" Type="http://schemas.openxmlformats.org/officeDocument/2006/relationships/tags" Target="../tags/tag374.xml"/><Relationship Id="rId15" Type="http://schemas.openxmlformats.org/officeDocument/2006/relationships/tags" Target="../tags/tag375.xml"/><Relationship Id="rId16" Type="http://schemas.openxmlformats.org/officeDocument/2006/relationships/tags" Target="../tags/tag376.xml"/><Relationship Id="rId17" Type="http://schemas.openxmlformats.org/officeDocument/2006/relationships/tags" Target="../tags/tag377.xml"/><Relationship Id="rId18" Type="http://schemas.openxmlformats.org/officeDocument/2006/relationships/tags" Target="../tags/tag378.xml"/><Relationship Id="rId19" Type="http://schemas.openxmlformats.org/officeDocument/2006/relationships/tags" Target="../tags/tag379.xml"/><Relationship Id="rId37" Type="http://schemas.openxmlformats.org/officeDocument/2006/relationships/slideLayout" Target="../slideLayouts/slideLayout8.xml"/><Relationship Id="rId38" Type="http://schemas.openxmlformats.org/officeDocument/2006/relationships/image" Target="../media/image1.png"/><Relationship Id="rId39" Type="http://schemas.openxmlformats.org/officeDocument/2006/relationships/image" Target="../media/image6.png"/><Relationship Id="rId40" Type="http://schemas.openxmlformats.org/officeDocument/2006/relationships/image" Target="../media/image12.emf"/></Relationships>
</file>

<file path=ppt/slides/_rels/slide13.xml.rels><?xml version="1.0" encoding="UTF-8" standalone="yes"?>
<Relationships xmlns="http://schemas.openxmlformats.org/package/2006/relationships"><Relationship Id="rId20" Type="http://schemas.openxmlformats.org/officeDocument/2006/relationships/tags" Target="../tags/tag416.xml"/><Relationship Id="rId21" Type="http://schemas.openxmlformats.org/officeDocument/2006/relationships/tags" Target="../tags/tag417.xml"/><Relationship Id="rId22" Type="http://schemas.openxmlformats.org/officeDocument/2006/relationships/tags" Target="../tags/tag418.xml"/><Relationship Id="rId23" Type="http://schemas.openxmlformats.org/officeDocument/2006/relationships/tags" Target="../tags/tag419.xml"/><Relationship Id="rId24" Type="http://schemas.openxmlformats.org/officeDocument/2006/relationships/tags" Target="../tags/tag420.xml"/><Relationship Id="rId25" Type="http://schemas.openxmlformats.org/officeDocument/2006/relationships/tags" Target="../tags/tag421.xml"/><Relationship Id="rId26" Type="http://schemas.openxmlformats.org/officeDocument/2006/relationships/tags" Target="../tags/tag422.xml"/><Relationship Id="rId27" Type="http://schemas.openxmlformats.org/officeDocument/2006/relationships/tags" Target="../tags/tag423.xml"/><Relationship Id="rId28" Type="http://schemas.openxmlformats.org/officeDocument/2006/relationships/tags" Target="../tags/tag424.xml"/><Relationship Id="rId29" Type="http://schemas.openxmlformats.org/officeDocument/2006/relationships/tags" Target="../tags/tag425.xml"/><Relationship Id="rId1" Type="http://schemas.openxmlformats.org/officeDocument/2006/relationships/tags" Target="../tags/tag397.xml"/><Relationship Id="rId2" Type="http://schemas.openxmlformats.org/officeDocument/2006/relationships/tags" Target="../tags/tag398.xml"/><Relationship Id="rId3" Type="http://schemas.openxmlformats.org/officeDocument/2006/relationships/tags" Target="../tags/tag399.xml"/><Relationship Id="rId4" Type="http://schemas.openxmlformats.org/officeDocument/2006/relationships/tags" Target="../tags/tag400.xml"/><Relationship Id="rId5" Type="http://schemas.openxmlformats.org/officeDocument/2006/relationships/tags" Target="../tags/tag401.xml"/><Relationship Id="rId30" Type="http://schemas.openxmlformats.org/officeDocument/2006/relationships/tags" Target="../tags/tag426.xml"/><Relationship Id="rId31" Type="http://schemas.openxmlformats.org/officeDocument/2006/relationships/tags" Target="../tags/tag427.xml"/><Relationship Id="rId32" Type="http://schemas.openxmlformats.org/officeDocument/2006/relationships/tags" Target="../tags/tag428.xml"/><Relationship Id="rId9" Type="http://schemas.openxmlformats.org/officeDocument/2006/relationships/tags" Target="../tags/tag405.xml"/><Relationship Id="rId6" Type="http://schemas.openxmlformats.org/officeDocument/2006/relationships/tags" Target="../tags/tag402.xml"/><Relationship Id="rId7" Type="http://schemas.openxmlformats.org/officeDocument/2006/relationships/tags" Target="../tags/tag403.xml"/><Relationship Id="rId8" Type="http://schemas.openxmlformats.org/officeDocument/2006/relationships/tags" Target="../tags/tag404.xml"/><Relationship Id="rId33" Type="http://schemas.openxmlformats.org/officeDocument/2006/relationships/tags" Target="../tags/tag429.xml"/><Relationship Id="rId34" Type="http://schemas.openxmlformats.org/officeDocument/2006/relationships/tags" Target="../tags/tag430.xml"/><Relationship Id="rId35" Type="http://schemas.openxmlformats.org/officeDocument/2006/relationships/tags" Target="../tags/tag431.xml"/><Relationship Id="rId36" Type="http://schemas.openxmlformats.org/officeDocument/2006/relationships/tags" Target="../tags/tag432.xml"/><Relationship Id="rId10" Type="http://schemas.openxmlformats.org/officeDocument/2006/relationships/tags" Target="../tags/tag406.xml"/><Relationship Id="rId11" Type="http://schemas.openxmlformats.org/officeDocument/2006/relationships/tags" Target="../tags/tag407.xml"/><Relationship Id="rId12" Type="http://schemas.openxmlformats.org/officeDocument/2006/relationships/tags" Target="../tags/tag408.xml"/><Relationship Id="rId13" Type="http://schemas.openxmlformats.org/officeDocument/2006/relationships/tags" Target="../tags/tag409.xml"/><Relationship Id="rId14" Type="http://schemas.openxmlformats.org/officeDocument/2006/relationships/tags" Target="../tags/tag410.xml"/><Relationship Id="rId15" Type="http://schemas.openxmlformats.org/officeDocument/2006/relationships/tags" Target="../tags/tag411.xml"/><Relationship Id="rId16" Type="http://schemas.openxmlformats.org/officeDocument/2006/relationships/tags" Target="../tags/tag412.xml"/><Relationship Id="rId17" Type="http://schemas.openxmlformats.org/officeDocument/2006/relationships/tags" Target="../tags/tag413.xml"/><Relationship Id="rId18" Type="http://schemas.openxmlformats.org/officeDocument/2006/relationships/tags" Target="../tags/tag414.xml"/><Relationship Id="rId19" Type="http://schemas.openxmlformats.org/officeDocument/2006/relationships/tags" Target="../tags/tag415.xml"/><Relationship Id="rId37" Type="http://schemas.openxmlformats.org/officeDocument/2006/relationships/slideLayout" Target="../slideLayouts/slideLayout8.xml"/><Relationship Id="rId38" Type="http://schemas.openxmlformats.org/officeDocument/2006/relationships/image" Target="../media/image1.png"/><Relationship Id="rId39" Type="http://schemas.openxmlformats.org/officeDocument/2006/relationships/image" Target="../media/image13.emf"/><Relationship Id="rId40" Type="http://schemas.openxmlformats.org/officeDocument/2006/relationships/image" Target="../media/image9.png"/><Relationship Id="rId41" Type="http://schemas.openxmlformats.org/officeDocument/2006/relationships/image" Target="../media/image7.png"/></Relationships>
</file>

<file path=ppt/slides/_rels/slide14.xml.rels><?xml version="1.0" encoding="UTF-8" standalone="yes"?>
<Relationships xmlns="http://schemas.openxmlformats.org/package/2006/relationships"><Relationship Id="rId20" Type="http://schemas.openxmlformats.org/officeDocument/2006/relationships/tags" Target="../tags/tag452.xml"/><Relationship Id="rId21" Type="http://schemas.openxmlformats.org/officeDocument/2006/relationships/tags" Target="../tags/tag453.xml"/><Relationship Id="rId22" Type="http://schemas.openxmlformats.org/officeDocument/2006/relationships/tags" Target="../tags/tag454.xml"/><Relationship Id="rId23" Type="http://schemas.openxmlformats.org/officeDocument/2006/relationships/tags" Target="../tags/tag455.xml"/><Relationship Id="rId24" Type="http://schemas.openxmlformats.org/officeDocument/2006/relationships/tags" Target="../tags/tag456.xml"/><Relationship Id="rId25" Type="http://schemas.openxmlformats.org/officeDocument/2006/relationships/tags" Target="../tags/tag457.xml"/><Relationship Id="rId26" Type="http://schemas.openxmlformats.org/officeDocument/2006/relationships/tags" Target="../tags/tag458.xml"/><Relationship Id="rId27" Type="http://schemas.openxmlformats.org/officeDocument/2006/relationships/tags" Target="../tags/tag459.xml"/><Relationship Id="rId28" Type="http://schemas.openxmlformats.org/officeDocument/2006/relationships/tags" Target="../tags/tag460.xml"/><Relationship Id="rId29" Type="http://schemas.openxmlformats.org/officeDocument/2006/relationships/tags" Target="../tags/tag461.xml"/><Relationship Id="rId1" Type="http://schemas.openxmlformats.org/officeDocument/2006/relationships/tags" Target="../tags/tag433.xml"/><Relationship Id="rId2" Type="http://schemas.openxmlformats.org/officeDocument/2006/relationships/tags" Target="../tags/tag434.xml"/><Relationship Id="rId3" Type="http://schemas.openxmlformats.org/officeDocument/2006/relationships/tags" Target="../tags/tag435.xml"/><Relationship Id="rId4" Type="http://schemas.openxmlformats.org/officeDocument/2006/relationships/tags" Target="../tags/tag436.xml"/><Relationship Id="rId5" Type="http://schemas.openxmlformats.org/officeDocument/2006/relationships/tags" Target="../tags/tag437.xml"/><Relationship Id="rId30" Type="http://schemas.openxmlformats.org/officeDocument/2006/relationships/tags" Target="../tags/tag462.xml"/><Relationship Id="rId31" Type="http://schemas.openxmlformats.org/officeDocument/2006/relationships/tags" Target="../tags/tag463.xml"/><Relationship Id="rId32" Type="http://schemas.openxmlformats.org/officeDocument/2006/relationships/tags" Target="../tags/tag464.xml"/><Relationship Id="rId9" Type="http://schemas.openxmlformats.org/officeDocument/2006/relationships/tags" Target="../tags/tag441.xml"/><Relationship Id="rId6" Type="http://schemas.openxmlformats.org/officeDocument/2006/relationships/tags" Target="../tags/tag438.xml"/><Relationship Id="rId7" Type="http://schemas.openxmlformats.org/officeDocument/2006/relationships/tags" Target="../tags/tag439.xml"/><Relationship Id="rId8" Type="http://schemas.openxmlformats.org/officeDocument/2006/relationships/tags" Target="../tags/tag440.xml"/><Relationship Id="rId33" Type="http://schemas.openxmlformats.org/officeDocument/2006/relationships/tags" Target="../tags/tag465.xml"/><Relationship Id="rId34" Type="http://schemas.openxmlformats.org/officeDocument/2006/relationships/tags" Target="../tags/tag466.xml"/><Relationship Id="rId35" Type="http://schemas.openxmlformats.org/officeDocument/2006/relationships/tags" Target="../tags/tag467.xml"/><Relationship Id="rId36" Type="http://schemas.openxmlformats.org/officeDocument/2006/relationships/tags" Target="../tags/tag468.xml"/><Relationship Id="rId10" Type="http://schemas.openxmlformats.org/officeDocument/2006/relationships/tags" Target="../tags/tag442.xml"/><Relationship Id="rId11" Type="http://schemas.openxmlformats.org/officeDocument/2006/relationships/tags" Target="../tags/tag443.xml"/><Relationship Id="rId12" Type="http://schemas.openxmlformats.org/officeDocument/2006/relationships/tags" Target="../tags/tag444.xml"/><Relationship Id="rId13" Type="http://schemas.openxmlformats.org/officeDocument/2006/relationships/tags" Target="../tags/tag445.xml"/><Relationship Id="rId14" Type="http://schemas.openxmlformats.org/officeDocument/2006/relationships/tags" Target="../tags/tag446.xml"/><Relationship Id="rId15" Type="http://schemas.openxmlformats.org/officeDocument/2006/relationships/tags" Target="../tags/tag447.xml"/><Relationship Id="rId16" Type="http://schemas.openxmlformats.org/officeDocument/2006/relationships/tags" Target="../tags/tag448.xml"/><Relationship Id="rId17" Type="http://schemas.openxmlformats.org/officeDocument/2006/relationships/tags" Target="../tags/tag449.xml"/><Relationship Id="rId18" Type="http://schemas.openxmlformats.org/officeDocument/2006/relationships/tags" Target="../tags/tag450.xml"/><Relationship Id="rId19" Type="http://schemas.openxmlformats.org/officeDocument/2006/relationships/tags" Target="../tags/tag451.xml"/><Relationship Id="rId37" Type="http://schemas.openxmlformats.org/officeDocument/2006/relationships/slideLayout" Target="../slideLayouts/slideLayout8.xml"/><Relationship Id="rId38" Type="http://schemas.openxmlformats.org/officeDocument/2006/relationships/image" Target="../media/image1.png"/></Relationships>
</file>

<file path=ppt/slides/_rels/slide15.xml.rels><?xml version="1.0" encoding="UTF-8" standalone="yes"?>
<Relationships xmlns="http://schemas.openxmlformats.org/package/2006/relationships"><Relationship Id="rId20" Type="http://schemas.openxmlformats.org/officeDocument/2006/relationships/tags" Target="../tags/tag488.xml"/><Relationship Id="rId21" Type="http://schemas.openxmlformats.org/officeDocument/2006/relationships/tags" Target="../tags/tag489.xml"/><Relationship Id="rId22" Type="http://schemas.openxmlformats.org/officeDocument/2006/relationships/tags" Target="../tags/tag490.xml"/><Relationship Id="rId23" Type="http://schemas.openxmlformats.org/officeDocument/2006/relationships/tags" Target="../tags/tag491.xml"/><Relationship Id="rId24" Type="http://schemas.openxmlformats.org/officeDocument/2006/relationships/tags" Target="../tags/tag492.xml"/><Relationship Id="rId25" Type="http://schemas.openxmlformats.org/officeDocument/2006/relationships/tags" Target="../tags/tag493.xml"/><Relationship Id="rId26" Type="http://schemas.openxmlformats.org/officeDocument/2006/relationships/tags" Target="../tags/tag494.xml"/><Relationship Id="rId27" Type="http://schemas.openxmlformats.org/officeDocument/2006/relationships/tags" Target="../tags/tag495.xml"/><Relationship Id="rId28" Type="http://schemas.openxmlformats.org/officeDocument/2006/relationships/tags" Target="../tags/tag496.xml"/><Relationship Id="rId29" Type="http://schemas.openxmlformats.org/officeDocument/2006/relationships/tags" Target="../tags/tag497.xml"/><Relationship Id="rId1" Type="http://schemas.openxmlformats.org/officeDocument/2006/relationships/tags" Target="../tags/tag469.xml"/><Relationship Id="rId2" Type="http://schemas.openxmlformats.org/officeDocument/2006/relationships/tags" Target="../tags/tag470.xml"/><Relationship Id="rId3" Type="http://schemas.openxmlformats.org/officeDocument/2006/relationships/tags" Target="../tags/tag471.xml"/><Relationship Id="rId4" Type="http://schemas.openxmlformats.org/officeDocument/2006/relationships/tags" Target="../tags/tag472.xml"/><Relationship Id="rId5" Type="http://schemas.openxmlformats.org/officeDocument/2006/relationships/tags" Target="../tags/tag473.xml"/><Relationship Id="rId30" Type="http://schemas.openxmlformats.org/officeDocument/2006/relationships/tags" Target="../tags/tag498.xml"/><Relationship Id="rId31" Type="http://schemas.openxmlformats.org/officeDocument/2006/relationships/tags" Target="../tags/tag499.xml"/><Relationship Id="rId32" Type="http://schemas.openxmlformats.org/officeDocument/2006/relationships/tags" Target="../tags/tag500.xml"/><Relationship Id="rId9" Type="http://schemas.openxmlformats.org/officeDocument/2006/relationships/tags" Target="../tags/tag477.xml"/><Relationship Id="rId6" Type="http://schemas.openxmlformats.org/officeDocument/2006/relationships/tags" Target="../tags/tag474.xml"/><Relationship Id="rId7" Type="http://schemas.openxmlformats.org/officeDocument/2006/relationships/tags" Target="../tags/tag475.xml"/><Relationship Id="rId8" Type="http://schemas.openxmlformats.org/officeDocument/2006/relationships/tags" Target="../tags/tag476.xml"/><Relationship Id="rId33" Type="http://schemas.openxmlformats.org/officeDocument/2006/relationships/tags" Target="../tags/tag501.xml"/><Relationship Id="rId34" Type="http://schemas.openxmlformats.org/officeDocument/2006/relationships/tags" Target="../tags/tag502.xml"/><Relationship Id="rId35" Type="http://schemas.openxmlformats.org/officeDocument/2006/relationships/tags" Target="../tags/tag503.xml"/><Relationship Id="rId36" Type="http://schemas.openxmlformats.org/officeDocument/2006/relationships/tags" Target="../tags/tag504.xml"/><Relationship Id="rId10" Type="http://schemas.openxmlformats.org/officeDocument/2006/relationships/tags" Target="../tags/tag478.xml"/><Relationship Id="rId11" Type="http://schemas.openxmlformats.org/officeDocument/2006/relationships/tags" Target="../tags/tag479.xml"/><Relationship Id="rId12" Type="http://schemas.openxmlformats.org/officeDocument/2006/relationships/tags" Target="../tags/tag480.xml"/><Relationship Id="rId13" Type="http://schemas.openxmlformats.org/officeDocument/2006/relationships/tags" Target="../tags/tag481.xml"/><Relationship Id="rId14" Type="http://schemas.openxmlformats.org/officeDocument/2006/relationships/tags" Target="../tags/tag482.xml"/><Relationship Id="rId15" Type="http://schemas.openxmlformats.org/officeDocument/2006/relationships/tags" Target="../tags/tag483.xml"/><Relationship Id="rId16" Type="http://schemas.openxmlformats.org/officeDocument/2006/relationships/tags" Target="../tags/tag484.xml"/><Relationship Id="rId17" Type="http://schemas.openxmlformats.org/officeDocument/2006/relationships/tags" Target="../tags/tag485.xml"/><Relationship Id="rId18" Type="http://schemas.openxmlformats.org/officeDocument/2006/relationships/tags" Target="../tags/tag486.xml"/><Relationship Id="rId19" Type="http://schemas.openxmlformats.org/officeDocument/2006/relationships/tags" Target="../tags/tag487.xml"/><Relationship Id="rId37" Type="http://schemas.openxmlformats.org/officeDocument/2006/relationships/slideLayout" Target="../slideLayouts/slideLayout8.xml"/><Relationship Id="rId38" Type="http://schemas.openxmlformats.org/officeDocument/2006/relationships/notesSlide" Target="../notesSlides/notesSlide1.xml"/><Relationship Id="rId39" Type="http://schemas.openxmlformats.org/officeDocument/2006/relationships/image" Target="../media/image1.png"/></Relationships>
</file>

<file path=ppt/slides/_rels/slide2.xml.rels><?xml version="1.0" encoding="UTF-8" standalone="yes"?>
<Relationships xmlns="http://schemas.openxmlformats.org/package/2006/relationships"><Relationship Id="rId20" Type="http://schemas.openxmlformats.org/officeDocument/2006/relationships/tags" Target="../tags/tag20.xml"/><Relationship Id="rId21" Type="http://schemas.openxmlformats.org/officeDocument/2006/relationships/tags" Target="../tags/tag21.xml"/><Relationship Id="rId22" Type="http://schemas.openxmlformats.org/officeDocument/2006/relationships/tags" Target="../tags/tag22.xml"/><Relationship Id="rId23" Type="http://schemas.openxmlformats.org/officeDocument/2006/relationships/tags" Target="../tags/tag23.xml"/><Relationship Id="rId24" Type="http://schemas.openxmlformats.org/officeDocument/2006/relationships/tags" Target="../tags/tag24.xml"/><Relationship Id="rId25" Type="http://schemas.openxmlformats.org/officeDocument/2006/relationships/tags" Target="../tags/tag25.xml"/><Relationship Id="rId26" Type="http://schemas.openxmlformats.org/officeDocument/2006/relationships/tags" Target="../tags/tag26.xml"/><Relationship Id="rId27" Type="http://schemas.openxmlformats.org/officeDocument/2006/relationships/tags" Target="../tags/tag27.xml"/><Relationship Id="rId28" Type="http://schemas.openxmlformats.org/officeDocument/2006/relationships/tags" Target="../tags/tag28.xml"/><Relationship Id="rId29" Type="http://schemas.openxmlformats.org/officeDocument/2006/relationships/tags" Target="../tags/tag29.xml"/><Relationship Id="rId1" Type="http://schemas.openxmlformats.org/officeDocument/2006/relationships/tags" Target="../tags/tag1.xml"/><Relationship Id="rId2" Type="http://schemas.openxmlformats.org/officeDocument/2006/relationships/tags" Target="../tags/tag2.xml"/><Relationship Id="rId3" Type="http://schemas.openxmlformats.org/officeDocument/2006/relationships/tags" Target="../tags/tag3.xml"/><Relationship Id="rId4" Type="http://schemas.openxmlformats.org/officeDocument/2006/relationships/tags" Target="../tags/tag4.xml"/><Relationship Id="rId5" Type="http://schemas.openxmlformats.org/officeDocument/2006/relationships/tags" Target="../tags/tag5.xml"/><Relationship Id="rId30" Type="http://schemas.openxmlformats.org/officeDocument/2006/relationships/tags" Target="../tags/tag30.xml"/><Relationship Id="rId31" Type="http://schemas.openxmlformats.org/officeDocument/2006/relationships/tags" Target="../tags/tag31.xml"/><Relationship Id="rId32" Type="http://schemas.openxmlformats.org/officeDocument/2006/relationships/tags" Target="../tags/tag32.xml"/><Relationship Id="rId9" Type="http://schemas.openxmlformats.org/officeDocument/2006/relationships/tags" Target="../tags/tag9.xml"/><Relationship Id="rId6" Type="http://schemas.openxmlformats.org/officeDocument/2006/relationships/tags" Target="../tags/tag6.xml"/><Relationship Id="rId7" Type="http://schemas.openxmlformats.org/officeDocument/2006/relationships/tags" Target="../tags/tag7.xml"/><Relationship Id="rId8" Type="http://schemas.openxmlformats.org/officeDocument/2006/relationships/tags" Target="../tags/tag8.xml"/><Relationship Id="rId33" Type="http://schemas.openxmlformats.org/officeDocument/2006/relationships/tags" Target="../tags/tag33.xml"/><Relationship Id="rId34" Type="http://schemas.openxmlformats.org/officeDocument/2006/relationships/tags" Target="../tags/tag34.xml"/><Relationship Id="rId35" Type="http://schemas.openxmlformats.org/officeDocument/2006/relationships/tags" Target="../tags/tag35.xml"/><Relationship Id="rId36" Type="http://schemas.openxmlformats.org/officeDocument/2006/relationships/tags" Target="../tags/tag36.xml"/><Relationship Id="rId10" Type="http://schemas.openxmlformats.org/officeDocument/2006/relationships/tags" Target="../tags/tag10.xml"/><Relationship Id="rId11" Type="http://schemas.openxmlformats.org/officeDocument/2006/relationships/tags" Target="../tags/tag11.xml"/><Relationship Id="rId12" Type="http://schemas.openxmlformats.org/officeDocument/2006/relationships/tags" Target="../tags/tag12.xml"/><Relationship Id="rId13" Type="http://schemas.openxmlformats.org/officeDocument/2006/relationships/tags" Target="../tags/tag13.xml"/><Relationship Id="rId14" Type="http://schemas.openxmlformats.org/officeDocument/2006/relationships/tags" Target="../tags/tag14.xml"/><Relationship Id="rId15" Type="http://schemas.openxmlformats.org/officeDocument/2006/relationships/tags" Target="../tags/tag15.xml"/><Relationship Id="rId16" Type="http://schemas.openxmlformats.org/officeDocument/2006/relationships/tags" Target="../tags/tag16.xml"/><Relationship Id="rId17" Type="http://schemas.openxmlformats.org/officeDocument/2006/relationships/tags" Target="../tags/tag17.xml"/><Relationship Id="rId18" Type="http://schemas.openxmlformats.org/officeDocument/2006/relationships/tags" Target="../tags/tag18.xml"/><Relationship Id="rId19" Type="http://schemas.openxmlformats.org/officeDocument/2006/relationships/tags" Target="../tags/tag19.xml"/><Relationship Id="rId37" Type="http://schemas.openxmlformats.org/officeDocument/2006/relationships/slideLayout" Target="../slideLayouts/slideLayout8.xml"/><Relationship Id="rId38" Type="http://schemas.openxmlformats.org/officeDocument/2006/relationships/image" Target="../media/image1.png"/></Relationships>
</file>

<file path=ppt/slides/_rels/slide3.xml.rels><?xml version="1.0" encoding="UTF-8" standalone="yes"?>
<Relationships xmlns="http://schemas.openxmlformats.org/package/2006/relationships"><Relationship Id="rId20" Type="http://schemas.openxmlformats.org/officeDocument/2006/relationships/tags" Target="../tags/tag56.xml"/><Relationship Id="rId21" Type="http://schemas.openxmlformats.org/officeDocument/2006/relationships/tags" Target="../tags/tag57.xml"/><Relationship Id="rId22" Type="http://schemas.openxmlformats.org/officeDocument/2006/relationships/tags" Target="../tags/tag58.xml"/><Relationship Id="rId23" Type="http://schemas.openxmlformats.org/officeDocument/2006/relationships/tags" Target="../tags/tag59.xml"/><Relationship Id="rId24" Type="http://schemas.openxmlformats.org/officeDocument/2006/relationships/tags" Target="../tags/tag60.xml"/><Relationship Id="rId25" Type="http://schemas.openxmlformats.org/officeDocument/2006/relationships/tags" Target="../tags/tag61.xml"/><Relationship Id="rId26" Type="http://schemas.openxmlformats.org/officeDocument/2006/relationships/tags" Target="../tags/tag62.xml"/><Relationship Id="rId27" Type="http://schemas.openxmlformats.org/officeDocument/2006/relationships/tags" Target="../tags/tag63.xml"/><Relationship Id="rId28" Type="http://schemas.openxmlformats.org/officeDocument/2006/relationships/tags" Target="../tags/tag64.xml"/><Relationship Id="rId29" Type="http://schemas.openxmlformats.org/officeDocument/2006/relationships/tags" Target="../tags/tag65.xml"/><Relationship Id="rId1" Type="http://schemas.openxmlformats.org/officeDocument/2006/relationships/tags" Target="../tags/tag37.xml"/><Relationship Id="rId2" Type="http://schemas.openxmlformats.org/officeDocument/2006/relationships/tags" Target="../tags/tag38.xml"/><Relationship Id="rId3" Type="http://schemas.openxmlformats.org/officeDocument/2006/relationships/tags" Target="../tags/tag39.xml"/><Relationship Id="rId4" Type="http://schemas.openxmlformats.org/officeDocument/2006/relationships/tags" Target="../tags/tag40.xml"/><Relationship Id="rId5" Type="http://schemas.openxmlformats.org/officeDocument/2006/relationships/tags" Target="../tags/tag41.xml"/><Relationship Id="rId30" Type="http://schemas.openxmlformats.org/officeDocument/2006/relationships/tags" Target="../tags/tag66.xml"/><Relationship Id="rId31" Type="http://schemas.openxmlformats.org/officeDocument/2006/relationships/tags" Target="../tags/tag67.xml"/><Relationship Id="rId32" Type="http://schemas.openxmlformats.org/officeDocument/2006/relationships/tags" Target="../tags/tag68.xml"/><Relationship Id="rId9" Type="http://schemas.openxmlformats.org/officeDocument/2006/relationships/tags" Target="../tags/tag45.xml"/><Relationship Id="rId6" Type="http://schemas.openxmlformats.org/officeDocument/2006/relationships/tags" Target="../tags/tag42.xml"/><Relationship Id="rId7" Type="http://schemas.openxmlformats.org/officeDocument/2006/relationships/tags" Target="../tags/tag43.xml"/><Relationship Id="rId8" Type="http://schemas.openxmlformats.org/officeDocument/2006/relationships/tags" Target="../tags/tag44.xml"/><Relationship Id="rId33" Type="http://schemas.openxmlformats.org/officeDocument/2006/relationships/tags" Target="../tags/tag69.xml"/><Relationship Id="rId34" Type="http://schemas.openxmlformats.org/officeDocument/2006/relationships/tags" Target="../tags/tag70.xml"/><Relationship Id="rId35" Type="http://schemas.openxmlformats.org/officeDocument/2006/relationships/tags" Target="../tags/tag71.xml"/><Relationship Id="rId36" Type="http://schemas.openxmlformats.org/officeDocument/2006/relationships/tags" Target="../tags/tag72.xml"/><Relationship Id="rId10" Type="http://schemas.openxmlformats.org/officeDocument/2006/relationships/tags" Target="../tags/tag46.xml"/><Relationship Id="rId11" Type="http://schemas.openxmlformats.org/officeDocument/2006/relationships/tags" Target="../tags/tag47.xml"/><Relationship Id="rId12" Type="http://schemas.openxmlformats.org/officeDocument/2006/relationships/tags" Target="../tags/tag48.xml"/><Relationship Id="rId13" Type="http://schemas.openxmlformats.org/officeDocument/2006/relationships/tags" Target="../tags/tag49.xml"/><Relationship Id="rId14" Type="http://schemas.openxmlformats.org/officeDocument/2006/relationships/tags" Target="../tags/tag50.xml"/><Relationship Id="rId15" Type="http://schemas.openxmlformats.org/officeDocument/2006/relationships/tags" Target="../tags/tag51.xml"/><Relationship Id="rId16" Type="http://schemas.openxmlformats.org/officeDocument/2006/relationships/tags" Target="../tags/tag52.xml"/><Relationship Id="rId17" Type="http://schemas.openxmlformats.org/officeDocument/2006/relationships/tags" Target="../tags/tag53.xml"/><Relationship Id="rId18" Type="http://schemas.openxmlformats.org/officeDocument/2006/relationships/tags" Target="../tags/tag54.xml"/><Relationship Id="rId19" Type="http://schemas.openxmlformats.org/officeDocument/2006/relationships/tags" Target="../tags/tag55.xml"/><Relationship Id="rId37" Type="http://schemas.openxmlformats.org/officeDocument/2006/relationships/slideLayout" Target="../slideLayouts/slideLayout8.xml"/><Relationship Id="rId38" Type="http://schemas.openxmlformats.org/officeDocument/2006/relationships/image" Target="../media/image1.png"/></Relationships>
</file>

<file path=ppt/slides/_rels/slide4.xml.rels><?xml version="1.0" encoding="UTF-8" standalone="yes"?>
<Relationships xmlns="http://schemas.openxmlformats.org/package/2006/relationships"><Relationship Id="rId20" Type="http://schemas.openxmlformats.org/officeDocument/2006/relationships/tags" Target="../tags/tag92.xml"/><Relationship Id="rId21" Type="http://schemas.openxmlformats.org/officeDocument/2006/relationships/tags" Target="../tags/tag93.xml"/><Relationship Id="rId22" Type="http://schemas.openxmlformats.org/officeDocument/2006/relationships/tags" Target="../tags/tag94.xml"/><Relationship Id="rId23" Type="http://schemas.openxmlformats.org/officeDocument/2006/relationships/tags" Target="../tags/tag95.xml"/><Relationship Id="rId24" Type="http://schemas.openxmlformats.org/officeDocument/2006/relationships/tags" Target="../tags/tag96.xml"/><Relationship Id="rId25" Type="http://schemas.openxmlformats.org/officeDocument/2006/relationships/tags" Target="../tags/tag97.xml"/><Relationship Id="rId26" Type="http://schemas.openxmlformats.org/officeDocument/2006/relationships/tags" Target="../tags/tag98.xml"/><Relationship Id="rId27" Type="http://schemas.openxmlformats.org/officeDocument/2006/relationships/tags" Target="../tags/tag99.xml"/><Relationship Id="rId28" Type="http://schemas.openxmlformats.org/officeDocument/2006/relationships/tags" Target="../tags/tag100.xml"/><Relationship Id="rId29" Type="http://schemas.openxmlformats.org/officeDocument/2006/relationships/tags" Target="../tags/tag101.xml"/><Relationship Id="rId1" Type="http://schemas.openxmlformats.org/officeDocument/2006/relationships/tags" Target="../tags/tag73.xml"/><Relationship Id="rId2" Type="http://schemas.openxmlformats.org/officeDocument/2006/relationships/tags" Target="../tags/tag74.xml"/><Relationship Id="rId3" Type="http://schemas.openxmlformats.org/officeDocument/2006/relationships/tags" Target="../tags/tag75.xml"/><Relationship Id="rId4" Type="http://schemas.openxmlformats.org/officeDocument/2006/relationships/tags" Target="../tags/tag76.xml"/><Relationship Id="rId5" Type="http://schemas.openxmlformats.org/officeDocument/2006/relationships/tags" Target="../tags/tag77.xml"/><Relationship Id="rId30" Type="http://schemas.openxmlformats.org/officeDocument/2006/relationships/tags" Target="../tags/tag102.xml"/><Relationship Id="rId31" Type="http://schemas.openxmlformats.org/officeDocument/2006/relationships/tags" Target="../tags/tag103.xml"/><Relationship Id="rId32" Type="http://schemas.openxmlformats.org/officeDocument/2006/relationships/tags" Target="../tags/tag104.xml"/><Relationship Id="rId9" Type="http://schemas.openxmlformats.org/officeDocument/2006/relationships/tags" Target="../tags/tag81.xml"/><Relationship Id="rId6" Type="http://schemas.openxmlformats.org/officeDocument/2006/relationships/tags" Target="../tags/tag78.xml"/><Relationship Id="rId7" Type="http://schemas.openxmlformats.org/officeDocument/2006/relationships/tags" Target="../tags/tag79.xml"/><Relationship Id="rId8" Type="http://schemas.openxmlformats.org/officeDocument/2006/relationships/tags" Target="../tags/tag80.xml"/><Relationship Id="rId33" Type="http://schemas.openxmlformats.org/officeDocument/2006/relationships/tags" Target="../tags/tag105.xml"/><Relationship Id="rId34" Type="http://schemas.openxmlformats.org/officeDocument/2006/relationships/tags" Target="../tags/tag106.xml"/><Relationship Id="rId35" Type="http://schemas.openxmlformats.org/officeDocument/2006/relationships/tags" Target="../tags/tag107.xml"/><Relationship Id="rId36" Type="http://schemas.openxmlformats.org/officeDocument/2006/relationships/tags" Target="../tags/tag108.xml"/><Relationship Id="rId10" Type="http://schemas.openxmlformats.org/officeDocument/2006/relationships/tags" Target="../tags/tag82.xml"/><Relationship Id="rId11" Type="http://schemas.openxmlformats.org/officeDocument/2006/relationships/tags" Target="../tags/tag83.xml"/><Relationship Id="rId12" Type="http://schemas.openxmlformats.org/officeDocument/2006/relationships/tags" Target="../tags/tag84.xml"/><Relationship Id="rId13" Type="http://schemas.openxmlformats.org/officeDocument/2006/relationships/tags" Target="../tags/tag85.xml"/><Relationship Id="rId14" Type="http://schemas.openxmlformats.org/officeDocument/2006/relationships/tags" Target="../tags/tag86.xml"/><Relationship Id="rId15" Type="http://schemas.openxmlformats.org/officeDocument/2006/relationships/tags" Target="../tags/tag87.xml"/><Relationship Id="rId16" Type="http://schemas.openxmlformats.org/officeDocument/2006/relationships/tags" Target="../tags/tag88.xml"/><Relationship Id="rId17" Type="http://schemas.openxmlformats.org/officeDocument/2006/relationships/tags" Target="../tags/tag89.xml"/><Relationship Id="rId18" Type="http://schemas.openxmlformats.org/officeDocument/2006/relationships/tags" Target="../tags/tag90.xml"/><Relationship Id="rId19" Type="http://schemas.openxmlformats.org/officeDocument/2006/relationships/tags" Target="../tags/tag91.xml"/><Relationship Id="rId37" Type="http://schemas.openxmlformats.org/officeDocument/2006/relationships/slideLayout" Target="../slideLayouts/slideLayout8.xml"/><Relationship Id="rId38" Type="http://schemas.openxmlformats.org/officeDocument/2006/relationships/image" Target="../media/image1.png"/></Relationships>
</file>

<file path=ppt/slides/_rels/slide5.xml.rels><?xml version="1.0" encoding="UTF-8" standalone="yes"?>
<Relationships xmlns="http://schemas.openxmlformats.org/package/2006/relationships"><Relationship Id="rId20" Type="http://schemas.openxmlformats.org/officeDocument/2006/relationships/tags" Target="../tags/tag128.xml"/><Relationship Id="rId21" Type="http://schemas.openxmlformats.org/officeDocument/2006/relationships/tags" Target="../tags/tag129.xml"/><Relationship Id="rId22" Type="http://schemas.openxmlformats.org/officeDocument/2006/relationships/tags" Target="../tags/tag130.xml"/><Relationship Id="rId23" Type="http://schemas.openxmlformats.org/officeDocument/2006/relationships/tags" Target="../tags/tag131.xml"/><Relationship Id="rId24" Type="http://schemas.openxmlformats.org/officeDocument/2006/relationships/tags" Target="../tags/tag132.xml"/><Relationship Id="rId25" Type="http://schemas.openxmlformats.org/officeDocument/2006/relationships/tags" Target="../tags/tag133.xml"/><Relationship Id="rId26" Type="http://schemas.openxmlformats.org/officeDocument/2006/relationships/tags" Target="../tags/tag134.xml"/><Relationship Id="rId27" Type="http://schemas.openxmlformats.org/officeDocument/2006/relationships/tags" Target="../tags/tag135.xml"/><Relationship Id="rId28" Type="http://schemas.openxmlformats.org/officeDocument/2006/relationships/tags" Target="../tags/tag136.xml"/><Relationship Id="rId29" Type="http://schemas.openxmlformats.org/officeDocument/2006/relationships/tags" Target="../tags/tag137.xml"/><Relationship Id="rId1" Type="http://schemas.openxmlformats.org/officeDocument/2006/relationships/tags" Target="../tags/tag109.xml"/><Relationship Id="rId2" Type="http://schemas.openxmlformats.org/officeDocument/2006/relationships/tags" Target="../tags/tag110.xml"/><Relationship Id="rId3" Type="http://schemas.openxmlformats.org/officeDocument/2006/relationships/tags" Target="../tags/tag111.xml"/><Relationship Id="rId4" Type="http://schemas.openxmlformats.org/officeDocument/2006/relationships/tags" Target="../tags/tag112.xml"/><Relationship Id="rId5" Type="http://schemas.openxmlformats.org/officeDocument/2006/relationships/tags" Target="../tags/tag113.xml"/><Relationship Id="rId30" Type="http://schemas.openxmlformats.org/officeDocument/2006/relationships/tags" Target="../tags/tag138.xml"/><Relationship Id="rId31" Type="http://schemas.openxmlformats.org/officeDocument/2006/relationships/tags" Target="../tags/tag139.xml"/><Relationship Id="rId32" Type="http://schemas.openxmlformats.org/officeDocument/2006/relationships/tags" Target="../tags/tag140.xml"/><Relationship Id="rId9" Type="http://schemas.openxmlformats.org/officeDocument/2006/relationships/tags" Target="../tags/tag117.xml"/><Relationship Id="rId6" Type="http://schemas.openxmlformats.org/officeDocument/2006/relationships/tags" Target="../tags/tag114.xml"/><Relationship Id="rId7" Type="http://schemas.openxmlformats.org/officeDocument/2006/relationships/tags" Target="../tags/tag115.xml"/><Relationship Id="rId8" Type="http://schemas.openxmlformats.org/officeDocument/2006/relationships/tags" Target="../tags/tag116.xml"/><Relationship Id="rId33" Type="http://schemas.openxmlformats.org/officeDocument/2006/relationships/tags" Target="../tags/tag141.xml"/><Relationship Id="rId34" Type="http://schemas.openxmlformats.org/officeDocument/2006/relationships/tags" Target="../tags/tag142.xml"/><Relationship Id="rId35" Type="http://schemas.openxmlformats.org/officeDocument/2006/relationships/tags" Target="../tags/tag143.xml"/><Relationship Id="rId36" Type="http://schemas.openxmlformats.org/officeDocument/2006/relationships/tags" Target="../tags/tag144.xml"/><Relationship Id="rId10" Type="http://schemas.openxmlformats.org/officeDocument/2006/relationships/tags" Target="../tags/tag118.xml"/><Relationship Id="rId11" Type="http://schemas.openxmlformats.org/officeDocument/2006/relationships/tags" Target="../tags/tag119.xml"/><Relationship Id="rId12" Type="http://schemas.openxmlformats.org/officeDocument/2006/relationships/tags" Target="../tags/tag120.xml"/><Relationship Id="rId13" Type="http://schemas.openxmlformats.org/officeDocument/2006/relationships/tags" Target="../tags/tag121.xml"/><Relationship Id="rId14" Type="http://schemas.openxmlformats.org/officeDocument/2006/relationships/tags" Target="../tags/tag122.xml"/><Relationship Id="rId15" Type="http://schemas.openxmlformats.org/officeDocument/2006/relationships/tags" Target="../tags/tag123.xml"/><Relationship Id="rId16" Type="http://schemas.openxmlformats.org/officeDocument/2006/relationships/tags" Target="../tags/tag124.xml"/><Relationship Id="rId17" Type="http://schemas.openxmlformats.org/officeDocument/2006/relationships/tags" Target="../tags/tag125.xml"/><Relationship Id="rId18" Type="http://schemas.openxmlformats.org/officeDocument/2006/relationships/tags" Target="../tags/tag126.xml"/><Relationship Id="rId19" Type="http://schemas.openxmlformats.org/officeDocument/2006/relationships/tags" Target="../tags/tag127.xml"/><Relationship Id="rId37" Type="http://schemas.openxmlformats.org/officeDocument/2006/relationships/slideLayout" Target="../slideLayouts/slideLayout8.xml"/><Relationship Id="rId38" Type="http://schemas.openxmlformats.org/officeDocument/2006/relationships/image" Target="../media/image1.png"/></Relationships>
</file>

<file path=ppt/slides/_rels/slide6.xml.rels><?xml version="1.0" encoding="UTF-8" standalone="yes"?>
<Relationships xmlns="http://schemas.openxmlformats.org/package/2006/relationships"><Relationship Id="rId20" Type="http://schemas.openxmlformats.org/officeDocument/2006/relationships/tags" Target="../tags/tag164.xml"/><Relationship Id="rId21" Type="http://schemas.openxmlformats.org/officeDocument/2006/relationships/tags" Target="../tags/tag165.xml"/><Relationship Id="rId22" Type="http://schemas.openxmlformats.org/officeDocument/2006/relationships/tags" Target="../tags/tag166.xml"/><Relationship Id="rId23" Type="http://schemas.openxmlformats.org/officeDocument/2006/relationships/tags" Target="../tags/tag167.xml"/><Relationship Id="rId24" Type="http://schemas.openxmlformats.org/officeDocument/2006/relationships/tags" Target="../tags/tag168.xml"/><Relationship Id="rId25" Type="http://schemas.openxmlformats.org/officeDocument/2006/relationships/tags" Target="../tags/tag169.xml"/><Relationship Id="rId26" Type="http://schemas.openxmlformats.org/officeDocument/2006/relationships/tags" Target="../tags/tag170.xml"/><Relationship Id="rId27" Type="http://schemas.openxmlformats.org/officeDocument/2006/relationships/tags" Target="../tags/tag171.xml"/><Relationship Id="rId28" Type="http://schemas.openxmlformats.org/officeDocument/2006/relationships/tags" Target="../tags/tag172.xml"/><Relationship Id="rId29" Type="http://schemas.openxmlformats.org/officeDocument/2006/relationships/tags" Target="../tags/tag173.xml"/><Relationship Id="rId1" Type="http://schemas.openxmlformats.org/officeDocument/2006/relationships/tags" Target="../tags/tag145.xml"/><Relationship Id="rId2" Type="http://schemas.openxmlformats.org/officeDocument/2006/relationships/tags" Target="../tags/tag146.xml"/><Relationship Id="rId3" Type="http://schemas.openxmlformats.org/officeDocument/2006/relationships/tags" Target="../tags/tag147.xml"/><Relationship Id="rId4" Type="http://schemas.openxmlformats.org/officeDocument/2006/relationships/tags" Target="../tags/tag148.xml"/><Relationship Id="rId5" Type="http://schemas.openxmlformats.org/officeDocument/2006/relationships/tags" Target="../tags/tag149.xml"/><Relationship Id="rId30" Type="http://schemas.openxmlformats.org/officeDocument/2006/relationships/tags" Target="../tags/tag174.xml"/><Relationship Id="rId31" Type="http://schemas.openxmlformats.org/officeDocument/2006/relationships/tags" Target="../tags/tag175.xml"/><Relationship Id="rId32" Type="http://schemas.openxmlformats.org/officeDocument/2006/relationships/tags" Target="../tags/tag176.xml"/><Relationship Id="rId9" Type="http://schemas.openxmlformats.org/officeDocument/2006/relationships/tags" Target="../tags/tag153.xml"/><Relationship Id="rId6" Type="http://schemas.openxmlformats.org/officeDocument/2006/relationships/tags" Target="../tags/tag150.xml"/><Relationship Id="rId7" Type="http://schemas.openxmlformats.org/officeDocument/2006/relationships/tags" Target="../tags/tag151.xml"/><Relationship Id="rId8" Type="http://schemas.openxmlformats.org/officeDocument/2006/relationships/tags" Target="../tags/tag152.xml"/><Relationship Id="rId33" Type="http://schemas.openxmlformats.org/officeDocument/2006/relationships/tags" Target="../tags/tag177.xml"/><Relationship Id="rId34" Type="http://schemas.openxmlformats.org/officeDocument/2006/relationships/tags" Target="../tags/tag178.xml"/><Relationship Id="rId35" Type="http://schemas.openxmlformats.org/officeDocument/2006/relationships/tags" Target="../tags/tag179.xml"/><Relationship Id="rId36" Type="http://schemas.openxmlformats.org/officeDocument/2006/relationships/tags" Target="../tags/tag180.xml"/><Relationship Id="rId10" Type="http://schemas.openxmlformats.org/officeDocument/2006/relationships/tags" Target="../tags/tag154.xml"/><Relationship Id="rId11" Type="http://schemas.openxmlformats.org/officeDocument/2006/relationships/tags" Target="../tags/tag155.xml"/><Relationship Id="rId12" Type="http://schemas.openxmlformats.org/officeDocument/2006/relationships/tags" Target="../tags/tag156.xml"/><Relationship Id="rId13" Type="http://schemas.openxmlformats.org/officeDocument/2006/relationships/tags" Target="../tags/tag157.xml"/><Relationship Id="rId14" Type="http://schemas.openxmlformats.org/officeDocument/2006/relationships/tags" Target="../tags/tag158.xml"/><Relationship Id="rId15" Type="http://schemas.openxmlformats.org/officeDocument/2006/relationships/tags" Target="../tags/tag159.xml"/><Relationship Id="rId16" Type="http://schemas.openxmlformats.org/officeDocument/2006/relationships/tags" Target="../tags/tag160.xml"/><Relationship Id="rId17" Type="http://schemas.openxmlformats.org/officeDocument/2006/relationships/tags" Target="../tags/tag161.xml"/><Relationship Id="rId18" Type="http://schemas.openxmlformats.org/officeDocument/2006/relationships/tags" Target="../tags/tag162.xml"/><Relationship Id="rId19" Type="http://schemas.openxmlformats.org/officeDocument/2006/relationships/tags" Target="../tags/tag163.xml"/><Relationship Id="rId37" Type="http://schemas.openxmlformats.org/officeDocument/2006/relationships/slideLayout" Target="../slideLayouts/slideLayout8.xml"/><Relationship Id="rId38" Type="http://schemas.openxmlformats.org/officeDocument/2006/relationships/image" Target="../media/image1.png"/></Relationships>
</file>

<file path=ppt/slides/_rels/slide7.xml.rels><?xml version="1.0" encoding="UTF-8" standalone="yes"?>
<Relationships xmlns="http://schemas.openxmlformats.org/package/2006/relationships"><Relationship Id="rId20" Type="http://schemas.openxmlformats.org/officeDocument/2006/relationships/tags" Target="../tags/tag200.xml"/><Relationship Id="rId21" Type="http://schemas.openxmlformats.org/officeDocument/2006/relationships/tags" Target="../tags/tag201.xml"/><Relationship Id="rId22" Type="http://schemas.openxmlformats.org/officeDocument/2006/relationships/tags" Target="../tags/tag202.xml"/><Relationship Id="rId23" Type="http://schemas.openxmlformats.org/officeDocument/2006/relationships/tags" Target="../tags/tag203.xml"/><Relationship Id="rId24" Type="http://schemas.openxmlformats.org/officeDocument/2006/relationships/tags" Target="../tags/tag204.xml"/><Relationship Id="rId25" Type="http://schemas.openxmlformats.org/officeDocument/2006/relationships/tags" Target="../tags/tag205.xml"/><Relationship Id="rId26" Type="http://schemas.openxmlformats.org/officeDocument/2006/relationships/tags" Target="../tags/tag206.xml"/><Relationship Id="rId27" Type="http://schemas.openxmlformats.org/officeDocument/2006/relationships/tags" Target="../tags/tag207.xml"/><Relationship Id="rId28" Type="http://schemas.openxmlformats.org/officeDocument/2006/relationships/tags" Target="../tags/tag208.xml"/><Relationship Id="rId29" Type="http://schemas.openxmlformats.org/officeDocument/2006/relationships/tags" Target="../tags/tag209.xml"/><Relationship Id="rId1" Type="http://schemas.openxmlformats.org/officeDocument/2006/relationships/tags" Target="../tags/tag181.xml"/><Relationship Id="rId2" Type="http://schemas.openxmlformats.org/officeDocument/2006/relationships/tags" Target="../tags/tag182.xml"/><Relationship Id="rId3" Type="http://schemas.openxmlformats.org/officeDocument/2006/relationships/tags" Target="../tags/tag183.xml"/><Relationship Id="rId4" Type="http://schemas.openxmlformats.org/officeDocument/2006/relationships/tags" Target="../tags/tag184.xml"/><Relationship Id="rId5" Type="http://schemas.openxmlformats.org/officeDocument/2006/relationships/tags" Target="../tags/tag185.xml"/><Relationship Id="rId30" Type="http://schemas.openxmlformats.org/officeDocument/2006/relationships/tags" Target="../tags/tag210.xml"/><Relationship Id="rId31" Type="http://schemas.openxmlformats.org/officeDocument/2006/relationships/tags" Target="../tags/tag211.xml"/><Relationship Id="rId32" Type="http://schemas.openxmlformats.org/officeDocument/2006/relationships/tags" Target="../tags/tag212.xml"/><Relationship Id="rId9" Type="http://schemas.openxmlformats.org/officeDocument/2006/relationships/tags" Target="../tags/tag189.xml"/><Relationship Id="rId6" Type="http://schemas.openxmlformats.org/officeDocument/2006/relationships/tags" Target="../tags/tag186.xml"/><Relationship Id="rId7" Type="http://schemas.openxmlformats.org/officeDocument/2006/relationships/tags" Target="../tags/tag187.xml"/><Relationship Id="rId8" Type="http://schemas.openxmlformats.org/officeDocument/2006/relationships/tags" Target="../tags/tag188.xml"/><Relationship Id="rId33" Type="http://schemas.openxmlformats.org/officeDocument/2006/relationships/tags" Target="../tags/tag213.xml"/><Relationship Id="rId34" Type="http://schemas.openxmlformats.org/officeDocument/2006/relationships/tags" Target="../tags/tag214.xml"/><Relationship Id="rId35" Type="http://schemas.openxmlformats.org/officeDocument/2006/relationships/tags" Target="../tags/tag215.xml"/><Relationship Id="rId36" Type="http://schemas.openxmlformats.org/officeDocument/2006/relationships/tags" Target="../tags/tag216.xml"/><Relationship Id="rId10" Type="http://schemas.openxmlformats.org/officeDocument/2006/relationships/tags" Target="../tags/tag190.xml"/><Relationship Id="rId11" Type="http://schemas.openxmlformats.org/officeDocument/2006/relationships/tags" Target="../tags/tag191.xml"/><Relationship Id="rId12" Type="http://schemas.openxmlformats.org/officeDocument/2006/relationships/tags" Target="../tags/tag192.xml"/><Relationship Id="rId13" Type="http://schemas.openxmlformats.org/officeDocument/2006/relationships/tags" Target="../tags/tag193.xml"/><Relationship Id="rId14" Type="http://schemas.openxmlformats.org/officeDocument/2006/relationships/tags" Target="../tags/tag194.xml"/><Relationship Id="rId15" Type="http://schemas.openxmlformats.org/officeDocument/2006/relationships/tags" Target="../tags/tag195.xml"/><Relationship Id="rId16" Type="http://schemas.openxmlformats.org/officeDocument/2006/relationships/tags" Target="../tags/tag196.xml"/><Relationship Id="rId17" Type="http://schemas.openxmlformats.org/officeDocument/2006/relationships/tags" Target="../tags/tag197.xml"/><Relationship Id="rId18" Type="http://schemas.openxmlformats.org/officeDocument/2006/relationships/tags" Target="../tags/tag198.xml"/><Relationship Id="rId19" Type="http://schemas.openxmlformats.org/officeDocument/2006/relationships/tags" Target="../tags/tag199.xml"/><Relationship Id="rId37" Type="http://schemas.openxmlformats.org/officeDocument/2006/relationships/slideLayout" Target="../slideLayouts/slideLayout8.xml"/><Relationship Id="rId38" Type="http://schemas.openxmlformats.org/officeDocument/2006/relationships/image" Target="../media/image1.png"/><Relationship Id="rId39" Type="http://schemas.openxmlformats.org/officeDocument/2006/relationships/image" Target="../media/image5.png"/></Relationships>
</file>

<file path=ppt/slides/_rels/slide8.xml.rels><?xml version="1.0" encoding="UTF-8" standalone="yes"?>
<Relationships xmlns="http://schemas.openxmlformats.org/package/2006/relationships"><Relationship Id="rId20" Type="http://schemas.openxmlformats.org/officeDocument/2006/relationships/tags" Target="../tags/tag236.xml"/><Relationship Id="rId21" Type="http://schemas.openxmlformats.org/officeDocument/2006/relationships/tags" Target="../tags/tag237.xml"/><Relationship Id="rId22" Type="http://schemas.openxmlformats.org/officeDocument/2006/relationships/tags" Target="../tags/tag238.xml"/><Relationship Id="rId23" Type="http://schemas.openxmlformats.org/officeDocument/2006/relationships/tags" Target="../tags/tag239.xml"/><Relationship Id="rId24" Type="http://schemas.openxmlformats.org/officeDocument/2006/relationships/tags" Target="../tags/tag240.xml"/><Relationship Id="rId25" Type="http://schemas.openxmlformats.org/officeDocument/2006/relationships/tags" Target="../tags/tag241.xml"/><Relationship Id="rId26" Type="http://schemas.openxmlformats.org/officeDocument/2006/relationships/tags" Target="../tags/tag242.xml"/><Relationship Id="rId27" Type="http://schemas.openxmlformats.org/officeDocument/2006/relationships/tags" Target="../tags/tag243.xml"/><Relationship Id="rId28" Type="http://schemas.openxmlformats.org/officeDocument/2006/relationships/tags" Target="../tags/tag244.xml"/><Relationship Id="rId29" Type="http://schemas.openxmlformats.org/officeDocument/2006/relationships/tags" Target="../tags/tag245.xml"/><Relationship Id="rId1" Type="http://schemas.openxmlformats.org/officeDocument/2006/relationships/tags" Target="../tags/tag217.xml"/><Relationship Id="rId2" Type="http://schemas.openxmlformats.org/officeDocument/2006/relationships/tags" Target="../tags/tag218.xml"/><Relationship Id="rId3" Type="http://schemas.openxmlformats.org/officeDocument/2006/relationships/tags" Target="../tags/tag219.xml"/><Relationship Id="rId4" Type="http://schemas.openxmlformats.org/officeDocument/2006/relationships/tags" Target="../tags/tag220.xml"/><Relationship Id="rId5" Type="http://schemas.openxmlformats.org/officeDocument/2006/relationships/tags" Target="../tags/tag221.xml"/><Relationship Id="rId30" Type="http://schemas.openxmlformats.org/officeDocument/2006/relationships/tags" Target="../tags/tag246.xml"/><Relationship Id="rId31" Type="http://schemas.openxmlformats.org/officeDocument/2006/relationships/tags" Target="../tags/tag247.xml"/><Relationship Id="rId32" Type="http://schemas.openxmlformats.org/officeDocument/2006/relationships/tags" Target="../tags/tag248.xml"/><Relationship Id="rId9" Type="http://schemas.openxmlformats.org/officeDocument/2006/relationships/tags" Target="../tags/tag225.xml"/><Relationship Id="rId6" Type="http://schemas.openxmlformats.org/officeDocument/2006/relationships/tags" Target="../tags/tag222.xml"/><Relationship Id="rId7" Type="http://schemas.openxmlformats.org/officeDocument/2006/relationships/tags" Target="../tags/tag223.xml"/><Relationship Id="rId8" Type="http://schemas.openxmlformats.org/officeDocument/2006/relationships/tags" Target="../tags/tag224.xml"/><Relationship Id="rId33" Type="http://schemas.openxmlformats.org/officeDocument/2006/relationships/tags" Target="../tags/tag249.xml"/><Relationship Id="rId34" Type="http://schemas.openxmlformats.org/officeDocument/2006/relationships/tags" Target="../tags/tag250.xml"/><Relationship Id="rId35" Type="http://schemas.openxmlformats.org/officeDocument/2006/relationships/tags" Target="../tags/tag251.xml"/><Relationship Id="rId36" Type="http://schemas.openxmlformats.org/officeDocument/2006/relationships/tags" Target="../tags/tag252.xml"/><Relationship Id="rId10" Type="http://schemas.openxmlformats.org/officeDocument/2006/relationships/tags" Target="../tags/tag226.xml"/><Relationship Id="rId11" Type="http://schemas.openxmlformats.org/officeDocument/2006/relationships/tags" Target="../tags/tag227.xml"/><Relationship Id="rId12" Type="http://schemas.openxmlformats.org/officeDocument/2006/relationships/tags" Target="../tags/tag228.xml"/><Relationship Id="rId13" Type="http://schemas.openxmlformats.org/officeDocument/2006/relationships/tags" Target="../tags/tag229.xml"/><Relationship Id="rId14" Type="http://schemas.openxmlformats.org/officeDocument/2006/relationships/tags" Target="../tags/tag230.xml"/><Relationship Id="rId15" Type="http://schemas.openxmlformats.org/officeDocument/2006/relationships/tags" Target="../tags/tag231.xml"/><Relationship Id="rId16" Type="http://schemas.openxmlformats.org/officeDocument/2006/relationships/tags" Target="../tags/tag232.xml"/><Relationship Id="rId17" Type="http://schemas.openxmlformats.org/officeDocument/2006/relationships/tags" Target="../tags/tag233.xml"/><Relationship Id="rId18" Type="http://schemas.openxmlformats.org/officeDocument/2006/relationships/tags" Target="../tags/tag234.xml"/><Relationship Id="rId19" Type="http://schemas.openxmlformats.org/officeDocument/2006/relationships/tags" Target="../tags/tag235.xml"/><Relationship Id="rId37" Type="http://schemas.openxmlformats.org/officeDocument/2006/relationships/slideLayout" Target="../slideLayouts/slideLayout8.xml"/><Relationship Id="rId38" Type="http://schemas.openxmlformats.org/officeDocument/2006/relationships/image" Target="../media/image1.png"/><Relationship Id="rId39" Type="http://schemas.openxmlformats.org/officeDocument/2006/relationships/image" Target="../media/image6.png"/><Relationship Id="rId40" Type="http://schemas.openxmlformats.org/officeDocument/2006/relationships/image" Target="../media/image7.png"/><Relationship Id="rId41" Type="http://schemas.openxmlformats.org/officeDocument/2006/relationships/image" Target="../media/image8.png"/><Relationship Id="rId42" Type="http://schemas.openxmlformats.org/officeDocument/2006/relationships/image" Target="../media/image9.png"/></Relationships>
</file>

<file path=ppt/slides/_rels/slide9.xml.rels><?xml version="1.0" encoding="UTF-8" standalone="yes"?>
<Relationships xmlns="http://schemas.openxmlformats.org/package/2006/relationships"><Relationship Id="rId20" Type="http://schemas.openxmlformats.org/officeDocument/2006/relationships/tags" Target="../tags/tag272.xml"/><Relationship Id="rId21" Type="http://schemas.openxmlformats.org/officeDocument/2006/relationships/tags" Target="../tags/tag273.xml"/><Relationship Id="rId22" Type="http://schemas.openxmlformats.org/officeDocument/2006/relationships/tags" Target="../tags/tag274.xml"/><Relationship Id="rId23" Type="http://schemas.openxmlformats.org/officeDocument/2006/relationships/tags" Target="../tags/tag275.xml"/><Relationship Id="rId24" Type="http://schemas.openxmlformats.org/officeDocument/2006/relationships/tags" Target="../tags/tag276.xml"/><Relationship Id="rId25" Type="http://schemas.openxmlformats.org/officeDocument/2006/relationships/tags" Target="../tags/tag277.xml"/><Relationship Id="rId26" Type="http://schemas.openxmlformats.org/officeDocument/2006/relationships/tags" Target="../tags/tag278.xml"/><Relationship Id="rId27" Type="http://schemas.openxmlformats.org/officeDocument/2006/relationships/tags" Target="../tags/tag279.xml"/><Relationship Id="rId28" Type="http://schemas.openxmlformats.org/officeDocument/2006/relationships/tags" Target="../tags/tag280.xml"/><Relationship Id="rId29" Type="http://schemas.openxmlformats.org/officeDocument/2006/relationships/tags" Target="../tags/tag281.xml"/><Relationship Id="rId1" Type="http://schemas.openxmlformats.org/officeDocument/2006/relationships/tags" Target="../tags/tag253.xml"/><Relationship Id="rId2" Type="http://schemas.openxmlformats.org/officeDocument/2006/relationships/tags" Target="../tags/tag254.xml"/><Relationship Id="rId3" Type="http://schemas.openxmlformats.org/officeDocument/2006/relationships/tags" Target="../tags/tag255.xml"/><Relationship Id="rId4" Type="http://schemas.openxmlformats.org/officeDocument/2006/relationships/tags" Target="../tags/tag256.xml"/><Relationship Id="rId5" Type="http://schemas.openxmlformats.org/officeDocument/2006/relationships/tags" Target="../tags/tag257.xml"/><Relationship Id="rId30" Type="http://schemas.openxmlformats.org/officeDocument/2006/relationships/tags" Target="../tags/tag282.xml"/><Relationship Id="rId31" Type="http://schemas.openxmlformats.org/officeDocument/2006/relationships/tags" Target="../tags/tag283.xml"/><Relationship Id="rId32" Type="http://schemas.openxmlformats.org/officeDocument/2006/relationships/tags" Target="../tags/tag284.xml"/><Relationship Id="rId9" Type="http://schemas.openxmlformats.org/officeDocument/2006/relationships/tags" Target="../tags/tag261.xml"/><Relationship Id="rId6" Type="http://schemas.openxmlformats.org/officeDocument/2006/relationships/tags" Target="../tags/tag258.xml"/><Relationship Id="rId7" Type="http://schemas.openxmlformats.org/officeDocument/2006/relationships/tags" Target="../tags/tag259.xml"/><Relationship Id="rId8" Type="http://schemas.openxmlformats.org/officeDocument/2006/relationships/tags" Target="../tags/tag260.xml"/><Relationship Id="rId33" Type="http://schemas.openxmlformats.org/officeDocument/2006/relationships/tags" Target="../tags/tag285.xml"/><Relationship Id="rId34" Type="http://schemas.openxmlformats.org/officeDocument/2006/relationships/tags" Target="../tags/tag286.xml"/><Relationship Id="rId35" Type="http://schemas.openxmlformats.org/officeDocument/2006/relationships/tags" Target="../tags/tag287.xml"/><Relationship Id="rId36" Type="http://schemas.openxmlformats.org/officeDocument/2006/relationships/tags" Target="../tags/tag288.xml"/><Relationship Id="rId10" Type="http://schemas.openxmlformats.org/officeDocument/2006/relationships/tags" Target="../tags/tag262.xml"/><Relationship Id="rId11" Type="http://schemas.openxmlformats.org/officeDocument/2006/relationships/tags" Target="../tags/tag263.xml"/><Relationship Id="rId12" Type="http://schemas.openxmlformats.org/officeDocument/2006/relationships/tags" Target="../tags/tag264.xml"/><Relationship Id="rId13" Type="http://schemas.openxmlformats.org/officeDocument/2006/relationships/tags" Target="../tags/tag265.xml"/><Relationship Id="rId14" Type="http://schemas.openxmlformats.org/officeDocument/2006/relationships/tags" Target="../tags/tag266.xml"/><Relationship Id="rId15" Type="http://schemas.openxmlformats.org/officeDocument/2006/relationships/tags" Target="../tags/tag267.xml"/><Relationship Id="rId16" Type="http://schemas.openxmlformats.org/officeDocument/2006/relationships/tags" Target="../tags/tag268.xml"/><Relationship Id="rId17" Type="http://schemas.openxmlformats.org/officeDocument/2006/relationships/tags" Target="../tags/tag269.xml"/><Relationship Id="rId18" Type="http://schemas.openxmlformats.org/officeDocument/2006/relationships/tags" Target="../tags/tag270.xml"/><Relationship Id="rId19" Type="http://schemas.openxmlformats.org/officeDocument/2006/relationships/tags" Target="../tags/tag271.xml"/><Relationship Id="rId37" Type="http://schemas.openxmlformats.org/officeDocument/2006/relationships/slideLayout" Target="../slideLayouts/slideLayout8.xml"/><Relationship Id="rId38"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Image 5" descr="epfl3.jpg"/>
          <p:cNvPicPr>
            <a:picLocks noChangeAspect="1"/>
          </p:cNvPicPr>
          <p:nvPr/>
        </p:nvPicPr>
        <p:blipFill>
          <a:blip r:embed="rId2">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6350"/>
            <a:ext cx="9144000" cy="514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a:spLocks noChangeArrowheads="1"/>
          </p:cNvSpPr>
          <p:nvPr/>
        </p:nvSpPr>
        <p:spPr bwMode="auto">
          <a:xfrm>
            <a:off x="0" y="4743450"/>
            <a:ext cx="9144000" cy="400050"/>
          </a:xfrm>
          <a:prstGeom prst="rect">
            <a:avLst/>
          </a:prstGeom>
          <a:solidFill>
            <a:schemeClr val="bg1"/>
          </a:solidFill>
          <a:ln w="9525">
            <a:solidFill>
              <a:schemeClr val="bg1"/>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eaLnBrk="1" hangingPunct="1"/>
            <a:endParaRPr lang="fr-FR" altLang="fr-FR">
              <a:solidFill>
                <a:srgbClr val="FFFFFF"/>
              </a:solidFill>
              <a:latin typeface="Arial Narrow" charset="0"/>
            </a:endParaRPr>
          </a:p>
        </p:txBody>
      </p:sp>
      <p:sp>
        <p:nvSpPr>
          <p:cNvPr id="12292" name="Espace réservé du titre 1"/>
          <p:cNvSpPr txBox="1">
            <a:spLocks/>
          </p:cNvSpPr>
          <p:nvPr/>
        </p:nvSpPr>
        <p:spPr bwMode="auto">
          <a:xfrm>
            <a:off x="5629275" y="4816475"/>
            <a:ext cx="3146425" cy="239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r" eaLnBrk="1" hangingPunct="1"/>
            <a:r>
              <a:rPr lang="fr-CH" altLang="fr-FR" sz="800" b="1" dirty="0">
                <a:solidFill>
                  <a:schemeClr val="bg1"/>
                </a:solidFill>
                <a:latin typeface="Arial Narrow" charset="0"/>
              </a:rPr>
              <a:t>Présentation EPFL-Public  </a:t>
            </a:r>
            <a:r>
              <a:rPr lang="fr-CH" altLang="fr-FR" sz="800" b="1" dirty="0">
                <a:solidFill>
                  <a:srgbClr val="A6A6A6"/>
                </a:solidFill>
                <a:latin typeface="Arial Narrow" charset="0"/>
              </a:rPr>
              <a:t>|  </a:t>
            </a:r>
            <a:r>
              <a:rPr lang="fr-CH" altLang="fr-FR" sz="800" dirty="0" smtClean="0">
                <a:solidFill>
                  <a:srgbClr val="A6A6A6"/>
                </a:solidFill>
                <a:latin typeface="Arial Narrow" charset="0"/>
              </a:rPr>
              <a:t>2018</a:t>
            </a:r>
            <a:endParaRPr lang="fr-FR" altLang="fr-FR" sz="800" dirty="0">
              <a:solidFill>
                <a:srgbClr val="A6A6A6"/>
              </a:solidFill>
              <a:latin typeface="Arial Narrow" charset="0"/>
            </a:endParaRPr>
          </a:p>
        </p:txBody>
      </p:sp>
      <p:sp>
        <p:nvSpPr>
          <p:cNvPr id="12293" name="ZoneTexte 36"/>
          <p:cNvSpPr txBox="1">
            <a:spLocks noChangeArrowheads="1"/>
          </p:cNvSpPr>
          <p:nvPr/>
        </p:nvSpPr>
        <p:spPr bwMode="auto">
          <a:xfrm>
            <a:off x="812800" y="1041400"/>
            <a:ext cx="7615104" cy="360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r>
              <a:rPr lang="fr-FR" altLang="fr-FR" b="1" dirty="0" smtClean="0">
                <a:solidFill>
                  <a:srgbClr val="FFFFFF"/>
                </a:solidFill>
              </a:rPr>
              <a:t>Du lien entre mobilité résidentielle et réseaux sociaux. </a:t>
            </a:r>
          </a:p>
          <a:p>
            <a:r>
              <a:rPr lang="fr-FR" altLang="fr-FR" b="1" dirty="0" smtClean="0">
                <a:solidFill>
                  <a:srgbClr val="F2F2F2"/>
                </a:solidFill>
                <a:latin typeface="Arial Narrow" charset="0"/>
              </a:rPr>
              <a:t>Le cas Suisse.</a:t>
            </a:r>
            <a:endParaRPr lang="fr-FR" altLang="fr-FR" b="1" dirty="0">
              <a:solidFill>
                <a:srgbClr val="F2F2F2"/>
              </a:solidFill>
              <a:latin typeface="Arial Narrow" charset="0"/>
            </a:endParaRPr>
          </a:p>
          <a:p>
            <a:endParaRPr lang="fr-CH" altLang="fr-FR" sz="4000" b="1" dirty="0">
              <a:solidFill>
                <a:srgbClr val="F2F2F2"/>
              </a:solidFill>
              <a:latin typeface="Arial Narrow" charset="0"/>
            </a:endParaRPr>
          </a:p>
          <a:p>
            <a:endParaRPr lang="fr-CH" altLang="fr-FR" sz="1800" b="1" dirty="0">
              <a:solidFill>
                <a:srgbClr val="F2F2F2"/>
              </a:solidFill>
              <a:latin typeface="Arial Narrow" charset="0"/>
            </a:endParaRPr>
          </a:p>
          <a:p>
            <a:r>
              <a:rPr lang="fr-FR" altLang="fr-FR" sz="1600" b="1" dirty="0" smtClean="0">
                <a:solidFill>
                  <a:srgbClr val="F2F2F2"/>
                </a:solidFill>
                <a:latin typeface="Arial Narrow" charset="0"/>
              </a:rPr>
              <a:t>Guillaume </a:t>
            </a:r>
            <a:r>
              <a:rPr lang="fr-FR" altLang="fr-FR" sz="1600" b="1" dirty="0" err="1">
                <a:solidFill>
                  <a:srgbClr val="F2F2F2"/>
                </a:solidFill>
                <a:latin typeface="Arial Narrow" charset="0"/>
              </a:rPr>
              <a:t>Drevon</a:t>
            </a:r>
            <a:r>
              <a:rPr lang="fr-FR" altLang="fr-FR" sz="1600" b="1" dirty="0">
                <a:solidFill>
                  <a:srgbClr val="F2F2F2"/>
                </a:solidFill>
                <a:latin typeface="Arial Narrow" charset="0"/>
              </a:rPr>
              <a:t>, LASUR, </a:t>
            </a:r>
            <a:r>
              <a:rPr lang="fr-FR" altLang="fr-FR" sz="1600" b="1" dirty="0" smtClean="0">
                <a:solidFill>
                  <a:srgbClr val="F2F2F2"/>
                </a:solidFill>
                <a:latin typeface="Arial Narrow" charset="0"/>
              </a:rPr>
              <a:t>EPFL</a:t>
            </a:r>
          </a:p>
          <a:p>
            <a:r>
              <a:rPr lang="fr-FR" altLang="fr-FR" sz="1600" b="1" dirty="0" smtClean="0">
                <a:solidFill>
                  <a:srgbClr val="F2F2F2"/>
                </a:solidFill>
                <a:latin typeface="Arial Narrow" charset="0"/>
              </a:rPr>
              <a:t>Emmanuel </a:t>
            </a:r>
            <a:r>
              <a:rPr lang="fr-FR" altLang="fr-FR" sz="1600" b="1" dirty="0" err="1" smtClean="0">
                <a:solidFill>
                  <a:srgbClr val="F2F2F2"/>
                </a:solidFill>
                <a:latin typeface="Arial Narrow" charset="0"/>
              </a:rPr>
              <a:t>Ravalet</a:t>
            </a:r>
            <a:r>
              <a:rPr lang="fr-FR" altLang="fr-FR" sz="1600" b="1" dirty="0" smtClean="0">
                <a:solidFill>
                  <a:srgbClr val="F2F2F2"/>
                </a:solidFill>
                <a:latin typeface="Arial Narrow" charset="0"/>
              </a:rPr>
              <a:t>, </a:t>
            </a:r>
            <a:r>
              <a:rPr lang="fr-FR" altLang="fr-FR" sz="1600" b="1" dirty="0">
                <a:solidFill>
                  <a:srgbClr val="F2F2F2"/>
                </a:solidFill>
                <a:latin typeface="Arial Narrow" charset="0"/>
              </a:rPr>
              <a:t>LASUR, EPFL</a:t>
            </a:r>
          </a:p>
          <a:p>
            <a:r>
              <a:rPr lang="fr-FR" altLang="fr-FR" sz="1600" b="1" dirty="0" smtClean="0">
                <a:solidFill>
                  <a:srgbClr val="F2F2F2"/>
                </a:solidFill>
                <a:latin typeface="Arial Narrow" charset="0"/>
              </a:rPr>
              <a:t>Vincent </a:t>
            </a:r>
            <a:r>
              <a:rPr lang="fr-FR" altLang="fr-FR" sz="1600" b="1" dirty="0">
                <a:solidFill>
                  <a:srgbClr val="F2F2F2"/>
                </a:solidFill>
                <a:latin typeface="Arial Narrow" charset="0"/>
              </a:rPr>
              <a:t>Kaufmann, LASUR, </a:t>
            </a:r>
            <a:r>
              <a:rPr lang="fr-FR" altLang="fr-FR" sz="1600" b="1" dirty="0" smtClean="0">
                <a:solidFill>
                  <a:srgbClr val="F2F2F2"/>
                </a:solidFill>
                <a:latin typeface="Arial Narrow" charset="0"/>
              </a:rPr>
              <a:t>EPFL</a:t>
            </a:r>
          </a:p>
          <a:p>
            <a:endParaRPr lang="fr-FR" altLang="fr-FR" sz="1600" b="1" dirty="0">
              <a:solidFill>
                <a:srgbClr val="F2F2F2"/>
              </a:solidFill>
              <a:latin typeface="Arial Narrow" charset="0"/>
            </a:endParaRPr>
          </a:p>
          <a:p>
            <a:r>
              <a:rPr lang="fr-FR" altLang="fr-FR" sz="1600" b="1" dirty="0" smtClean="0">
                <a:solidFill>
                  <a:srgbClr val="F2F2F2"/>
                </a:solidFill>
                <a:latin typeface="Arial Narrow" charset="0"/>
              </a:rPr>
              <a:t>RFTM, 8 juin 2018</a:t>
            </a:r>
            <a:endParaRPr lang="fr-FR" altLang="fr-FR" sz="1600" b="1" dirty="0">
              <a:solidFill>
                <a:srgbClr val="F2F2F2"/>
              </a:solidFill>
              <a:latin typeface="Arial Narrow" charset="0"/>
            </a:endParaRPr>
          </a:p>
          <a:p>
            <a:r>
              <a:rPr lang="en-US" altLang="fr-FR" sz="1800" b="1" dirty="0">
                <a:solidFill>
                  <a:srgbClr val="F2F2F2"/>
                </a:solidFill>
                <a:latin typeface="Arial Narrow" charset="0"/>
              </a:rPr>
              <a:t> </a:t>
            </a:r>
          </a:p>
        </p:txBody>
      </p:sp>
      <p:pic>
        <p:nvPicPr>
          <p:cNvPr id="12296" name="Imag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0800" y="4738092"/>
            <a:ext cx="1422400"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 21" descr="epfl2.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209153"/>
            <a:ext cx="890588" cy="457200"/>
          </a:xfrm>
          <a:prstGeom prst="rect">
            <a:avLst/>
          </a:prstGeom>
          <a:solidFill>
            <a:srgbClr val="D70015"/>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 name="Imag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37512" y="3595959"/>
            <a:ext cx="2105439" cy="1002590"/>
          </a:xfrm>
          <a:prstGeom prst="rect">
            <a:avLst/>
          </a:prstGeom>
        </p:spPr>
      </p:pic>
    </p:spTree>
  </p:cSld>
  <p:clrMapOvr>
    <a:masterClrMapping/>
  </p:clrMapOvr>
  <p:transition spd="slow">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bwMode="auto">
          <a:xfrm>
            <a:off x="0" y="0"/>
            <a:ext cx="9144000" cy="518795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mtClean="0">
              <a:solidFill>
                <a:srgbClr val="FFFFFF"/>
              </a:solidFill>
              <a:latin typeface="Arial Narrow" panose="020B0606020202030204" pitchFamily="34" charset="0"/>
            </a:endParaRPr>
          </a:p>
        </p:txBody>
      </p:sp>
      <p:sp>
        <p:nvSpPr>
          <p:cNvPr id="97" name="Rectangle 96"/>
          <p:cNvSpPr/>
          <p:nvPr/>
        </p:nvSpPr>
        <p:spPr>
          <a:xfrm>
            <a:off x="1112837" y="160338"/>
            <a:ext cx="7775981" cy="457200"/>
          </a:xfrm>
          <a:prstGeom prst="rect">
            <a:avLst/>
          </a:prstGeom>
          <a:solidFill>
            <a:srgbClr val="000000">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26663" name="OTLSHAPE_T_a457fd282e6e4974851a8ad9010764d5_ShapePercentage" hidden="1"/>
          <p:cNvSpPr>
            <a:spLocks noChangeArrowheads="1"/>
          </p:cNvSpPr>
          <p:nvPr>
            <p:custDataLst>
              <p:tags r:id="rId2"/>
            </p:custDataLst>
          </p:nvPr>
        </p:nvSpPr>
        <p:spPr bwMode="auto">
          <a:xfrm>
            <a:off x="3732213" y="30876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1" name="OTLSHAPE_T_a457fd282e6e4974851a8ad9010764d5_Duration" hidden="1"/>
          <p:cNvSpPr txBox="1">
            <a:spLocks noChangeArrowheads="1"/>
          </p:cNvSpPr>
          <p:nvPr>
            <p:custDataLst>
              <p:tags r:id="rId3"/>
            </p:custDataLst>
          </p:nvPr>
        </p:nvSpPr>
        <p:spPr bwMode="auto">
          <a:xfrm>
            <a:off x="0" y="30876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2" name="OTLSHAPE_T_a457fd282e6e4974851a8ad9010764d5_TextPercentage" hidden="1"/>
          <p:cNvSpPr txBox="1">
            <a:spLocks noChangeArrowheads="1"/>
          </p:cNvSpPr>
          <p:nvPr>
            <p:custDataLst>
              <p:tags r:id="rId4"/>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3" name="OTLSHAPE_T_a457fd282e6e4974851a8ad9010764d5_StartDate" hidden="1"/>
          <p:cNvSpPr txBox="1">
            <a:spLocks noChangeArrowheads="1"/>
          </p:cNvSpPr>
          <p:nvPr>
            <p:custDataLst>
              <p:tags r:id="rId5"/>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4" name="OTLSHAPE_T_a457fd282e6e4974851a8ad9010764d5_EndDate" hidden="1"/>
          <p:cNvSpPr txBox="1">
            <a:spLocks noChangeArrowheads="1"/>
          </p:cNvSpPr>
          <p:nvPr>
            <p:custDataLst>
              <p:tags r:id="rId6"/>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75" name="OTLSHAPE_T_13525755cbb64745b900bb7ce7da519d_ShapePercentage" hidden="1"/>
          <p:cNvSpPr>
            <a:spLocks noChangeArrowheads="1"/>
          </p:cNvSpPr>
          <p:nvPr>
            <p:custDataLst>
              <p:tags r:id="rId7"/>
            </p:custDataLst>
          </p:nvPr>
        </p:nvSpPr>
        <p:spPr bwMode="auto">
          <a:xfrm>
            <a:off x="4132263" y="33543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6" name="OTLSHAPE_T_13525755cbb64745b900bb7ce7da519d_Duration" hidden="1"/>
          <p:cNvSpPr txBox="1">
            <a:spLocks noChangeArrowheads="1"/>
          </p:cNvSpPr>
          <p:nvPr>
            <p:custDataLst>
              <p:tags r:id="rId8"/>
            </p:custDataLst>
          </p:nvPr>
        </p:nvSpPr>
        <p:spPr bwMode="auto">
          <a:xfrm>
            <a:off x="0" y="33543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7" name="OTLSHAPE_T_13525755cbb64745b900bb7ce7da519d_TextPercentage" hidden="1"/>
          <p:cNvSpPr txBox="1">
            <a:spLocks noChangeArrowheads="1"/>
          </p:cNvSpPr>
          <p:nvPr>
            <p:custDataLst>
              <p:tags r:id="rId9"/>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8" name="OTLSHAPE_T_13525755cbb64745b900bb7ce7da519d_StartDate" hidden="1"/>
          <p:cNvSpPr txBox="1">
            <a:spLocks noChangeArrowheads="1"/>
          </p:cNvSpPr>
          <p:nvPr>
            <p:custDataLst>
              <p:tags r:id="rId10"/>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9" name="OTLSHAPE_T_13525755cbb64745b900bb7ce7da519d_EndDate" hidden="1"/>
          <p:cNvSpPr txBox="1">
            <a:spLocks noChangeArrowheads="1"/>
          </p:cNvSpPr>
          <p:nvPr>
            <p:custDataLst>
              <p:tags r:id="rId11"/>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87" name="OTLSHAPE_T_241a6118ceb04f98ab2cba822a8af017_ShapePercentage" hidden="1"/>
          <p:cNvSpPr>
            <a:spLocks noChangeArrowheads="1"/>
          </p:cNvSpPr>
          <p:nvPr>
            <p:custDataLst>
              <p:tags r:id="rId12"/>
            </p:custDataLst>
          </p:nvPr>
        </p:nvSpPr>
        <p:spPr bwMode="auto">
          <a:xfrm>
            <a:off x="4052888" y="36210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1" name="OTLSHAPE_T_241a6118ceb04f98ab2cba822a8af017_Duration" hidden="1"/>
          <p:cNvSpPr txBox="1">
            <a:spLocks noChangeArrowheads="1"/>
          </p:cNvSpPr>
          <p:nvPr>
            <p:custDataLst>
              <p:tags r:id="rId13"/>
            </p:custDataLst>
          </p:nvPr>
        </p:nvSpPr>
        <p:spPr bwMode="auto">
          <a:xfrm>
            <a:off x="0" y="36210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2" name="OTLSHAPE_T_241a6118ceb04f98ab2cba822a8af017_TextPercentage" hidden="1"/>
          <p:cNvSpPr txBox="1">
            <a:spLocks noChangeArrowheads="1"/>
          </p:cNvSpPr>
          <p:nvPr>
            <p:custDataLst>
              <p:tags r:id="rId14"/>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3" name="OTLSHAPE_T_241a6118ceb04f98ab2cba822a8af017_StartDate" hidden="1"/>
          <p:cNvSpPr txBox="1">
            <a:spLocks noChangeArrowheads="1"/>
          </p:cNvSpPr>
          <p:nvPr>
            <p:custDataLst>
              <p:tags r:id="rId15"/>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4" name="OTLSHAPE_T_241a6118ceb04f98ab2cba822a8af017_EndDate" hidden="1"/>
          <p:cNvSpPr txBox="1">
            <a:spLocks noChangeArrowheads="1"/>
          </p:cNvSpPr>
          <p:nvPr>
            <p:custDataLst>
              <p:tags r:id="rId16"/>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03" name="OTLSHAPE_T_aa88744e38b34e96867a0859d2eeab2a_ShapePercentage" hidden="1"/>
          <p:cNvSpPr>
            <a:spLocks noChangeArrowheads="1"/>
          </p:cNvSpPr>
          <p:nvPr>
            <p:custDataLst>
              <p:tags r:id="rId17"/>
            </p:custDataLst>
          </p:nvPr>
        </p:nvSpPr>
        <p:spPr bwMode="auto">
          <a:xfrm>
            <a:off x="4052888" y="38877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6" name="OTLSHAPE_T_aa88744e38b34e96867a0859d2eeab2a_Duration" hidden="1"/>
          <p:cNvSpPr txBox="1">
            <a:spLocks noChangeArrowheads="1"/>
          </p:cNvSpPr>
          <p:nvPr>
            <p:custDataLst>
              <p:tags r:id="rId18"/>
            </p:custDataLst>
          </p:nvPr>
        </p:nvSpPr>
        <p:spPr bwMode="auto">
          <a:xfrm>
            <a:off x="0" y="38877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7" name="OTLSHAPE_T_aa88744e38b34e96867a0859d2eeab2a_TextPercentage" hidden="1"/>
          <p:cNvSpPr txBox="1">
            <a:spLocks noChangeArrowheads="1"/>
          </p:cNvSpPr>
          <p:nvPr>
            <p:custDataLst>
              <p:tags r:id="rId19"/>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8" name="OTLSHAPE_T_aa88744e38b34e96867a0859d2eeab2a_StartDate" hidden="1"/>
          <p:cNvSpPr txBox="1">
            <a:spLocks noChangeArrowheads="1"/>
          </p:cNvSpPr>
          <p:nvPr>
            <p:custDataLst>
              <p:tags r:id="rId20"/>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9" name="OTLSHAPE_T_aa88744e38b34e96867a0859d2eeab2a_EndDate" hidden="1"/>
          <p:cNvSpPr txBox="1">
            <a:spLocks noChangeArrowheads="1"/>
          </p:cNvSpPr>
          <p:nvPr>
            <p:custDataLst>
              <p:tags r:id="rId21"/>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11" name="OTLSHAPE_T_1e18b361f755473e9ba5cca27f1ea454_ShapePercentage" hidden="1"/>
          <p:cNvSpPr>
            <a:spLocks noChangeArrowheads="1"/>
          </p:cNvSpPr>
          <p:nvPr>
            <p:custDataLst>
              <p:tags r:id="rId22"/>
            </p:custDataLst>
          </p:nvPr>
        </p:nvSpPr>
        <p:spPr bwMode="auto">
          <a:xfrm>
            <a:off x="5011738" y="41544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1" name="OTLSHAPE_T_1e18b361f755473e9ba5cca27f1ea454_Duration" hidden="1"/>
          <p:cNvSpPr txBox="1">
            <a:spLocks noChangeArrowheads="1"/>
          </p:cNvSpPr>
          <p:nvPr>
            <p:custDataLst>
              <p:tags r:id="rId23"/>
            </p:custDataLst>
          </p:nvPr>
        </p:nvSpPr>
        <p:spPr bwMode="auto">
          <a:xfrm>
            <a:off x="0" y="41544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8 jours</a:t>
            </a:r>
          </a:p>
        </p:txBody>
      </p:sp>
      <p:sp>
        <p:nvSpPr>
          <p:cNvPr id="14362" name="OTLSHAPE_T_1e18b361f755473e9ba5cca27f1ea454_TextPercentage" hidden="1"/>
          <p:cNvSpPr txBox="1">
            <a:spLocks noChangeArrowheads="1"/>
          </p:cNvSpPr>
          <p:nvPr>
            <p:custDataLst>
              <p:tags r:id="rId24"/>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3" name="OTLSHAPE_T_1e18b361f755473e9ba5cca27f1ea454_StartDate" hidden="1"/>
          <p:cNvSpPr txBox="1">
            <a:spLocks noChangeArrowheads="1"/>
          </p:cNvSpPr>
          <p:nvPr>
            <p:custDataLst>
              <p:tags r:id="rId25"/>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4" name="OTLSHAPE_T_1e18b361f755473e9ba5cca27f1ea454_EndDate" hidden="1"/>
          <p:cNvSpPr txBox="1">
            <a:spLocks noChangeArrowheads="1"/>
          </p:cNvSpPr>
          <p:nvPr>
            <p:custDataLst>
              <p:tags r:id="rId26"/>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42" name="OTLSHAPE_T_7210c433f53d4642b8827a4c11c8dcce_ShapePercentage" hidden="1"/>
          <p:cNvSpPr>
            <a:spLocks noChangeArrowheads="1"/>
          </p:cNvSpPr>
          <p:nvPr>
            <p:custDataLst>
              <p:tags r:id="rId27"/>
            </p:custDataLst>
          </p:nvPr>
        </p:nvSpPr>
        <p:spPr bwMode="auto">
          <a:xfrm>
            <a:off x="5172075" y="44211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6" name="OTLSHAPE_T_7210c433f53d4642b8827a4c11c8dcce_Duration" hidden="1"/>
          <p:cNvSpPr txBox="1">
            <a:spLocks noChangeArrowheads="1"/>
          </p:cNvSpPr>
          <p:nvPr>
            <p:custDataLst>
              <p:tags r:id="rId28"/>
            </p:custDataLst>
          </p:nvPr>
        </p:nvSpPr>
        <p:spPr bwMode="auto">
          <a:xfrm>
            <a:off x="0" y="44211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19 jours</a:t>
            </a:r>
          </a:p>
        </p:txBody>
      </p:sp>
      <p:sp>
        <p:nvSpPr>
          <p:cNvPr id="14367" name="OTLSHAPE_T_7210c433f53d4642b8827a4c11c8dcce_TextPercentage" hidden="1"/>
          <p:cNvSpPr txBox="1">
            <a:spLocks noChangeArrowheads="1"/>
          </p:cNvSpPr>
          <p:nvPr>
            <p:custDataLst>
              <p:tags r:id="rId29"/>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8" name="OTLSHAPE_T_7210c433f53d4642b8827a4c11c8dcce_StartDate" hidden="1"/>
          <p:cNvSpPr txBox="1">
            <a:spLocks noChangeArrowheads="1"/>
          </p:cNvSpPr>
          <p:nvPr>
            <p:custDataLst>
              <p:tags r:id="rId30"/>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9" name="OTLSHAPE_T_7210c433f53d4642b8827a4c11c8dcce_EndDate" hidden="1"/>
          <p:cNvSpPr txBox="1">
            <a:spLocks noChangeArrowheads="1"/>
          </p:cNvSpPr>
          <p:nvPr>
            <p:custDataLst>
              <p:tags r:id="rId31"/>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90" name="OTLSHAPE_T_ea9c202212614d06ba93b308ceea7de2_ShapePercentage" hidden="1"/>
          <p:cNvSpPr>
            <a:spLocks noChangeArrowheads="1"/>
          </p:cNvSpPr>
          <p:nvPr>
            <p:custDataLst>
              <p:tags r:id="rId32"/>
            </p:custDataLst>
          </p:nvPr>
        </p:nvSpPr>
        <p:spPr bwMode="auto">
          <a:xfrm>
            <a:off x="5811838" y="4741863"/>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71" name="OTLSHAPE_T_ea9c202212614d06ba93b308ceea7de2_Duration" hidden="1"/>
          <p:cNvSpPr txBox="1">
            <a:spLocks noChangeArrowheads="1"/>
          </p:cNvSpPr>
          <p:nvPr>
            <p:custDataLst>
              <p:tags r:id="rId33"/>
            </p:custDataLst>
          </p:nvPr>
        </p:nvSpPr>
        <p:spPr bwMode="auto">
          <a:xfrm>
            <a:off x="0" y="46878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30 jours</a:t>
            </a:r>
          </a:p>
        </p:txBody>
      </p:sp>
      <p:sp>
        <p:nvSpPr>
          <p:cNvPr id="14372" name="OTLSHAPE_T_ea9c202212614d06ba93b308ceea7de2_TextPercentage" hidden="1"/>
          <p:cNvSpPr txBox="1">
            <a:spLocks noChangeArrowheads="1"/>
          </p:cNvSpPr>
          <p:nvPr>
            <p:custDataLst>
              <p:tags r:id="rId34"/>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73" name="OTLSHAPE_T_ea9c202212614d06ba93b308ceea7de2_StartDate" hidden="1"/>
          <p:cNvSpPr txBox="1">
            <a:spLocks noChangeArrowheads="1"/>
          </p:cNvSpPr>
          <p:nvPr>
            <p:custDataLst>
              <p:tags r:id="rId35"/>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74" name="OTLSHAPE_T_ea9c202212614d06ba93b308ceea7de2_EndDate" hidden="1"/>
          <p:cNvSpPr txBox="1">
            <a:spLocks noChangeArrowheads="1"/>
          </p:cNvSpPr>
          <p:nvPr>
            <p:custDataLst>
              <p:tags r:id="rId36"/>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6" name="ZoneTexte 36"/>
          <p:cNvSpPr txBox="1">
            <a:spLocks noChangeArrowheads="1"/>
          </p:cNvSpPr>
          <p:nvPr/>
        </p:nvSpPr>
        <p:spPr bwMode="auto">
          <a:xfrm>
            <a:off x="296862" y="696810"/>
            <a:ext cx="4427537"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1085850" indent="-34290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fr-CH" sz="1800" b="1" dirty="0" smtClean="0">
              <a:latin typeface="Arial Narrow" panose="020B0606020202030204" pitchFamily="34" charset="0"/>
            </a:endParaRPr>
          </a:p>
          <a:p>
            <a:r>
              <a:rPr lang="fr-CH" sz="1800" dirty="0" smtClean="0">
                <a:latin typeface="Arial Narrow" panose="020B0606020202030204" pitchFamily="34" charset="0"/>
              </a:rPr>
              <a:t>Orientation vers le foyer : </a:t>
            </a:r>
            <a:endParaRPr lang="fr-CH" sz="1800" dirty="0">
              <a:latin typeface="Arial Narrow" panose="020B0606020202030204" pitchFamily="34" charset="0"/>
            </a:endParaRPr>
          </a:p>
          <a:p>
            <a:pPr marL="342900" indent="-342900">
              <a:buFont typeface="Arial" charset="0"/>
              <a:buChar char="•"/>
            </a:pPr>
            <a:r>
              <a:rPr lang="fr-CH" sz="1800" dirty="0" smtClean="0">
                <a:latin typeface="Arial Narrow" panose="020B0606020202030204" pitchFamily="34" charset="0"/>
              </a:rPr>
              <a:t>Relation relativement significative avec T1 et T3</a:t>
            </a:r>
          </a:p>
          <a:p>
            <a:pPr marL="342900" indent="-342900">
              <a:buFont typeface="Arial" charset="0"/>
              <a:buChar char="•"/>
            </a:pPr>
            <a:r>
              <a:rPr lang="fr-CH" sz="1800" dirty="0" smtClean="0">
                <a:latin typeface="Arial Narrow" panose="020B0606020202030204" pitchFamily="34" charset="0"/>
              </a:rPr>
              <a:t>Tendance à se tourner vers le foyer dans le cas d’une mobilité résidentielle restreinte (T1)</a:t>
            </a:r>
          </a:p>
          <a:p>
            <a:pPr marL="342900" indent="-342900">
              <a:buFont typeface="Arial" charset="0"/>
              <a:buChar char="•"/>
            </a:pPr>
            <a:r>
              <a:rPr lang="fr-CH" sz="1800" dirty="0" smtClean="0">
                <a:latin typeface="Arial Narrow" panose="020B0606020202030204" pitchFamily="34" charset="0"/>
              </a:rPr>
              <a:t>Mais aussi dans le cas d’une dispersion </a:t>
            </a:r>
            <a:r>
              <a:rPr lang="fr-CH" sz="1800" dirty="0" smtClean="0">
                <a:latin typeface="Arial Narrow" panose="020B0606020202030204" pitchFamily="34" charset="0"/>
              </a:rPr>
              <a:t>relativement importante </a:t>
            </a:r>
            <a:r>
              <a:rPr lang="fr-CH" sz="1800" dirty="0" smtClean="0">
                <a:latin typeface="Arial Narrow" panose="020B0606020202030204" pitchFamily="34" charset="0"/>
              </a:rPr>
              <a:t>des stations résidentielles (T3)</a:t>
            </a:r>
          </a:p>
          <a:p>
            <a:pPr marL="742950" lvl="1" indent="0" algn="just" eaLnBrk="1" hangingPunct="1">
              <a:defRPr/>
            </a:pPr>
            <a:r>
              <a:rPr lang="fr-CH" sz="1800" b="1" dirty="0" smtClean="0">
                <a:latin typeface="Arial Narrow" panose="020B0606020202030204" pitchFamily="34" charset="0"/>
              </a:rPr>
              <a:t>  </a:t>
            </a:r>
            <a:endParaRPr lang="fr-CH" sz="1800" b="1" dirty="0">
              <a:latin typeface="Arial Narrow" panose="020B0606020202030204" pitchFamily="34" charset="0"/>
            </a:endParaRPr>
          </a:p>
        </p:txBody>
      </p:sp>
      <p:pic>
        <p:nvPicPr>
          <p:cNvPr id="14376" name="Image 21" descr="epfl2.png"/>
          <p:cNvPicPr>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0" y="160338"/>
            <a:ext cx="890588" cy="457200"/>
          </a:xfrm>
          <a:prstGeom prst="rect">
            <a:avLst/>
          </a:prstGeom>
          <a:solidFill>
            <a:srgbClr val="D70015"/>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2" name="Espace réservé du titre 1"/>
          <p:cNvSpPr txBox="1">
            <a:spLocks/>
          </p:cNvSpPr>
          <p:nvPr/>
        </p:nvSpPr>
        <p:spPr bwMode="auto">
          <a:xfrm>
            <a:off x="1117600" y="125413"/>
            <a:ext cx="7653338" cy="576262"/>
          </a:xfrm>
          <a:prstGeom prst="rect">
            <a:avLst/>
          </a:prstGeom>
          <a:noFill/>
          <a:ln>
            <a:noFill/>
          </a:ln>
          <a:extLst>
            <a:ext uri="{909E8E84-426E-40dd-AFC4-6F175D3DCCD1}"/>
            <a:ext uri="{91240B29-F687-4f45-9708-019B960494DF}"/>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fr-FR" spc="100" dirty="0" smtClean="0">
                <a:solidFill>
                  <a:schemeClr val="bg1"/>
                </a:solidFill>
                <a:latin typeface="Impact"/>
                <a:cs typeface="Impact"/>
              </a:rPr>
              <a:t>Résultats</a:t>
            </a:r>
          </a:p>
        </p:txBody>
      </p:sp>
      <p:pic>
        <p:nvPicPr>
          <p:cNvPr id="43" name="Image 42"/>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4538717" y="777876"/>
            <a:ext cx="3485893" cy="2160000"/>
          </a:xfrm>
          <a:prstGeom prst="rect">
            <a:avLst/>
          </a:prstGeom>
        </p:spPr>
      </p:pic>
      <p:pic>
        <p:nvPicPr>
          <p:cNvPr id="44" name="Image 43"/>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4565201" y="2933330"/>
            <a:ext cx="3485893" cy="2160000"/>
          </a:xfrm>
          <a:prstGeom prst="rect">
            <a:avLst/>
          </a:prstGeom>
        </p:spPr>
      </p:pic>
      <p:graphicFrame>
        <p:nvGraphicFramePr>
          <p:cNvPr id="45" name="Tableau 44"/>
          <p:cNvGraphicFramePr>
            <a:graphicFrameLocks noGrp="1"/>
          </p:cNvGraphicFramePr>
          <p:nvPr>
            <p:extLst>
              <p:ext uri="{D42A27DB-BD31-4B8C-83A1-F6EECF244321}">
                <p14:modId xmlns:p14="http://schemas.microsoft.com/office/powerpoint/2010/main" val="1597119219"/>
              </p:ext>
            </p:extLst>
          </p:nvPr>
        </p:nvGraphicFramePr>
        <p:xfrm>
          <a:off x="7428248" y="918314"/>
          <a:ext cx="1654365" cy="837284"/>
        </p:xfrm>
        <a:graphic>
          <a:graphicData uri="http://schemas.openxmlformats.org/drawingml/2006/table">
            <a:tbl>
              <a:tblPr firstRow="1" bandRow="1">
                <a:tableStyleId>{5940675A-B579-460E-94D1-54222C63F5DA}</a:tableStyleId>
              </a:tblPr>
              <a:tblGrid>
                <a:gridCol w="784419"/>
                <a:gridCol w="869946"/>
              </a:tblGrid>
              <a:tr h="138994">
                <a:tc gridSpan="2">
                  <a:txBody>
                    <a:bodyPr/>
                    <a:lstStyle/>
                    <a:p>
                      <a:pPr algn="ctr"/>
                      <a:r>
                        <a:rPr lang="fr-FR" sz="900" b="1" dirty="0" smtClean="0"/>
                        <a:t>T1</a:t>
                      </a:r>
                      <a:endParaRPr lang="fr-FR" sz="900" b="1" dirty="0"/>
                    </a:p>
                  </a:txBody>
                  <a:tcPr marL="27079" marR="27079" marT="13540" marB="13540"/>
                </a:tc>
                <a:tc hMerge="1">
                  <a:txBody>
                    <a:bodyPr/>
                    <a:lstStyle/>
                    <a:p>
                      <a:pPr algn="ctr"/>
                      <a:endParaRPr lang="fr-FR" sz="800" b="1" dirty="0"/>
                    </a:p>
                  </a:txBody>
                  <a:tcPr marL="27079" marR="27079" marT="13540" marB="13540"/>
                </a:tc>
              </a:tr>
              <a:tr h="138994">
                <a:tc>
                  <a:txBody>
                    <a:bodyPr/>
                    <a:lstStyle/>
                    <a:p>
                      <a:pPr algn="ctr"/>
                      <a:r>
                        <a:rPr lang="fr-FR" sz="800" b="1" dirty="0" smtClean="0"/>
                        <a:t>Paramètres</a:t>
                      </a:r>
                      <a:endParaRPr lang="fr-FR" sz="800" b="1" dirty="0"/>
                    </a:p>
                  </a:txBody>
                  <a:tcPr marL="27079" marR="27079" marT="13540" marB="13540"/>
                </a:tc>
                <a:tc>
                  <a:txBody>
                    <a:bodyPr/>
                    <a:lstStyle/>
                    <a:p>
                      <a:pPr algn="ctr"/>
                      <a:r>
                        <a:rPr lang="fr-FR" sz="800" b="1" dirty="0" smtClean="0"/>
                        <a:t>Valeurs</a:t>
                      </a:r>
                      <a:endParaRPr lang="fr-FR" sz="800" b="1" dirty="0"/>
                    </a:p>
                  </a:txBody>
                  <a:tcPr marL="27079" marR="27079" marT="13540" marB="13540"/>
                </a:tc>
              </a:tr>
              <a:tr h="138994">
                <a:tc>
                  <a:txBody>
                    <a:bodyPr/>
                    <a:lstStyle/>
                    <a:p>
                      <a:r>
                        <a:rPr lang="fr-FR" sz="800" dirty="0" smtClean="0"/>
                        <a:t>Dispersion</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r h="138994">
                <a:tc>
                  <a:txBody>
                    <a:bodyPr/>
                    <a:lstStyle/>
                    <a:p>
                      <a:r>
                        <a:rPr lang="fr-FR" sz="800" dirty="0" smtClean="0"/>
                        <a:t>Surface</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r h="226044">
                <a:tc>
                  <a:txBody>
                    <a:bodyPr/>
                    <a:lstStyle/>
                    <a:p>
                      <a:r>
                        <a:rPr lang="fr-FR" sz="800" dirty="0" smtClean="0"/>
                        <a:t>Nombre de stations</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bl>
          </a:graphicData>
        </a:graphic>
      </p:graphicFrame>
      <p:graphicFrame>
        <p:nvGraphicFramePr>
          <p:cNvPr id="46" name="Tableau 45"/>
          <p:cNvGraphicFramePr>
            <a:graphicFrameLocks noGrp="1"/>
          </p:cNvGraphicFramePr>
          <p:nvPr>
            <p:extLst>
              <p:ext uri="{D42A27DB-BD31-4B8C-83A1-F6EECF244321}">
                <p14:modId xmlns:p14="http://schemas.microsoft.com/office/powerpoint/2010/main" val="1384609880"/>
              </p:ext>
            </p:extLst>
          </p:nvPr>
        </p:nvGraphicFramePr>
        <p:xfrm>
          <a:off x="7428248" y="3073768"/>
          <a:ext cx="1654365" cy="837284"/>
        </p:xfrm>
        <a:graphic>
          <a:graphicData uri="http://schemas.openxmlformats.org/drawingml/2006/table">
            <a:tbl>
              <a:tblPr firstRow="1" bandRow="1">
                <a:tableStyleId>{5940675A-B579-460E-94D1-54222C63F5DA}</a:tableStyleId>
              </a:tblPr>
              <a:tblGrid>
                <a:gridCol w="789542"/>
                <a:gridCol w="864823"/>
              </a:tblGrid>
              <a:tr h="138994">
                <a:tc gridSpan="2">
                  <a:txBody>
                    <a:bodyPr/>
                    <a:lstStyle/>
                    <a:p>
                      <a:pPr algn="ctr"/>
                      <a:r>
                        <a:rPr lang="fr-FR" sz="900" b="1" dirty="0" smtClean="0"/>
                        <a:t>T3</a:t>
                      </a:r>
                      <a:endParaRPr lang="fr-FR" sz="900" b="1" dirty="0"/>
                    </a:p>
                  </a:txBody>
                  <a:tcPr marL="27079" marR="27079" marT="13540" marB="13540"/>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fr-FR" sz="800" b="1" dirty="0" smtClean="0"/>
                    </a:p>
                  </a:txBody>
                  <a:tcPr marL="27079" marR="27079" marT="13540" marB="13540"/>
                </a:tc>
              </a:tr>
              <a:tr h="138994">
                <a:tc>
                  <a:txBody>
                    <a:bodyPr/>
                    <a:lstStyle/>
                    <a:p>
                      <a:pPr algn="ctr"/>
                      <a:r>
                        <a:rPr lang="fr-FR" sz="800" b="1" dirty="0" smtClean="0"/>
                        <a:t>Paramètres</a:t>
                      </a:r>
                      <a:endParaRPr lang="fr-FR" sz="800" b="1" dirty="0"/>
                    </a:p>
                  </a:txBody>
                  <a:tcPr marL="27079" marR="27079" marT="13540" marB="1354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800" b="1" dirty="0" smtClean="0"/>
                        <a:t>Valeurs</a:t>
                      </a:r>
                    </a:p>
                  </a:txBody>
                  <a:tcPr marL="27079" marR="27079" marT="13540" marB="13540"/>
                </a:tc>
              </a:tr>
              <a:tr h="138994">
                <a:tc>
                  <a:txBody>
                    <a:bodyPr/>
                    <a:lstStyle/>
                    <a:p>
                      <a:r>
                        <a:rPr lang="fr-FR" sz="800" dirty="0" smtClean="0"/>
                        <a:t>Dispersion</a:t>
                      </a:r>
                      <a:endParaRPr lang="fr-FR" sz="800" dirty="0"/>
                    </a:p>
                  </a:txBody>
                  <a:tcPr marL="27079" marR="27079" marT="13540" marB="13540"/>
                </a:tc>
                <a:tc>
                  <a:txBody>
                    <a:bodyPr/>
                    <a:lstStyle/>
                    <a:p>
                      <a:pPr algn="ctr"/>
                      <a:r>
                        <a:rPr lang="fr-FR" sz="800" dirty="0" smtClean="0"/>
                        <a:t> + +</a:t>
                      </a:r>
                      <a:endParaRPr lang="fr-FR" sz="800" dirty="0"/>
                    </a:p>
                  </a:txBody>
                  <a:tcPr marL="27079" marR="27079" marT="13540" marB="13540"/>
                </a:tc>
              </a:tr>
              <a:tr h="138994">
                <a:tc>
                  <a:txBody>
                    <a:bodyPr/>
                    <a:lstStyle/>
                    <a:p>
                      <a:r>
                        <a:rPr lang="fr-FR" sz="800" dirty="0" smtClean="0"/>
                        <a:t>Surface</a:t>
                      </a:r>
                      <a:endParaRPr lang="fr-FR" sz="800" dirty="0"/>
                    </a:p>
                  </a:txBody>
                  <a:tcPr marL="27079" marR="27079" marT="13540" marB="13540"/>
                </a:tc>
                <a:tc>
                  <a:txBody>
                    <a:bodyPr/>
                    <a:lstStyle/>
                    <a:p>
                      <a:pPr algn="ctr"/>
                      <a:r>
                        <a:rPr lang="fr-FR" sz="800" dirty="0" smtClean="0"/>
                        <a:t> - +</a:t>
                      </a:r>
                      <a:endParaRPr lang="fr-FR" sz="800" dirty="0"/>
                    </a:p>
                  </a:txBody>
                  <a:tcPr marL="27079" marR="27079" marT="13540" marB="13540"/>
                </a:tc>
              </a:tr>
              <a:tr h="226044">
                <a:tc>
                  <a:txBody>
                    <a:bodyPr/>
                    <a:lstStyle/>
                    <a:p>
                      <a:r>
                        <a:rPr lang="fr-FR" sz="800" dirty="0" smtClean="0"/>
                        <a:t>Nombre de stations</a:t>
                      </a:r>
                      <a:endParaRPr lang="fr-FR" sz="800" dirty="0"/>
                    </a:p>
                  </a:txBody>
                  <a:tcPr marL="27079" marR="27079" marT="13540" marB="1354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800" dirty="0" smtClean="0"/>
                        <a:t>+ -</a:t>
                      </a:r>
                    </a:p>
                  </a:txBody>
                  <a:tcPr marL="27079" marR="27079" marT="13540" marB="13540"/>
                </a:tc>
              </a:tr>
            </a:tbl>
          </a:graphicData>
        </a:graphic>
      </p:graphicFrame>
      <p:pic>
        <p:nvPicPr>
          <p:cNvPr id="2" name="Image 1"/>
          <p:cNvPicPr>
            <a:picLocks noChangeAspect="1"/>
          </p:cNvPicPr>
          <p:nvPr/>
        </p:nvPicPr>
        <p:blipFill>
          <a:blip r:embed="rId41"/>
          <a:stretch>
            <a:fillRect/>
          </a:stretch>
        </p:blipFill>
        <p:spPr>
          <a:xfrm>
            <a:off x="179948" y="3600000"/>
            <a:ext cx="4420563" cy="1368000"/>
          </a:xfrm>
          <a:prstGeom prst="rect">
            <a:avLst/>
          </a:prstGeom>
        </p:spPr>
      </p:pic>
      <p:sp>
        <p:nvSpPr>
          <p:cNvPr id="3" name="ZoneTexte 2"/>
          <p:cNvSpPr txBox="1"/>
          <p:nvPr/>
        </p:nvSpPr>
        <p:spPr>
          <a:xfrm>
            <a:off x="179947" y="5000193"/>
            <a:ext cx="4002586" cy="138499"/>
          </a:xfrm>
          <a:prstGeom prst="rect">
            <a:avLst/>
          </a:prstGeom>
          <a:noFill/>
        </p:spPr>
        <p:txBody>
          <a:bodyPr wrap="square" lIns="0" tIns="0" rIns="0" bIns="0" rtlCol="0">
            <a:spAutoFit/>
          </a:bodyPr>
          <a:lstStyle/>
          <a:p>
            <a:r>
              <a:rPr lang="fr-FR" sz="900" dirty="0" smtClean="0"/>
              <a:t>Seuils de significativité : </a:t>
            </a:r>
            <a:r>
              <a:rPr lang="mr-IN" sz="900" dirty="0"/>
              <a:t>* p≤</a:t>
            </a:r>
            <a:r>
              <a:rPr lang="mr-IN" sz="900" dirty="0" smtClean="0"/>
              <a:t>0.</a:t>
            </a:r>
            <a:r>
              <a:rPr lang="fr-CH" sz="900" dirty="0" smtClean="0"/>
              <a:t>1 </a:t>
            </a:r>
            <a:r>
              <a:rPr lang="mr-IN" sz="900" dirty="0" smtClean="0"/>
              <a:t>; </a:t>
            </a:r>
            <a:r>
              <a:rPr lang="mr-IN" sz="900" dirty="0"/>
              <a:t>** p≤</a:t>
            </a:r>
            <a:r>
              <a:rPr lang="mr-IN" sz="900" dirty="0" smtClean="0"/>
              <a:t>0.0</a:t>
            </a:r>
            <a:r>
              <a:rPr lang="fr-CH" sz="900" dirty="0" smtClean="0"/>
              <a:t>5 </a:t>
            </a:r>
            <a:r>
              <a:rPr lang="mr-IN" sz="900" dirty="0" smtClean="0"/>
              <a:t>; </a:t>
            </a:r>
            <a:r>
              <a:rPr lang="mr-IN" sz="900" dirty="0"/>
              <a:t>*** p≤0.001 </a:t>
            </a:r>
          </a:p>
        </p:txBody>
      </p:sp>
    </p:spTree>
    <p:custDataLst>
      <p:tags r:id="rId1"/>
    </p:custDataLst>
    <p:extLst>
      <p:ext uri="{BB962C8B-B14F-4D97-AF65-F5344CB8AC3E}">
        <p14:creationId xmlns:p14="http://schemas.microsoft.com/office/powerpoint/2010/main" val="19998912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bwMode="auto">
          <a:xfrm>
            <a:off x="0" y="0"/>
            <a:ext cx="9144000" cy="518795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mtClean="0">
              <a:solidFill>
                <a:srgbClr val="FFFFFF"/>
              </a:solidFill>
              <a:latin typeface="Arial Narrow" panose="020B0606020202030204" pitchFamily="34" charset="0"/>
            </a:endParaRPr>
          </a:p>
        </p:txBody>
      </p:sp>
      <p:sp>
        <p:nvSpPr>
          <p:cNvPr id="97" name="Rectangle 96"/>
          <p:cNvSpPr/>
          <p:nvPr/>
        </p:nvSpPr>
        <p:spPr>
          <a:xfrm>
            <a:off x="1112837" y="160338"/>
            <a:ext cx="7775981" cy="457200"/>
          </a:xfrm>
          <a:prstGeom prst="rect">
            <a:avLst/>
          </a:prstGeom>
          <a:solidFill>
            <a:srgbClr val="000000">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26663" name="OTLSHAPE_T_a457fd282e6e4974851a8ad9010764d5_ShapePercentage" hidden="1"/>
          <p:cNvSpPr>
            <a:spLocks noChangeArrowheads="1"/>
          </p:cNvSpPr>
          <p:nvPr>
            <p:custDataLst>
              <p:tags r:id="rId2"/>
            </p:custDataLst>
          </p:nvPr>
        </p:nvSpPr>
        <p:spPr bwMode="auto">
          <a:xfrm>
            <a:off x="3732213" y="30876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1" name="OTLSHAPE_T_a457fd282e6e4974851a8ad9010764d5_Duration" hidden="1"/>
          <p:cNvSpPr txBox="1">
            <a:spLocks noChangeArrowheads="1"/>
          </p:cNvSpPr>
          <p:nvPr>
            <p:custDataLst>
              <p:tags r:id="rId3"/>
            </p:custDataLst>
          </p:nvPr>
        </p:nvSpPr>
        <p:spPr bwMode="auto">
          <a:xfrm>
            <a:off x="0" y="30876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2" name="OTLSHAPE_T_a457fd282e6e4974851a8ad9010764d5_TextPercentage" hidden="1"/>
          <p:cNvSpPr txBox="1">
            <a:spLocks noChangeArrowheads="1"/>
          </p:cNvSpPr>
          <p:nvPr>
            <p:custDataLst>
              <p:tags r:id="rId4"/>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3" name="OTLSHAPE_T_a457fd282e6e4974851a8ad9010764d5_StartDate" hidden="1"/>
          <p:cNvSpPr txBox="1">
            <a:spLocks noChangeArrowheads="1"/>
          </p:cNvSpPr>
          <p:nvPr>
            <p:custDataLst>
              <p:tags r:id="rId5"/>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4" name="OTLSHAPE_T_a457fd282e6e4974851a8ad9010764d5_EndDate" hidden="1"/>
          <p:cNvSpPr txBox="1">
            <a:spLocks noChangeArrowheads="1"/>
          </p:cNvSpPr>
          <p:nvPr>
            <p:custDataLst>
              <p:tags r:id="rId6"/>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75" name="OTLSHAPE_T_13525755cbb64745b900bb7ce7da519d_ShapePercentage" hidden="1"/>
          <p:cNvSpPr>
            <a:spLocks noChangeArrowheads="1"/>
          </p:cNvSpPr>
          <p:nvPr>
            <p:custDataLst>
              <p:tags r:id="rId7"/>
            </p:custDataLst>
          </p:nvPr>
        </p:nvSpPr>
        <p:spPr bwMode="auto">
          <a:xfrm>
            <a:off x="4132263" y="33543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6" name="OTLSHAPE_T_13525755cbb64745b900bb7ce7da519d_Duration" hidden="1"/>
          <p:cNvSpPr txBox="1">
            <a:spLocks noChangeArrowheads="1"/>
          </p:cNvSpPr>
          <p:nvPr>
            <p:custDataLst>
              <p:tags r:id="rId8"/>
            </p:custDataLst>
          </p:nvPr>
        </p:nvSpPr>
        <p:spPr bwMode="auto">
          <a:xfrm>
            <a:off x="0" y="33543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7" name="OTLSHAPE_T_13525755cbb64745b900bb7ce7da519d_TextPercentage" hidden="1"/>
          <p:cNvSpPr txBox="1">
            <a:spLocks noChangeArrowheads="1"/>
          </p:cNvSpPr>
          <p:nvPr>
            <p:custDataLst>
              <p:tags r:id="rId9"/>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8" name="OTLSHAPE_T_13525755cbb64745b900bb7ce7da519d_StartDate" hidden="1"/>
          <p:cNvSpPr txBox="1">
            <a:spLocks noChangeArrowheads="1"/>
          </p:cNvSpPr>
          <p:nvPr>
            <p:custDataLst>
              <p:tags r:id="rId10"/>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9" name="OTLSHAPE_T_13525755cbb64745b900bb7ce7da519d_EndDate" hidden="1"/>
          <p:cNvSpPr txBox="1">
            <a:spLocks noChangeArrowheads="1"/>
          </p:cNvSpPr>
          <p:nvPr>
            <p:custDataLst>
              <p:tags r:id="rId11"/>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87" name="OTLSHAPE_T_241a6118ceb04f98ab2cba822a8af017_ShapePercentage" hidden="1"/>
          <p:cNvSpPr>
            <a:spLocks noChangeArrowheads="1"/>
          </p:cNvSpPr>
          <p:nvPr>
            <p:custDataLst>
              <p:tags r:id="rId12"/>
            </p:custDataLst>
          </p:nvPr>
        </p:nvSpPr>
        <p:spPr bwMode="auto">
          <a:xfrm>
            <a:off x="4052888" y="36210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1" name="OTLSHAPE_T_241a6118ceb04f98ab2cba822a8af017_Duration" hidden="1"/>
          <p:cNvSpPr txBox="1">
            <a:spLocks noChangeArrowheads="1"/>
          </p:cNvSpPr>
          <p:nvPr>
            <p:custDataLst>
              <p:tags r:id="rId13"/>
            </p:custDataLst>
          </p:nvPr>
        </p:nvSpPr>
        <p:spPr bwMode="auto">
          <a:xfrm>
            <a:off x="0" y="36210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2" name="OTLSHAPE_T_241a6118ceb04f98ab2cba822a8af017_TextPercentage" hidden="1"/>
          <p:cNvSpPr txBox="1">
            <a:spLocks noChangeArrowheads="1"/>
          </p:cNvSpPr>
          <p:nvPr>
            <p:custDataLst>
              <p:tags r:id="rId14"/>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3" name="OTLSHAPE_T_241a6118ceb04f98ab2cba822a8af017_StartDate" hidden="1"/>
          <p:cNvSpPr txBox="1">
            <a:spLocks noChangeArrowheads="1"/>
          </p:cNvSpPr>
          <p:nvPr>
            <p:custDataLst>
              <p:tags r:id="rId15"/>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4" name="OTLSHAPE_T_241a6118ceb04f98ab2cba822a8af017_EndDate" hidden="1"/>
          <p:cNvSpPr txBox="1">
            <a:spLocks noChangeArrowheads="1"/>
          </p:cNvSpPr>
          <p:nvPr>
            <p:custDataLst>
              <p:tags r:id="rId16"/>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03" name="OTLSHAPE_T_aa88744e38b34e96867a0859d2eeab2a_ShapePercentage" hidden="1"/>
          <p:cNvSpPr>
            <a:spLocks noChangeArrowheads="1"/>
          </p:cNvSpPr>
          <p:nvPr>
            <p:custDataLst>
              <p:tags r:id="rId17"/>
            </p:custDataLst>
          </p:nvPr>
        </p:nvSpPr>
        <p:spPr bwMode="auto">
          <a:xfrm>
            <a:off x="4052888" y="38877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6" name="OTLSHAPE_T_aa88744e38b34e96867a0859d2eeab2a_Duration" hidden="1"/>
          <p:cNvSpPr txBox="1">
            <a:spLocks noChangeArrowheads="1"/>
          </p:cNvSpPr>
          <p:nvPr>
            <p:custDataLst>
              <p:tags r:id="rId18"/>
            </p:custDataLst>
          </p:nvPr>
        </p:nvSpPr>
        <p:spPr bwMode="auto">
          <a:xfrm>
            <a:off x="0" y="38877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7" name="OTLSHAPE_T_aa88744e38b34e96867a0859d2eeab2a_TextPercentage" hidden="1"/>
          <p:cNvSpPr txBox="1">
            <a:spLocks noChangeArrowheads="1"/>
          </p:cNvSpPr>
          <p:nvPr>
            <p:custDataLst>
              <p:tags r:id="rId19"/>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8" name="OTLSHAPE_T_aa88744e38b34e96867a0859d2eeab2a_StartDate" hidden="1"/>
          <p:cNvSpPr txBox="1">
            <a:spLocks noChangeArrowheads="1"/>
          </p:cNvSpPr>
          <p:nvPr>
            <p:custDataLst>
              <p:tags r:id="rId20"/>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9" name="OTLSHAPE_T_aa88744e38b34e96867a0859d2eeab2a_EndDate" hidden="1"/>
          <p:cNvSpPr txBox="1">
            <a:spLocks noChangeArrowheads="1"/>
          </p:cNvSpPr>
          <p:nvPr>
            <p:custDataLst>
              <p:tags r:id="rId21"/>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11" name="OTLSHAPE_T_1e18b361f755473e9ba5cca27f1ea454_ShapePercentage" hidden="1"/>
          <p:cNvSpPr>
            <a:spLocks noChangeArrowheads="1"/>
          </p:cNvSpPr>
          <p:nvPr>
            <p:custDataLst>
              <p:tags r:id="rId22"/>
            </p:custDataLst>
          </p:nvPr>
        </p:nvSpPr>
        <p:spPr bwMode="auto">
          <a:xfrm>
            <a:off x="5011738" y="41544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1" name="OTLSHAPE_T_1e18b361f755473e9ba5cca27f1ea454_Duration" hidden="1"/>
          <p:cNvSpPr txBox="1">
            <a:spLocks noChangeArrowheads="1"/>
          </p:cNvSpPr>
          <p:nvPr>
            <p:custDataLst>
              <p:tags r:id="rId23"/>
            </p:custDataLst>
          </p:nvPr>
        </p:nvSpPr>
        <p:spPr bwMode="auto">
          <a:xfrm>
            <a:off x="0" y="41544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8 jours</a:t>
            </a:r>
          </a:p>
        </p:txBody>
      </p:sp>
      <p:sp>
        <p:nvSpPr>
          <p:cNvPr id="14362" name="OTLSHAPE_T_1e18b361f755473e9ba5cca27f1ea454_TextPercentage" hidden="1"/>
          <p:cNvSpPr txBox="1">
            <a:spLocks noChangeArrowheads="1"/>
          </p:cNvSpPr>
          <p:nvPr>
            <p:custDataLst>
              <p:tags r:id="rId24"/>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3" name="OTLSHAPE_T_1e18b361f755473e9ba5cca27f1ea454_StartDate" hidden="1"/>
          <p:cNvSpPr txBox="1">
            <a:spLocks noChangeArrowheads="1"/>
          </p:cNvSpPr>
          <p:nvPr>
            <p:custDataLst>
              <p:tags r:id="rId25"/>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4" name="OTLSHAPE_T_1e18b361f755473e9ba5cca27f1ea454_EndDate" hidden="1"/>
          <p:cNvSpPr txBox="1">
            <a:spLocks noChangeArrowheads="1"/>
          </p:cNvSpPr>
          <p:nvPr>
            <p:custDataLst>
              <p:tags r:id="rId26"/>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42" name="OTLSHAPE_T_7210c433f53d4642b8827a4c11c8dcce_ShapePercentage" hidden="1"/>
          <p:cNvSpPr>
            <a:spLocks noChangeArrowheads="1"/>
          </p:cNvSpPr>
          <p:nvPr>
            <p:custDataLst>
              <p:tags r:id="rId27"/>
            </p:custDataLst>
          </p:nvPr>
        </p:nvSpPr>
        <p:spPr bwMode="auto">
          <a:xfrm>
            <a:off x="5172075" y="44211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6" name="OTLSHAPE_T_7210c433f53d4642b8827a4c11c8dcce_Duration" hidden="1"/>
          <p:cNvSpPr txBox="1">
            <a:spLocks noChangeArrowheads="1"/>
          </p:cNvSpPr>
          <p:nvPr>
            <p:custDataLst>
              <p:tags r:id="rId28"/>
            </p:custDataLst>
          </p:nvPr>
        </p:nvSpPr>
        <p:spPr bwMode="auto">
          <a:xfrm>
            <a:off x="0" y="44211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19 jours</a:t>
            </a:r>
          </a:p>
        </p:txBody>
      </p:sp>
      <p:sp>
        <p:nvSpPr>
          <p:cNvPr id="14367" name="OTLSHAPE_T_7210c433f53d4642b8827a4c11c8dcce_TextPercentage" hidden="1"/>
          <p:cNvSpPr txBox="1">
            <a:spLocks noChangeArrowheads="1"/>
          </p:cNvSpPr>
          <p:nvPr>
            <p:custDataLst>
              <p:tags r:id="rId29"/>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8" name="OTLSHAPE_T_7210c433f53d4642b8827a4c11c8dcce_StartDate" hidden="1"/>
          <p:cNvSpPr txBox="1">
            <a:spLocks noChangeArrowheads="1"/>
          </p:cNvSpPr>
          <p:nvPr>
            <p:custDataLst>
              <p:tags r:id="rId30"/>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9" name="OTLSHAPE_T_7210c433f53d4642b8827a4c11c8dcce_EndDate" hidden="1"/>
          <p:cNvSpPr txBox="1">
            <a:spLocks noChangeArrowheads="1"/>
          </p:cNvSpPr>
          <p:nvPr>
            <p:custDataLst>
              <p:tags r:id="rId31"/>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90" name="OTLSHAPE_T_ea9c202212614d06ba93b308ceea7de2_ShapePercentage" hidden="1"/>
          <p:cNvSpPr>
            <a:spLocks noChangeArrowheads="1"/>
          </p:cNvSpPr>
          <p:nvPr>
            <p:custDataLst>
              <p:tags r:id="rId32"/>
            </p:custDataLst>
          </p:nvPr>
        </p:nvSpPr>
        <p:spPr bwMode="auto">
          <a:xfrm>
            <a:off x="5811838" y="4741863"/>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71" name="OTLSHAPE_T_ea9c202212614d06ba93b308ceea7de2_Duration" hidden="1"/>
          <p:cNvSpPr txBox="1">
            <a:spLocks noChangeArrowheads="1"/>
          </p:cNvSpPr>
          <p:nvPr>
            <p:custDataLst>
              <p:tags r:id="rId33"/>
            </p:custDataLst>
          </p:nvPr>
        </p:nvSpPr>
        <p:spPr bwMode="auto">
          <a:xfrm>
            <a:off x="0" y="46878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30 jours</a:t>
            </a:r>
          </a:p>
        </p:txBody>
      </p:sp>
      <p:sp>
        <p:nvSpPr>
          <p:cNvPr id="14372" name="OTLSHAPE_T_ea9c202212614d06ba93b308ceea7de2_TextPercentage" hidden="1"/>
          <p:cNvSpPr txBox="1">
            <a:spLocks noChangeArrowheads="1"/>
          </p:cNvSpPr>
          <p:nvPr>
            <p:custDataLst>
              <p:tags r:id="rId34"/>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73" name="OTLSHAPE_T_ea9c202212614d06ba93b308ceea7de2_StartDate" hidden="1"/>
          <p:cNvSpPr txBox="1">
            <a:spLocks noChangeArrowheads="1"/>
          </p:cNvSpPr>
          <p:nvPr>
            <p:custDataLst>
              <p:tags r:id="rId35"/>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74" name="OTLSHAPE_T_ea9c202212614d06ba93b308ceea7de2_EndDate" hidden="1"/>
          <p:cNvSpPr txBox="1">
            <a:spLocks noChangeArrowheads="1"/>
          </p:cNvSpPr>
          <p:nvPr>
            <p:custDataLst>
              <p:tags r:id="rId36"/>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6" name="ZoneTexte 36"/>
          <p:cNvSpPr txBox="1">
            <a:spLocks noChangeArrowheads="1"/>
          </p:cNvSpPr>
          <p:nvPr/>
        </p:nvSpPr>
        <p:spPr bwMode="auto">
          <a:xfrm>
            <a:off x="296863" y="696810"/>
            <a:ext cx="464767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1085850" indent="-34290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fr-CH" sz="1800" dirty="0" smtClean="0">
              <a:latin typeface="Arial Narrow" panose="020B0606020202030204" pitchFamily="34" charset="0"/>
            </a:endParaRPr>
          </a:p>
          <a:p>
            <a:r>
              <a:rPr lang="fr-CH" sz="1800" dirty="0" smtClean="0">
                <a:latin typeface="Arial Narrow" panose="020B0606020202030204" pitchFamily="34" charset="0"/>
              </a:rPr>
              <a:t>Orientation vers la famille élargie : </a:t>
            </a:r>
            <a:endParaRPr lang="fr-CH" sz="1800" dirty="0">
              <a:latin typeface="Arial Narrow" panose="020B0606020202030204" pitchFamily="34" charset="0"/>
            </a:endParaRPr>
          </a:p>
          <a:p>
            <a:pPr marL="342900" indent="-342900">
              <a:buFont typeface="Arial" charset="0"/>
              <a:buChar char="•"/>
            </a:pPr>
            <a:r>
              <a:rPr lang="fr-CH" sz="1800" dirty="0" smtClean="0">
                <a:latin typeface="Arial Narrow" panose="020B0606020202030204" pitchFamily="34" charset="0"/>
              </a:rPr>
              <a:t>Aucune relation significative en fonction des différents profils d’ellipses</a:t>
            </a:r>
          </a:p>
          <a:p>
            <a:pPr marL="342900" indent="-342900">
              <a:buFont typeface="Arial" charset="0"/>
              <a:buChar char="•"/>
            </a:pPr>
            <a:r>
              <a:rPr lang="fr-CH" sz="1800" dirty="0" smtClean="0">
                <a:latin typeface="Arial Narrow" panose="020B0606020202030204" pitchFamily="34" charset="0"/>
              </a:rPr>
              <a:t>Lien constant ou faible avec la famille indépendamment du comportement résidentiel</a:t>
            </a:r>
          </a:p>
          <a:p>
            <a:pPr marL="742950" lvl="1" indent="0" algn="just" eaLnBrk="1" hangingPunct="1">
              <a:defRPr/>
            </a:pPr>
            <a:r>
              <a:rPr lang="fr-CH" sz="1800" dirty="0" smtClean="0">
                <a:latin typeface="Arial Narrow" panose="020B0606020202030204" pitchFamily="34" charset="0"/>
              </a:rPr>
              <a:t>  </a:t>
            </a:r>
            <a:endParaRPr lang="fr-CH" sz="1800" dirty="0">
              <a:latin typeface="Arial Narrow" panose="020B0606020202030204" pitchFamily="34" charset="0"/>
            </a:endParaRPr>
          </a:p>
        </p:txBody>
      </p:sp>
      <p:pic>
        <p:nvPicPr>
          <p:cNvPr id="14376" name="Image 21" descr="epfl2.png"/>
          <p:cNvPicPr>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0" y="160338"/>
            <a:ext cx="890588" cy="457200"/>
          </a:xfrm>
          <a:prstGeom prst="rect">
            <a:avLst/>
          </a:prstGeom>
          <a:solidFill>
            <a:srgbClr val="D70015"/>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2" name="Espace réservé du titre 1"/>
          <p:cNvSpPr txBox="1">
            <a:spLocks/>
          </p:cNvSpPr>
          <p:nvPr/>
        </p:nvSpPr>
        <p:spPr bwMode="auto">
          <a:xfrm>
            <a:off x="1117600" y="125413"/>
            <a:ext cx="7653338" cy="576262"/>
          </a:xfrm>
          <a:prstGeom prst="rect">
            <a:avLst/>
          </a:prstGeom>
          <a:noFill/>
          <a:ln>
            <a:noFill/>
          </a:ln>
          <a:extLst>
            <a:ext uri="{909E8E84-426E-40dd-AFC4-6F175D3DCCD1}"/>
            <a:ext uri="{91240B29-F687-4f45-9708-019B960494DF}"/>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fr-FR" spc="100" dirty="0" smtClean="0">
                <a:solidFill>
                  <a:schemeClr val="bg1"/>
                </a:solidFill>
                <a:latin typeface="Impact"/>
                <a:cs typeface="Impact"/>
              </a:rPr>
              <a:t>Résultats</a:t>
            </a:r>
          </a:p>
        </p:txBody>
      </p:sp>
      <p:pic>
        <p:nvPicPr>
          <p:cNvPr id="2" name="Image 1"/>
          <p:cNvPicPr>
            <a:picLocks noChangeAspect="1"/>
          </p:cNvPicPr>
          <p:nvPr/>
        </p:nvPicPr>
        <p:blipFill>
          <a:blip r:embed="rId39"/>
          <a:stretch>
            <a:fillRect/>
          </a:stretch>
        </p:blipFill>
        <p:spPr>
          <a:xfrm>
            <a:off x="180002" y="3600000"/>
            <a:ext cx="4420560" cy="1368000"/>
          </a:xfrm>
          <a:prstGeom prst="rect">
            <a:avLst/>
          </a:prstGeom>
        </p:spPr>
      </p:pic>
      <p:sp>
        <p:nvSpPr>
          <p:cNvPr id="43" name="ZoneTexte 42"/>
          <p:cNvSpPr txBox="1"/>
          <p:nvPr/>
        </p:nvSpPr>
        <p:spPr>
          <a:xfrm>
            <a:off x="179947" y="5000193"/>
            <a:ext cx="4002586" cy="138499"/>
          </a:xfrm>
          <a:prstGeom prst="rect">
            <a:avLst/>
          </a:prstGeom>
          <a:noFill/>
        </p:spPr>
        <p:txBody>
          <a:bodyPr wrap="square" lIns="0" tIns="0" rIns="0" bIns="0" rtlCol="0">
            <a:spAutoFit/>
          </a:bodyPr>
          <a:lstStyle/>
          <a:p>
            <a:r>
              <a:rPr lang="fr-FR" sz="900" dirty="0" smtClean="0"/>
              <a:t>Seuils de significativité : </a:t>
            </a:r>
            <a:r>
              <a:rPr lang="mr-IN" sz="900" dirty="0"/>
              <a:t>* p≤</a:t>
            </a:r>
            <a:r>
              <a:rPr lang="mr-IN" sz="900" dirty="0" smtClean="0"/>
              <a:t>0.</a:t>
            </a:r>
            <a:r>
              <a:rPr lang="fr-CH" sz="900" dirty="0" smtClean="0"/>
              <a:t>1 </a:t>
            </a:r>
            <a:r>
              <a:rPr lang="mr-IN" sz="900" dirty="0" smtClean="0"/>
              <a:t>; </a:t>
            </a:r>
            <a:r>
              <a:rPr lang="mr-IN" sz="900" dirty="0"/>
              <a:t>** p≤</a:t>
            </a:r>
            <a:r>
              <a:rPr lang="mr-IN" sz="900" dirty="0" smtClean="0"/>
              <a:t>0.0</a:t>
            </a:r>
            <a:r>
              <a:rPr lang="fr-CH" sz="900" dirty="0" smtClean="0"/>
              <a:t>5 </a:t>
            </a:r>
            <a:r>
              <a:rPr lang="mr-IN" sz="900" dirty="0" smtClean="0"/>
              <a:t>; </a:t>
            </a:r>
            <a:r>
              <a:rPr lang="mr-IN" sz="900" dirty="0"/>
              <a:t>*** p≤0.001 </a:t>
            </a:r>
          </a:p>
        </p:txBody>
      </p:sp>
    </p:spTree>
    <p:custDataLst>
      <p:tags r:id="rId1"/>
    </p:custDataLst>
    <p:extLst>
      <p:ext uri="{BB962C8B-B14F-4D97-AF65-F5344CB8AC3E}">
        <p14:creationId xmlns:p14="http://schemas.microsoft.com/office/powerpoint/2010/main" val="10278194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bwMode="auto">
          <a:xfrm>
            <a:off x="0" y="0"/>
            <a:ext cx="9144000" cy="518795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mtClean="0">
              <a:solidFill>
                <a:srgbClr val="FFFFFF"/>
              </a:solidFill>
              <a:latin typeface="Arial Narrow" panose="020B0606020202030204" pitchFamily="34" charset="0"/>
            </a:endParaRPr>
          </a:p>
        </p:txBody>
      </p:sp>
      <p:sp>
        <p:nvSpPr>
          <p:cNvPr id="97" name="Rectangle 96"/>
          <p:cNvSpPr/>
          <p:nvPr/>
        </p:nvSpPr>
        <p:spPr>
          <a:xfrm>
            <a:off x="1112837" y="160338"/>
            <a:ext cx="7775981" cy="457200"/>
          </a:xfrm>
          <a:prstGeom prst="rect">
            <a:avLst/>
          </a:prstGeom>
          <a:solidFill>
            <a:srgbClr val="000000">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26663" name="OTLSHAPE_T_a457fd282e6e4974851a8ad9010764d5_ShapePercentage" hidden="1"/>
          <p:cNvSpPr>
            <a:spLocks noChangeArrowheads="1"/>
          </p:cNvSpPr>
          <p:nvPr>
            <p:custDataLst>
              <p:tags r:id="rId2"/>
            </p:custDataLst>
          </p:nvPr>
        </p:nvSpPr>
        <p:spPr bwMode="auto">
          <a:xfrm>
            <a:off x="3732213" y="30876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1" name="OTLSHAPE_T_a457fd282e6e4974851a8ad9010764d5_Duration" hidden="1"/>
          <p:cNvSpPr txBox="1">
            <a:spLocks noChangeArrowheads="1"/>
          </p:cNvSpPr>
          <p:nvPr>
            <p:custDataLst>
              <p:tags r:id="rId3"/>
            </p:custDataLst>
          </p:nvPr>
        </p:nvSpPr>
        <p:spPr bwMode="auto">
          <a:xfrm>
            <a:off x="0" y="30876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2" name="OTLSHAPE_T_a457fd282e6e4974851a8ad9010764d5_TextPercentage" hidden="1"/>
          <p:cNvSpPr txBox="1">
            <a:spLocks noChangeArrowheads="1"/>
          </p:cNvSpPr>
          <p:nvPr>
            <p:custDataLst>
              <p:tags r:id="rId4"/>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3" name="OTLSHAPE_T_a457fd282e6e4974851a8ad9010764d5_StartDate" hidden="1"/>
          <p:cNvSpPr txBox="1">
            <a:spLocks noChangeArrowheads="1"/>
          </p:cNvSpPr>
          <p:nvPr>
            <p:custDataLst>
              <p:tags r:id="rId5"/>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4" name="OTLSHAPE_T_a457fd282e6e4974851a8ad9010764d5_EndDate" hidden="1"/>
          <p:cNvSpPr txBox="1">
            <a:spLocks noChangeArrowheads="1"/>
          </p:cNvSpPr>
          <p:nvPr>
            <p:custDataLst>
              <p:tags r:id="rId6"/>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75" name="OTLSHAPE_T_13525755cbb64745b900bb7ce7da519d_ShapePercentage" hidden="1"/>
          <p:cNvSpPr>
            <a:spLocks noChangeArrowheads="1"/>
          </p:cNvSpPr>
          <p:nvPr>
            <p:custDataLst>
              <p:tags r:id="rId7"/>
            </p:custDataLst>
          </p:nvPr>
        </p:nvSpPr>
        <p:spPr bwMode="auto">
          <a:xfrm>
            <a:off x="4132263" y="33543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6" name="OTLSHAPE_T_13525755cbb64745b900bb7ce7da519d_Duration" hidden="1"/>
          <p:cNvSpPr txBox="1">
            <a:spLocks noChangeArrowheads="1"/>
          </p:cNvSpPr>
          <p:nvPr>
            <p:custDataLst>
              <p:tags r:id="rId8"/>
            </p:custDataLst>
          </p:nvPr>
        </p:nvSpPr>
        <p:spPr bwMode="auto">
          <a:xfrm>
            <a:off x="0" y="33543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7" name="OTLSHAPE_T_13525755cbb64745b900bb7ce7da519d_TextPercentage" hidden="1"/>
          <p:cNvSpPr txBox="1">
            <a:spLocks noChangeArrowheads="1"/>
          </p:cNvSpPr>
          <p:nvPr>
            <p:custDataLst>
              <p:tags r:id="rId9"/>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8" name="OTLSHAPE_T_13525755cbb64745b900bb7ce7da519d_StartDate" hidden="1"/>
          <p:cNvSpPr txBox="1">
            <a:spLocks noChangeArrowheads="1"/>
          </p:cNvSpPr>
          <p:nvPr>
            <p:custDataLst>
              <p:tags r:id="rId10"/>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9" name="OTLSHAPE_T_13525755cbb64745b900bb7ce7da519d_EndDate" hidden="1"/>
          <p:cNvSpPr txBox="1">
            <a:spLocks noChangeArrowheads="1"/>
          </p:cNvSpPr>
          <p:nvPr>
            <p:custDataLst>
              <p:tags r:id="rId11"/>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87" name="OTLSHAPE_T_241a6118ceb04f98ab2cba822a8af017_ShapePercentage" hidden="1"/>
          <p:cNvSpPr>
            <a:spLocks noChangeArrowheads="1"/>
          </p:cNvSpPr>
          <p:nvPr>
            <p:custDataLst>
              <p:tags r:id="rId12"/>
            </p:custDataLst>
          </p:nvPr>
        </p:nvSpPr>
        <p:spPr bwMode="auto">
          <a:xfrm>
            <a:off x="4052888" y="36210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1" name="OTLSHAPE_T_241a6118ceb04f98ab2cba822a8af017_Duration" hidden="1"/>
          <p:cNvSpPr txBox="1">
            <a:spLocks noChangeArrowheads="1"/>
          </p:cNvSpPr>
          <p:nvPr>
            <p:custDataLst>
              <p:tags r:id="rId13"/>
            </p:custDataLst>
          </p:nvPr>
        </p:nvSpPr>
        <p:spPr bwMode="auto">
          <a:xfrm>
            <a:off x="0" y="36210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2" name="OTLSHAPE_T_241a6118ceb04f98ab2cba822a8af017_TextPercentage" hidden="1"/>
          <p:cNvSpPr txBox="1">
            <a:spLocks noChangeArrowheads="1"/>
          </p:cNvSpPr>
          <p:nvPr>
            <p:custDataLst>
              <p:tags r:id="rId14"/>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3" name="OTLSHAPE_T_241a6118ceb04f98ab2cba822a8af017_StartDate" hidden="1"/>
          <p:cNvSpPr txBox="1">
            <a:spLocks noChangeArrowheads="1"/>
          </p:cNvSpPr>
          <p:nvPr>
            <p:custDataLst>
              <p:tags r:id="rId15"/>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4" name="OTLSHAPE_T_241a6118ceb04f98ab2cba822a8af017_EndDate" hidden="1"/>
          <p:cNvSpPr txBox="1">
            <a:spLocks noChangeArrowheads="1"/>
          </p:cNvSpPr>
          <p:nvPr>
            <p:custDataLst>
              <p:tags r:id="rId16"/>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03" name="OTLSHAPE_T_aa88744e38b34e96867a0859d2eeab2a_ShapePercentage" hidden="1"/>
          <p:cNvSpPr>
            <a:spLocks noChangeArrowheads="1"/>
          </p:cNvSpPr>
          <p:nvPr>
            <p:custDataLst>
              <p:tags r:id="rId17"/>
            </p:custDataLst>
          </p:nvPr>
        </p:nvSpPr>
        <p:spPr bwMode="auto">
          <a:xfrm>
            <a:off x="4052888" y="38877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6" name="OTLSHAPE_T_aa88744e38b34e96867a0859d2eeab2a_Duration" hidden="1"/>
          <p:cNvSpPr txBox="1">
            <a:spLocks noChangeArrowheads="1"/>
          </p:cNvSpPr>
          <p:nvPr>
            <p:custDataLst>
              <p:tags r:id="rId18"/>
            </p:custDataLst>
          </p:nvPr>
        </p:nvSpPr>
        <p:spPr bwMode="auto">
          <a:xfrm>
            <a:off x="0" y="38877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7" name="OTLSHAPE_T_aa88744e38b34e96867a0859d2eeab2a_TextPercentage" hidden="1"/>
          <p:cNvSpPr txBox="1">
            <a:spLocks noChangeArrowheads="1"/>
          </p:cNvSpPr>
          <p:nvPr>
            <p:custDataLst>
              <p:tags r:id="rId19"/>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8" name="OTLSHAPE_T_aa88744e38b34e96867a0859d2eeab2a_StartDate" hidden="1"/>
          <p:cNvSpPr txBox="1">
            <a:spLocks noChangeArrowheads="1"/>
          </p:cNvSpPr>
          <p:nvPr>
            <p:custDataLst>
              <p:tags r:id="rId20"/>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9" name="OTLSHAPE_T_aa88744e38b34e96867a0859d2eeab2a_EndDate" hidden="1"/>
          <p:cNvSpPr txBox="1">
            <a:spLocks noChangeArrowheads="1"/>
          </p:cNvSpPr>
          <p:nvPr>
            <p:custDataLst>
              <p:tags r:id="rId21"/>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11" name="OTLSHAPE_T_1e18b361f755473e9ba5cca27f1ea454_ShapePercentage" hidden="1"/>
          <p:cNvSpPr>
            <a:spLocks noChangeArrowheads="1"/>
          </p:cNvSpPr>
          <p:nvPr>
            <p:custDataLst>
              <p:tags r:id="rId22"/>
            </p:custDataLst>
          </p:nvPr>
        </p:nvSpPr>
        <p:spPr bwMode="auto">
          <a:xfrm>
            <a:off x="5011738" y="41544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1" name="OTLSHAPE_T_1e18b361f755473e9ba5cca27f1ea454_Duration" hidden="1"/>
          <p:cNvSpPr txBox="1">
            <a:spLocks noChangeArrowheads="1"/>
          </p:cNvSpPr>
          <p:nvPr>
            <p:custDataLst>
              <p:tags r:id="rId23"/>
            </p:custDataLst>
          </p:nvPr>
        </p:nvSpPr>
        <p:spPr bwMode="auto">
          <a:xfrm>
            <a:off x="0" y="41544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8 jours</a:t>
            </a:r>
          </a:p>
        </p:txBody>
      </p:sp>
      <p:sp>
        <p:nvSpPr>
          <p:cNvPr id="14362" name="OTLSHAPE_T_1e18b361f755473e9ba5cca27f1ea454_TextPercentage" hidden="1"/>
          <p:cNvSpPr txBox="1">
            <a:spLocks noChangeArrowheads="1"/>
          </p:cNvSpPr>
          <p:nvPr>
            <p:custDataLst>
              <p:tags r:id="rId24"/>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3" name="OTLSHAPE_T_1e18b361f755473e9ba5cca27f1ea454_StartDate" hidden="1"/>
          <p:cNvSpPr txBox="1">
            <a:spLocks noChangeArrowheads="1"/>
          </p:cNvSpPr>
          <p:nvPr>
            <p:custDataLst>
              <p:tags r:id="rId25"/>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4" name="OTLSHAPE_T_1e18b361f755473e9ba5cca27f1ea454_EndDate" hidden="1"/>
          <p:cNvSpPr txBox="1">
            <a:spLocks noChangeArrowheads="1"/>
          </p:cNvSpPr>
          <p:nvPr>
            <p:custDataLst>
              <p:tags r:id="rId26"/>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42" name="OTLSHAPE_T_7210c433f53d4642b8827a4c11c8dcce_ShapePercentage" hidden="1"/>
          <p:cNvSpPr>
            <a:spLocks noChangeArrowheads="1"/>
          </p:cNvSpPr>
          <p:nvPr>
            <p:custDataLst>
              <p:tags r:id="rId27"/>
            </p:custDataLst>
          </p:nvPr>
        </p:nvSpPr>
        <p:spPr bwMode="auto">
          <a:xfrm>
            <a:off x="5172075" y="44211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6" name="OTLSHAPE_T_7210c433f53d4642b8827a4c11c8dcce_Duration" hidden="1"/>
          <p:cNvSpPr txBox="1">
            <a:spLocks noChangeArrowheads="1"/>
          </p:cNvSpPr>
          <p:nvPr>
            <p:custDataLst>
              <p:tags r:id="rId28"/>
            </p:custDataLst>
          </p:nvPr>
        </p:nvSpPr>
        <p:spPr bwMode="auto">
          <a:xfrm>
            <a:off x="0" y="44211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19 jours</a:t>
            </a:r>
          </a:p>
        </p:txBody>
      </p:sp>
      <p:sp>
        <p:nvSpPr>
          <p:cNvPr id="14367" name="OTLSHAPE_T_7210c433f53d4642b8827a4c11c8dcce_TextPercentage" hidden="1"/>
          <p:cNvSpPr txBox="1">
            <a:spLocks noChangeArrowheads="1"/>
          </p:cNvSpPr>
          <p:nvPr>
            <p:custDataLst>
              <p:tags r:id="rId29"/>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8" name="OTLSHAPE_T_7210c433f53d4642b8827a4c11c8dcce_StartDate" hidden="1"/>
          <p:cNvSpPr txBox="1">
            <a:spLocks noChangeArrowheads="1"/>
          </p:cNvSpPr>
          <p:nvPr>
            <p:custDataLst>
              <p:tags r:id="rId30"/>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9" name="OTLSHAPE_T_7210c433f53d4642b8827a4c11c8dcce_EndDate" hidden="1"/>
          <p:cNvSpPr txBox="1">
            <a:spLocks noChangeArrowheads="1"/>
          </p:cNvSpPr>
          <p:nvPr>
            <p:custDataLst>
              <p:tags r:id="rId31"/>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90" name="OTLSHAPE_T_ea9c202212614d06ba93b308ceea7de2_ShapePercentage" hidden="1"/>
          <p:cNvSpPr>
            <a:spLocks noChangeArrowheads="1"/>
          </p:cNvSpPr>
          <p:nvPr>
            <p:custDataLst>
              <p:tags r:id="rId32"/>
            </p:custDataLst>
          </p:nvPr>
        </p:nvSpPr>
        <p:spPr bwMode="auto">
          <a:xfrm>
            <a:off x="5811838" y="4741863"/>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71" name="OTLSHAPE_T_ea9c202212614d06ba93b308ceea7de2_Duration" hidden="1"/>
          <p:cNvSpPr txBox="1">
            <a:spLocks noChangeArrowheads="1"/>
          </p:cNvSpPr>
          <p:nvPr>
            <p:custDataLst>
              <p:tags r:id="rId33"/>
            </p:custDataLst>
          </p:nvPr>
        </p:nvSpPr>
        <p:spPr bwMode="auto">
          <a:xfrm>
            <a:off x="0" y="46878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30 jours</a:t>
            </a:r>
          </a:p>
        </p:txBody>
      </p:sp>
      <p:sp>
        <p:nvSpPr>
          <p:cNvPr id="14372" name="OTLSHAPE_T_ea9c202212614d06ba93b308ceea7de2_TextPercentage" hidden="1"/>
          <p:cNvSpPr txBox="1">
            <a:spLocks noChangeArrowheads="1"/>
          </p:cNvSpPr>
          <p:nvPr>
            <p:custDataLst>
              <p:tags r:id="rId34"/>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73" name="OTLSHAPE_T_ea9c202212614d06ba93b308ceea7de2_StartDate" hidden="1"/>
          <p:cNvSpPr txBox="1">
            <a:spLocks noChangeArrowheads="1"/>
          </p:cNvSpPr>
          <p:nvPr>
            <p:custDataLst>
              <p:tags r:id="rId35"/>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74" name="OTLSHAPE_T_ea9c202212614d06ba93b308ceea7de2_EndDate" hidden="1"/>
          <p:cNvSpPr txBox="1">
            <a:spLocks noChangeArrowheads="1"/>
          </p:cNvSpPr>
          <p:nvPr>
            <p:custDataLst>
              <p:tags r:id="rId36"/>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6" name="ZoneTexte 36"/>
          <p:cNvSpPr txBox="1">
            <a:spLocks noChangeArrowheads="1"/>
          </p:cNvSpPr>
          <p:nvPr/>
        </p:nvSpPr>
        <p:spPr bwMode="auto">
          <a:xfrm>
            <a:off x="296863" y="696810"/>
            <a:ext cx="4300537"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1085850" indent="-34290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fr-CH" sz="1800" dirty="0" smtClean="0">
              <a:latin typeface="Arial Narrow" panose="020B0606020202030204" pitchFamily="34" charset="0"/>
            </a:endParaRPr>
          </a:p>
          <a:p>
            <a:r>
              <a:rPr lang="fr-CH" sz="1800" dirty="0" smtClean="0">
                <a:latin typeface="Arial Narrow" panose="020B0606020202030204" pitchFamily="34" charset="0"/>
              </a:rPr>
              <a:t>Orientation vers </a:t>
            </a:r>
            <a:r>
              <a:rPr lang="fr-CH" sz="1800" dirty="0" smtClean="0">
                <a:latin typeface="Arial Narrow" panose="020B0606020202030204" pitchFamily="34" charset="0"/>
              </a:rPr>
              <a:t>les </a:t>
            </a:r>
            <a:r>
              <a:rPr lang="fr-CH" sz="1800" dirty="0" smtClean="0">
                <a:latin typeface="Arial Narrow" panose="020B0606020202030204" pitchFamily="34" charset="0"/>
              </a:rPr>
              <a:t>amis : </a:t>
            </a:r>
            <a:endParaRPr lang="fr-CH" sz="1800" dirty="0">
              <a:latin typeface="Arial Narrow" panose="020B0606020202030204" pitchFamily="34" charset="0"/>
            </a:endParaRPr>
          </a:p>
          <a:p>
            <a:pPr marL="342900" indent="-342900">
              <a:buFont typeface="Arial" charset="0"/>
              <a:buChar char="•"/>
            </a:pPr>
            <a:r>
              <a:rPr lang="fr-CH" sz="1800" dirty="0" smtClean="0">
                <a:latin typeface="Arial Narrow" panose="020B0606020202030204" pitchFamily="34" charset="0"/>
              </a:rPr>
              <a:t>Relation très significative avec T1</a:t>
            </a:r>
          </a:p>
          <a:p>
            <a:pPr marL="342900" indent="-342900">
              <a:buFont typeface="Arial" charset="0"/>
              <a:buChar char="•"/>
            </a:pPr>
            <a:r>
              <a:rPr lang="fr-CH" sz="1800" dirty="0" smtClean="0">
                <a:latin typeface="Arial Narrow" panose="020B0606020202030204" pitchFamily="34" charset="0"/>
              </a:rPr>
              <a:t>Relation négative</a:t>
            </a:r>
          </a:p>
          <a:p>
            <a:pPr marL="342900" indent="-342900">
              <a:buFont typeface="Arial" charset="0"/>
              <a:buChar char="•"/>
            </a:pPr>
            <a:r>
              <a:rPr lang="fr-CH" sz="1800" dirty="0" smtClean="0">
                <a:latin typeface="Arial Narrow" panose="020B0606020202030204" pitchFamily="34" charset="0"/>
              </a:rPr>
              <a:t>Opposition avec un comportement résidentiel restreint (T1)</a:t>
            </a:r>
          </a:p>
          <a:p>
            <a:pPr marL="742950" lvl="1" indent="0" algn="just" eaLnBrk="1" hangingPunct="1">
              <a:defRPr/>
            </a:pPr>
            <a:r>
              <a:rPr lang="fr-CH" sz="1800" dirty="0" smtClean="0">
                <a:latin typeface="Arial Narrow" panose="020B0606020202030204" pitchFamily="34" charset="0"/>
              </a:rPr>
              <a:t>  </a:t>
            </a:r>
            <a:endParaRPr lang="fr-CH" sz="1800" dirty="0">
              <a:latin typeface="Arial Narrow" panose="020B0606020202030204" pitchFamily="34" charset="0"/>
            </a:endParaRPr>
          </a:p>
        </p:txBody>
      </p:sp>
      <p:pic>
        <p:nvPicPr>
          <p:cNvPr id="14376" name="Image 21" descr="epfl2.png"/>
          <p:cNvPicPr>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0" y="160338"/>
            <a:ext cx="890588" cy="457200"/>
          </a:xfrm>
          <a:prstGeom prst="rect">
            <a:avLst/>
          </a:prstGeom>
          <a:solidFill>
            <a:srgbClr val="D70015"/>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2" name="Espace réservé du titre 1"/>
          <p:cNvSpPr txBox="1">
            <a:spLocks/>
          </p:cNvSpPr>
          <p:nvPr/>
        </p:nvSpPr>
        <p:spPr bwMode="auto">
          <a:xfrm>
            <a:off x="1117600" y="125413"/>
            <a:ext cx="7653338" cy="576262"/>
          </a:xfrm>
          <a:prstGeom prst="rect">
            <a:avLst/>
          </a:prstGeom>
          <a:noFill/>
          <a:ln>
            <a:noFill/>
          </a:ln>
          <a:extLst>
            <a:ext uri="{909E8E84-426E-40dd-AFC4-6F175D3DCCD1}"/>
            <a:ext uri="{91240B29-F687-4f45-9708-019B960494DF}"/>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fr-FR" spc="100" dirty="0" smtClean="0">
                <a:solidFill>
                  <a:schemeClr val="bg1"/>
                </a:solidFill>
                <a:latin typeface="Impact"/>
                <a:cs typeface="Impact"/>
              </a:rPr>
              <a:t>Résultats</a:t>
            </a:r>
          </a:p>
        </p:txBody>
      </p:sp>
      <p:pic>
        <p:nvPicPr>
          <p:cNvPr id="43" name="Image 42"/>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4538717" y="777876"/>
            <a:ext cx="3485893" cy="2160000"/>
          </a:xfrm>
          <a:prstGeom prst="rect">
            <a:avLst/>
          </a:prstGeom>
        </p:spPr>
      </p:pic>
      <p:graphicFrame>
        <p:nvGraphicFramePr>
          <p:cNvPr id="44" name="Tableau 43"/>
          <p:cNvGraphicFramePr>
            <a:graphicFrameLocks noGrp="1"/>
          </p:cNvGraphicFramePr>
          <p:nvPr>
            <p:extLst>
              <p:ext uri="{D42A27DB-BD31-4B8C-83A1-F6EECF244321}">
                <p14:modId xmlns:p14="http://schemas.microsoft.com/office/powerpoint/2010/main" val="479491131"/>
              </p:ext>
            </p:extLst>
          </p:nvPr>
        </p:nvGraphicFramePr>
        <p:xfrm>
          <a:off x="7428248" y="918314"/>
          <a:ext cx="1654365" cy="837284"/>
        </p:xfrm>
        <a:graphic>
          <a:graphicData uri="http://schemas.openxmlformats.org/drawingml/2006/table">
            <a:tbl>
              <a:tblPr firstRow="1" bandRow="1">
                <a:tableStyleId>{5940675A-B579-460E-94D1-54222C63F5DA}</a:tableStyleId>
              </a:tblPr>
              <a:tblGrid>
                <a:gridCol w="784419"/>
                <a:gridCol w="869946"/>
              </a:tblGrid>
              <a:tr h="138994">
                <a:tc gridSpan="2">
                  <a:txBody>
                    <a:bodyPr/>
                    <a:lstStyle/>
                    <a:p>
                      <a:pPr algn="ctr"/>
                      <a:r>
                        <a:rPr lang="fr-FR" sz="900" b="1" dirty="0" smtClean="0"/>
                        <a:t>T1</a:t>
                      </a:r>
                      <a:endParaRPr lang="fr-FR" sz="900" b="1" dirty="0"/>
                    </a:p>
                  </a:txBody>
                  <a:tcPr marL="27079" marR="27079" marT="13540" marB="13540"/>
                </a:tc>
                <a:tc hMerge="1">
                  <a:txBody>
                    <a:bodyPr/>
                    <a:lstStyle/>
                    <a:p>
                      <a:pPr algn="ctr"/>
                      <a:endParaRPr lang="fr-FR" sz="800" b="1" dirty="0"/>
                    </a:p>
                  </a:txBody>
                  <a:tcPr marL="27079" marR="27079" marT="13540" marB="13540"/>
                </a:tc>
              </a:tr>
              <a:tr h="138994">
                <a:tc>
                  <a:txBody>
                    <a:bodyPr/>
                    <a:lstStyle/>
                    <a:p>
                      <a:pPr algn="ctr"/>
                      <a:r>
                        <a:rPr lang="fr-FR" sz="800" b="1" dirty="0" smtClean="0"/>
                        <a:t>Paramètres</a:t>
                      </a:r>
                      <a:endParaRPr lang="fr-FR" sz="800" b="1" dirty="0"/>
                    </a:p>
                  </a:txBody>
                  <a:tcPr marL="27079" marR="27079" marT="13540" marB="13540"/>
                </a:tc>
                <a:tc>
                  <a:txBody>
                    <a:bodyPr/>
                    <a:lstStyle/>
                    <a:p>
                      <a:pPr algn="ctr"/>
                      <a:r>
                        <a:rPr lang="fr-FR" sz="800" b="1" dirty="0" smtClean="0"/>
                        <a:t>Valeurs</a:t>
                      </a:r>
                      <a:endParaRPr lang="fr-FR" sz="800" b="1" dirty="0"/>
                    </a:p>
                  </a:txBody>
                  <a:tcPr marL="27079" marR="27079" marT="13540" marB="13540"/>
                </a:tc>
              </a:tr>
              <a:tr h="138994">
                <a:tc>
                  <a:txBody>
                    <a:bodyPr/>
                    <a:lstStyle/>
                    <a:p>
                      <a:r>
                        <a:rPr lang="fr-FR" sz="800" dirty="0" smtClean="0"/>
                        <a:t>Dispersion</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r h="138994">
                <a:tc>
                  <a:txBody>
                    <a:bodyPr/>
                    <a:lstStyle/>
                    <a:p>
                      <a:r>
                        <a:rPr lang="fr-FR" sz="800" dirty="0" smtClean="0"/>
                        <a:t>Surface</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r h="226044">
                <a:tc>
                  <a:txBody>
                    <a:bodyPr/>
                    <a:lstStyle/>
                    <a:p>
                      <a:r>
                        <a:rPr lang="fr-FR" sz="800" dirty="0" smtClean="0"/>
                        <a:t>Nombre de stations</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bl>
          </a:graphicData>
        </a:graphic>
      </p:graphicFrame>
      <p:pic>
        <p:nvPicPr>
          <p:cNvPr id="3" name="Image 2"/>
          <p:cNvPicPr>
            <a:picLocks noChangeAspect="1"/>
          </p:cNvPicPr>
          <p:nvPr/>
        </p:nvPicPr>
        <p:blipFill>
          <a:blip r:embed="rId40"/>
          <a:stretch>
            <a:fillRect/>
          </a:stretch>
        </p:blipFill>
        <p:spPr>
          <a:xfrm>
            <a:off x="180002" y="3600000"/>
            <a:ext cx="4420560" cy="1368000"/>
          </a:xfrm>
          <a:prstGeom prst="rect">
            <a:avLst/>
          </a:prstGeom>
        </p:spPr>
      </p:pic>
      <p:sp>
        <p:nvSpPr>
          <p:cNvPr id="45" name="ZoneTexte 44"/>
          <p:cNvSpPr txBox="1"/>
          <p:nvPr/>
        </p:nvSpPr>
        <p:spPr>
          <a:xfrm>
            <a:off x="179947" y="5000193"/>
            <a:ext cx="4002586" cy="138499"/>
          </a:xfrm>
          <a:prstGeom prst="rect">
            <a:avLst/>
          </a:prstGeom>
          <a:noFill/>
        </p:spPr>
        <p:txBody>
          <a:bodyPr wrap="square" lIns="0" tIns="0" rIns="0" bIns="0" rtlCol="0">
            <a:spAutoFit/>
          </a:bodyPr>
          <a:lstStyle/>
          <a:p>
            <a:r>
              <a:rPr lang="fr-FR" sz="900" dirty="0" smtClean="0"/>
              <a:t>Seuils de significativité : </a:t>
            </a:r>
            <a:r>
              <a:rPr lang="mr-IN" sz="900" dirty="0"/>
              <a:t>* p≤</a:t>
            </a:r>
            <a:r>
              <a:rPr lang="mr-IN" sz="900" dirty="0" smtClean="0"/>
              <a:t>0.</a:t>
            </a:r>
            <a:r>
              <a:rPr lang="fr-CH" sz="900" dirty="0" smtClean="0"/>
              <a:t>1 </a:t>
            </a:r>
            <a:r>
              <a:rPr lang="mr-IN" sz="900" dirty="0" smtClean="0"/>
              <a:t>; </a:t>
            </a:r>
            <a:r>
              <a:rPr lang="mr-IN" sz="900" dirty="0"/>
              <a:t>** p≤</a:t>
            </a:r>
            <a:r>
              <a:rPr lang="mr-IN" sz="900" dirty="0" smtClean="0"/>
              <a:t>0.0</a:t>
            </a:r>
            <a:r>
              <a:rPr lang="fr-CH" sz="900" dirty="0" smtClean="0"/>
              <a:t>5 </a:t>
            </a:r>
            <a:r>
              <a:rPr lang="mr-IN" sz="900" dirty="0" smtClean="0"/>
              <a:t>; </a:t>
            </a:r>
            <a:r>
              <a:rPr lang="mr-IN" sz="900" dirty="0"/>
              <a:t>*** p≤0.001 </a:t>
            </a:r>
          </a:p>
        </p:txBody>
      </p:sp>
    </p:spTree>
    <p:custDataLst>
      <p:tags r:id="rId1"/>
    </p:custDataLst>
    <p:extLst>
      <p:ext uri="{BB962C8B-B14F-4D97-AF65-F5344CB8AC3E}">
        <p14:creationId xmlns:p14="http://schemas.microsoft.com/office/powerpoint/2010/main" val="6655365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bwMode="auto">
          <a:xfrm>
            <a:off x="0" y="0"/>
            <a:ext cx="9144000" cy="518795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mtClean="0">
              <a:solidFill>
                <a:srgbClr val="FFFFFF"/>
              </a:solidFill>
              <a:latin typeface="Arial Narrow" panose="020B0606020202030204" pitchFamily="34" charset="0"/>
            </a:endParaRPr>
          </a:p>
        </p:txBody>
      </p:sp>
      <p:sp>
        <p:nvSpPr>
          <p:cNvPr id="97" name="Rectangle 96"/>
          <p:cNvSpPr/>
          <p:nvPr/>
        </p:nvSpPr>
        <p:spPr>
          <a:xfrm>
            <a:off x="1112837" y="160338"/>
            <a:ext cx="7775981" cy="457200"/>
          </a:xfrm>
          <a:prstGeom prst="rect">
            <a:avLst/>
          </a:prstGeom>
          <a:solidFill>
            <a:srgbClr val="000000">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26663" name="OTLSHAPE_T_a457fd282e6e4974851a8ad9010764d5_ShapePercentage" hidden="1"/>
          <p:cNvSpPr>
            <a:spLocks noChangeArrowheads="1"/>
          </p:cNvSpPr>
          <p:nvPr>
            <p:custDataLst>
              <p:tags r:id="rId2"/>
            </p:custDataLst>
          </p:nvPr>
        </p:nvSpPr>
        <p:spPr bwMode="auto">
          <a:xfrm>
            <a:off x="3732213" y="30876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1" name="OTLSHAPE_T_a457fd282e6e4974851a8ad9010764d5_Duration" hidden="1"/>
          <p:cNvSpPr txBox="1">
            <a:spLocks noChangeArrowheads="1"/>
          </p:cNvSpPr>
          <p:nvPr>
            <p:custDataLst>
              <p:tags r:id="rId3"/>
            </p:custDataLst>
          </p:nvPr>
        </p:nvSpPr>
        <p:spPr bwMode="auto">
          <a:xfrm>
            <a:off x="0" y="30876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2" name="OTLSHAPE_T_a457fd282e6e4974851a8ad9010764d5_TextPercentage" hidden="1"/>
          <p:cNvSpPr txBox="1">
            <a:spLocks noChangeArrowheads="1"/>
          </p:cNvSpPr>
          <p:nvPr>
            <p:custDataLst>
              <p:tags r:id="rId4"/>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3" name="OTLSHAPE_T_a457fd282e6e4974851a8ad9010764d5_StartDate" hidden="1"/>
          <p:cNvSpPr txBox="1">
            <a:spLocks noChangeArrowheads="1"/>
          </p:cNvSpPr>
          <p:nvPr>
            <p:custDataLst>
              <p:tags r:id="rId5"/>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4" name="OTLSHAPE_T_a457fd282e6e4974851a8ad9010764d5_EndDate" hidden="1"/>
          <p:cNvSpPr txBox="1">
            <a:spLocks noChangeArrowheads="1"/>
          </p:cNvSpPr>
          <p:nvPr>
            <p:custDataLst>
              <p:tags r:id="rId6"/>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75" name="OTLSHAPE_T_13525755cbb64745b900bb7ce7da519d_ShapePercentage" hidden="1"/>
          <p:cNvSpPr>
            <a:spLocks noChangeArrowheads="1"/>
          </p:cNvSpPr>
          <p:nvPr>
            <p:custDataLst>
              <p:tags r:id="rId7"/>
            </p:custDataLst>
          </p:nvPr>
        </p:nvSpPr>
        <p:spPr bwMode="auto">
          <a:xfrm>
            <a:off x="4132263" y="33543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6" name="OTLSHAPE_T_13525755cbb64745b900bb7ce7da519d_Duration" hidden="1"/>
          <p:cNvSpPr txBox="1">
            <a:spLocks noChangeArrowheads="1"/>
          </p:cNvSpPr>
          <p:nvPr>
            <p:custDataLst>
              <p:tags r:id="rId8"/>
            </p:custDataLst>
          </p:nvPr>
        </p:nvSpPr>
        <p:spPr bwMode="auto">
          <a:xfrm>
            <a:off x="0" y="33543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7" name="OTLSHAPE_T_13525755cbb64745b900bb7ce7da519d_TextPercentage" hidden="1"/>
          <p:cNvSpPr txBox="1">
            <a:spLocks noChangeArrowheads="1"/>
          </p:cNvSpPr>
          <p:nvPr>
            <p:custDataLst>
              <p:tags r:id="rId9"/>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8" name="OTLSHAPE_T_13525755cbb64745b900bb7ce7da519d_StartDate" hidden="1"/>
          <p:cNvSpPr txBox="1">
            <a:spLocks noChangeArrowheads="1"/>
          </p:cNvSpPr>
          <p:nvPr>
            <p:custDataLst>
              <p:tags r:id="rId10"/>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9" name="OTLSHAPE_T_13525755cbb64745b900bb7ce7da519d_EndDate" hidden="1"/>
          <p:cNvSpPr txBox="1">
            <a:spLocks noChangeArrowheads="1"/>
          </p:cNvSpPr>
          <p:nvPr>
            <p:custDataLst>
              <p:tags r:id="rId11"/>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87" name="OTLSHAPE_T_241a6118ceb04f98ab2cba822a8af017_ShapePercentage" hidden="1"/>
          <p:cNvSpPr>
            <a:spLocks noChangeArrowheads="1"/>
          </p:cNvSpPr>
          <p:nvPr>
            <p:custDataLst>
              <p:tags r:id="rId12"/>
            </p:custDataLst>
          </p:nvPr>
        </p:nvSpPr>
        <p:spPr bwMode="auto">
          <a:xfrm>
            <a:off x="4052888" y="36210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1" name="OTLSHAPE_T_241a6118ceb04f98ab2cba822a8af017_Duration" hidden="1"/>
          <p:cNvSpPr txBox="1">
            <a:spLocks noChangeArrowheads="1"/>
          </p:cNvSpPr>
          <p:nvPr>
            <p:custDataLst>
              <p:tags r:id="rId13"/>
            </p:custDataLst>
          </p:nvPr>
        </p:nvSpPr>
        <p:spPr bwMode="auto">
          <a:xfrm>
            <a:off x="0" y="36210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2" name="OTLSHAPE_T_241a6118ceb04f98ab2cba822a8af017_TextPercentage" hidden="1"/>
          <p:cNvSpPr txBox="1">
            <a:spLocks noChangeArrowheads="1"/>
          </p:cNvSpPr>
          <p:nvPr>
            <p:custDataLst>
              <p:tags r:id="rId14"/>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3" name="OTLSHAPE_T_241a6118ceb04f98ab2cba822a8af017_StartDate" hidden="1"/>
          <p:cNvSpPr txBox="1">
            <a:spLocks noChangeArrowheads="1"/>
          </p:cNvSpPr>
          <p:nvPr>
            <p:custDataLst>
              <p:tags r:id="rId15"/>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4" name="OTLSHAPE_T_241a6118ceb04f98ab2cba822a8af017_EndDate" hidden="1"/>
          <p:cNvSpPr txBox="1">
            <a:spLocks noChangeArrowheads="1"/>
          </p:cNvSpPr>
          <p:nvPr>
            <p:custDataLst>
              <p:tags r:id="rId16"/>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03" name="OTLSHAPE_T_aa88744e38b34e96867a0859d2eeab2a_ShapePercentage" hidden="1"/>
          <p:cNvSpPr>
            <a:spLocks noChangeArrowheads="1"/>
          </p:cNvSpPr>
          <p:nvPr>
            <p:custDataLst>
              <p:tags r:id="rId17"/>
            </p:custDataLst>
          </p:nvPr>
        </p:nvSpPr>
        <p:spPr bwMode="auto">
          <a:xfrm>
            <a:off x="4052888" y="38877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6" name="OTLSHAPE_T_aa88744e38b34e96867a0859d2eeab2a_Duration" hidden="1"/>
          <p:cNvSpPr txBox="1">
            <a:spLocks noChangeArrowheads="1"/>
          </p:cNvSpPr>
          <p:nvPr>
            <p:custDataLst>
              <p:tags r:id="rId18"/>
            </p:custDataLst>
          </p:nvPr>
        </p:nvSpPr>
        <p:spPr bwMode="auto">
          <a:xfrm>
            <a:off x="0" y="38877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7" name="OTLSHAPE_T_aa88744e38b34e96867a0859d2eeab2a_TextPercentage" hidden="1"/>
          <p:cNvSpPr txBox="1">
            <a:spLocks noChangeArrowheads="1"/>
          </p:cNvSpPr>
          <p:nvPr>
            <p:custDataLst>
              <p:tags r:id="rId19"/>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8" name="OTLSHAPE_T_aa88744e38b34e96867a0859d2eeab2a_StartDate" hidden="1"/>
          <p:cNvSpPr txBox="1">
            <a:spLocks noChangeArrowheads="1"/>
          </p:cNvSpPr>
          <p:nvPr>
            <p:custDataLst>
              <p:tags r:id="rId20"/>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9" name="OTLSHAPE_T_aa88744e38b34e96867a0859d2eeab2a_EndDate" hidden="1"/>
          <p:cNvSpPr txBox="1">
            <a:spLocks noChangeArrowheads="1"/>
          </p:cNvSpPr>
          <p:nvPr>
            <p:custDataLst>
              <p:tags r:id="rId21"/>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11" name="OTLSHAPE_T_1e18b361f755473e9ba5cca27f1ea454_ShapePercentage" hidden="1"/>
          <p:cNvSpPr>
            <a:spLocks noChangeArrowheads="1"/>
          </p:cNvSpPr>
          <p:nvPr>
            <p:custDataLst>
              <p:tags r:id="rId22"/>
            </p:custDataLst>
          </p:nvPr>
        </p:nvSpPr>
        <p:spPr bwMode="auto">
          <a:xfrm>
            <a:off x="5011738" y="41544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1" name="OTLSHAPE_T_1e18b361f755473e9ba5cca27f1ea454_Duration" hidden="1"/>
          <p:cNvSpPr txBox="1">
            <a:spLocks noChangeArrowheads="1"/>
          </p:cNvSpPr>
          <p:nvPr>
            <p:custDataLst>
              <p:tags r:id="rId23"/>
            </p:custDataLst>
          </p:nvPr>
        </p:nvSpPr>
        <p:spPr bwMode="auto">
          <a:xfrm>
            <a:off x="0" y="41544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8 jours</a:t>
            </a:r>
          </a:p>
        </p:txBody>
      </p:sp>
      <p:sp>
        <p:nvSpPr>
          <p:cNvPr id="14362" name="OTLSHAPE_T_1e18b361f755473e9ba5cca27f1ea454_TextPercentage" hidden="1"/>
          <p:cNvSpPr txBox="1">
            <a:spLocks noChangeArrowheads="1"/>
          </p:cNvSpPr>
          <p:nvPr>
            <p:custDataLst>
              <p:tags r:id="rId24"/>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3" name="OTLSHAPE_T_1e18b361f755473e9ba5cca27f1ea454_StartDate" hidden="1"/>
          <p:cNvSpPr txBox="1">
            <a:spLocks noChangeArrowheads="1"/>
          </p:cNvSpPr>
          <p:nvPr>
            <p:custDataLst>
              <p:tags r:id="rId25"/>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4" name="OTLSHAPE_T_1e18b361f755473e9ba5cca27f1ea454_EndDate" hidden="1"/>
          <p:cNvSpPr txBox="1">
            <a:spLocks noChangeArrowheads="1"/>
          </p:cNvSpPr>
          <p:nvPr>
            <p:custDataLst>
              <p:tags r:id="rId26"/>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42" name="OTLSHAPE_T_7210c433f53d4642b8827a4c11c8dcce_ShapePercentage" hidden="1"/>
          <p:cNvSpPr>
            <a:spLocks noChangeArrowheads="1"/>
          </p:cNvSpPr>
          <p:nvPr>
            <p:custDataLst>
              <p:tags r:id="rId27"/>
            </p:custDataLst>
          </p:nvPr>
        </p:nvSpPr>
        <p:spPr bwMode="auto">
          <a:xfrm>
            <a:off x="5172075" y="44211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6" name="OTLSHAPE_T_7210c433f53d4642b8827a4c11c8dcce_Duration" hidden="1"/>
          <p:cNvSpPr txBox="1">
            <a:spLocks noChangeArrowheads="1"/>
          </p:cNvSpPr>
          <p:nvPr>
            <p:custDataLst>
              <p:tags r:id="rId28"/>
            </p:custDataLst>
          </p:nvPr>
        </p:nvSpPr>
        <p:spPr bwMode="auto">
          <a:xfrm>
            <a:off x="0" y="44211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19 jours</a:t>
            </a:r>
          </a:p>
        </p:txBody>
      </p:sp>
      <p:sp>
        <p:nvSpPr>
          <p:cNvPr id="14367" name="OTLSHAPE_T_7210c433f53d4642b8827a4c11c8dcce_TextPercentage" hidden="1"/>
          <p:cNvSpPr txBox="1">
            <a:spLocks noChangeArrowheads="1"/>
          </p:cNvSpPr>
          <p:nvPr>
            <p:custDataLst>
              <p:tags r:id="rId29"/>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8" name="OTLSHAPE_T_7210c433f53d4642b8827a4c11c8dcce_StartDate" hidden="1"/>
          <p:cNvSpPr txBox="1">
            <a:spLocks noChangeArrowheads="1"/>
          </p:cNvSpPr>
          <p:nvPr>
            <p:custDataLst>
              <p:tags r:id="rId30"/>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9" name="OTLSHAPE_T_7210c433f53d4642b8827a4c11c8dcce_EndDate" hidden="1"/>
          <p:cNvSpPr txBox="1">
            <a:spLocks noChangeArrowheads="1"/>
          </p:cNvSpPr>
          <p:nvPr>
            <p:custDataLst>
              <p:tags r:id="rId31"/>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90" name="OTLSHAPE_T_ea9c202212614d06ba93b308ceea7de2_ShapePercentage" hidden="1"/>
          <p:cNvSpPr>
            <a:spLocks noChangeArrowheads="1"/>
          </p:cNvSpPr>
          <p:nvPr>
            <p:custDataLst>
              <p:tags r:id="rId32"/>
            </p:custDataLst>
          </p:nvPr>
        </p:nvSpPr>
        <p:spPr bwMode="auto">
          <a:xfrm>
            <a:off x="5811838" y="4741863"/>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71" name="OTLSHAPE_T_ea9c202212614d06ba93b308ceea7de2_Duration" hidden="1"/>
          <p:cNvSpPr txBox="1">
            <a:spLocks noChangeArrowheads="1"/>
          </p:cNvSpPr>
          <p:nvPr>
            <p:custDataLst>
              <p:tags r:id="rId33"/>
            </p:custDataLst>
          </p:nvPr>
        </p:nvSpPr>
        <p:spPr bwMode="auto">
          <a:xfrm>
            <a:off x="0" y="46878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30 jours</a:t>
            </a:r>
          </a:p>
        </p:txBody>
      </p:sp>
      <p:sp>
        <p:nvSpPr>
          <p:cNvPr id="14372" name="OTLSHAPE_T_ea9c202212614d06ba93b308ceea7de2_TextPercentage" hidden="1"/>
          <p:cNvSpPr txBox="1">
            <a:spLocks noChangeArrowheads="1"/>
          </p:cNvSpPr>
          <p:nvPr>
            <p:custDataLst>
              <p:tags r:id="rId34"/>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73" name="OTLSHAPE_T_ea9c202212614d06ba93b308ceea7de2_StartDate" hidden="1"/>
          <p:cNvSpPr txBox="1">
            <a:spLocks noChangeArrowheads="1"/>
          </p:cNvSpPr>
          <p:nvPr>
            <p:custDataLst>
              <p:tags r:id="rId35"/>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74" name="OTLSHAPE_T_ea9c202212614d06ba93b308ceea7de2_EndDate" hidden="1"/>
          <p:cNvSpPr txBox="1">
            <a:spLocks noChangeArrowheads="1"/>
          </p:cNvSpPr>
          <p:nvPr>
            <p:custDataLst>
              <p:tags r:id="rId36"/>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6" name="ZoneTexte 36"/>
          <p:cNvSpPr txBox="1">
            <a:spLocks noChangeArrowheads="1"/>
          </p:cNvSpPr>
          <p:nvPr/>
        </p:nvSpPr>
        <p:spPr bwMode="auto">
          <a:xfrm>
            <a:off x="296863" y="696810"/>
            <a:ext cx="435866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1085850" indent="-34290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fr-CH" sz="1800" dirty="0" smtClean="0">
              <a:latin typeface="Arial Narrow" panose="020B0606020202030204" pitchFamily="34" charset="0"/>
            </a:endParaRPr>
          </a:p>
          <a:p>
            <a:r>
              <a:rPr lang="fr-CH" sz="1800" dirty="0" smtClean="0">
                <a:latin typeface="Arial Narrow" panose="020B0606020202030204" pitchFamily="34" charset="0"/>
              </a:rPr>
              <a:t>Orientation vers les collègues : </a:t>
            </a:r>
            <a:endParaRPr lang="fr-CH" sz="1800" dirty="0">
              <a:latin typeface="Arial Narrow" panose="020B0606020202030204" pitchFamily="34" charset="0"/>
            </a:endParaRPr>
          </a:p>
          <a:p>
            <a:pPr marL="342900" indent="-342900">
              <a:buFont typeface="Arial" charset="0"/>
              <a:buChar char="•"/>
            </a:pPr>
            <a:r>
              <a:rPr lang="fr-CH" sz="1800" dirty="0" smtClean="0">
                <a:latin typeface="Arial Narrow" panose="020B0606020202030204" pitchFamily="34" charset="0"/>
              </a:rPr>
              <a:t>Opposition à une faible dispersion des stations résidentielles (T2)</a:t>
            </a:r>
          </a:p>
          <a:p>
            <a:pPr marL="342900" indent="-342900">
              <a:buFont typeface="Arial" charset="0"/>
              <a:buChar char="•"/>
            </a:pPr>
            <a:r>
              <a:rPr lang="fr-CH" sz="1800" dirty="0" smtClean="0">
                <a:latin typeface="Arial Narrow" panose="020B0606020202030204" pitchFamily="34" charset="0"/>
              </a:rPr>
              <a:t>Relation significative avec T4</a:t>
            </a:r>
          </a:p>
          <a:p>
            <a:pPr marL="342900" indent="-342900">
              <a:buFont typeface="Arial" charset="0"/>
              <a:buChar char="•"/>
            </a:pPr>
            <a:r>
              <a:rPr lang="fr-CH" sz="1800" dirty="0" smtClean="0">
                <a:latin typeface="Arial Narrow" panose="020B0606020202030204" pitchFamily="34" charset="0"/>
              </a:rPr>
              <a:t>Une importante dispersion résidentielle tend à orienter le réseau social vers les collègues </a:t>
            </a:r>
          </a:p>
          <a:p>
            <a:pPr marL="342900" indent="-342900">
              <a:buFont typeface="Arial" charset="0"/>
              <a:buChar char="•"/>
            </a:pPr>
            <a:endParaRPr lang="fr-CH" sz="1800" dirty="0" smtClean="0">
              <a:latin typeface="Arial Narrow" panose="020B0606020202030204" pitchFamily="34" charset="0"/>
            </a:endParaRPr>
          </a:p>
        </p:txBody>
      </p:sp>
      <p:pic>
        <p:nvPicPr>
          <p:cNvPr id="14376" name="Image 21" descr="epfl2.png"/>
          <p:cNvPicPr>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0" y="160338"/>
            <a:ext cx="890588" cy="457200"/>
          </a:xfrm>
          <a:prstGeom prst="rect">
            <a:avLst/>
          </a:prstGeom>
          <a:solidFill>
            <a:srgbClr val="D70015"/>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2" name="Espace réservé du titre 1"/>
          <p:cNvSpPr txBox="1">
            <a:spLocks/>
          </p:cNvSpPr>
          <p:nvPr/>
        </p:nvSpPr>
        <p:spPr bwMode="auto">
          <a:xfrm>
            <a:off x="1117600" y="125413"/>
            <a:ext cx="7653338" cy="576262"/>
          </a:xfrm>
          <a:prstGeom prst="rect">
            <a:avLst/>
          </a:prstGeom>
          <a:noFill/>
          <a:ln>
            <a:noFill/>
          </a:ln>
          <a:extLst>
            <a:ext uri="{909E8E84-426E-40dd-AFC4-6F175D3DCCD1}"/>
            <a:ext uri="{91240B29-F687-4f45-9708-019B960494DF}"/>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fr-FR" spc="100" dirty="0" smtClean="0">
                <a:solidFill>
                  <a:schemeClr val="bg1"/>
                </a:solidFill>
                <a:latin typeface="Impact"/>
                <a:cs typeface="Impact"/>
              </a:rPr>
              <a:t>Résultats</a:t>
            </a:r>
          </a:p>
        </p:txBody>
      </p:sp>
      <p:pic>
        <p:nvPicPr>
          <p:cNvPr id="2" name="Image 1"/>
          <p:cNvPicPr>
            <a:picLocks noChangeAspect="1"/>
          </p:cNvPicPr>
          <p:nvPr/>
        </p:nvPicPr>
        <p:blipFill>
          <a:blip r:embed="rId39"/>
          <a:stretch>
            <a:fillRect/>
          </a:stretch>
        </p:blipFill>
        <p:spPr>
          <a:xfrm>
            <a:off x="180002" y="3600000"/>
            <a:ext cx="4420560" cy="1368000"/>
          </a:xfrm>
          <a:prstGeom prst="rect">
            <a:avLst/>
          </a:prstGeom>
        </p:spPr>
      </p:pic>
      <p:pic>
        <p:nvPicPr>
          <p:cNvPr id="44" name="Image 43"/>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4655523" y="2977418"/>
            <a:ext cx="3485893" cy="2160000"/>
          </a:xfrm>
          <a:prstGeom prst="rect">
            <a:avLst/>
          </a:prstGeom>
        </p:spPr>
      </p:pic>
      <p:graphicFrame>
        <p:nvGraphicFramePr>
          <p:cNvPr id="45" name="Tableau 44"/>
          <p:cNvGraphicFramePr>
            <a:graphicFrameLocks noGrp="1"/>
          </p:cNvGraphicFramePr>
          <p:nvPr>
            <p:extLst>
              <p:ext uri="{D42A27DB-BD31-4B8C-83A1-F6EECF244321}">
                <p14:modId xmlns:p14="http://schemas.microsoft.com/office/powerpoint/2010/main" val="645395069"/>
              </p:ext>
            </p:extLst>
          </p:nvPr>
        </p:nvGraphicFramePr>
        <p:xfrm>
          <a:off x="7429989" y="3117638"/>
          <a:ext cx="1654365" cy="837284"/>
        </p:xfrm>
        <a:graphic>
          <a:graphicData uri="http://schemas.openxmlformats.org/drawingml/2006/table">
            <a:tbl>
              <a:tblPr firstRow="1" bandRow="1">
                <a:tableStyleId>{5940675A-B579-460E-94D1-54222C63F5DA}</a:tableStyleId>
              </a:tblPr>
              <a:tblGrid>
                <a:gridCol w="789542"/>
                <a:gridCol w="864823"/>
              </a:tblGrid>
              <a:tr h="138994">
                <a:tc gridSpan="2">
                  <a:txBody>
                    <a:bodyPr/>
                    <a:lstStyle/>
                    <a:p>
                      <a:pPr algn="ctr"/>
                      <a:r>
                        <a:rPr lang="fr-FR" sz="900" b="1" dirty="0" smtClean="0"/>
                        <a:t>T4</a:t>
                      </a:r>
                      <a:endParaRPr lang="fr-FR" sz="900" b="1" dirty="0"/>
                    </a:p>
                  </a:txBody>
                  <a:tcPr marL="27079" marR="27079" marT="13540" marB="13540"/>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fr-FR" sz="800" b="1" dirty="0" smtClean="0"/>
                    </a:p>
                  </a:txBody>
                  <a:tcPr marL="27079" marR="27079" marT="13540" marB="13540"/>
                </a:tc>
              </a:tr>
              <a:tr h="138994">
                <a:tc>
                  <a:txBody>
                    <a:bodyPr/>
                    <a:lstStyle/>
                    <a:p>
                      <a:pPr algn="ctr"/>
                      <a:r>
                        <a:rPr lang="fr-FR" sz="800" b="1" dirty="0" smtClean="0"/>
                        <a:t>Paramètres</a:t>
                      </a:r>
                      <a:endParaRPr lang="fr-FR" sz="800" b="1" dirty="0"/>
                    </a:p>
                  </a:txBody>
                  <a:tcPr marL="27079" marR="27079" marT="13540" marB="1354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800" b="1" dirty="0" smtClean="0"/>
                        <a:t>Valeurs</a:t>
                      </a:r>
                    </a:p>
                  </a:txBody>
                  <a:tcPr marL="27079" marR="27079" marT="13540" marB="13540"/>
                </a:tc>
              </a:tr>
              <a:tr h="138994">
                <a:tc>
                  <a:txBody>
                    <a:bodyPr/>
                    <a:lstStyle/>
                    <a:p>
                      <a:r>
                        <a:rPr lang="fr-FR" sz="800" dirty="0" smtClean="0"/>
                        <a:t>Dispersion</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r h="138994">
                <a:tc>
                  <a:txBody>
                    <a:bodyPr/>
                    <a:lstStyle/>
                    <a:p>
                      <a:r>
                        <a:rPr lang="fr-FR" sz="800" dirty="0" smtClean="0"/>
                        <a:t>Surface</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r h="226044">
                <a:tc>
                  <a:txBody>
                    <a:bodyPr/>
                    <a:lstStyle/>
                    <a:p>
                      <a:r>
                        <a:rPr lang="fr-FR" sz="800" dirty="0" smtClean="0"/>
                        <a:t>Nombre de stations</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bl>
          </a:graphicData>
        </a:graphic>
      </p:graphicFrame>
      <p:pic>
        <p:nvPicPr>
          <p:cNvPr id="50" name="Image 49"/>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4651246" y="862533"/>
            <a:ext cx="3485892" cy="2160000"/>
          </a:xfrm>
          <a:prstGeom prst="rect">
            <a:avLst/>
          </a:prstGeom>
        </p:spPr>
      </p:pic>
      <p:graphicFrame>
        <p:nvGraphicFramePr>
          <p:cNvPr id="51" name="Tableau 50"/>
          <p:cNvGraphicFramePr>
            <a:graphicFrameLocks noGrp="1"/>
          </p:cNvGraphicFramePr>
          <p:nvPr>
            <p:extLst>
              <p:ext uri="{D42A27DB-BD31-4B8C-83A1-F6EECF244321}">
                <p14:modId xmlns:p14="http://schemas.microsoft.com/office/powerpoint/2010/main" val="339699809"/>
              </p:ext>
            </p:extLst>
          </p:nvPr>
        </p:nvGraphicFramePr>
        <p:xfrm>
          <a:off x="7452195" y="1008814"/>
          <a:ext cx="1654365" cy="837284"/>
        </p:xfrm>
        <a:graphic>
          <a:graphicData uri="http://schemas.openxmlformats.org/drawingml/2006/table">
            <a:tbl>
              <a:tblPr firstRow="1" bandRow="1">
                <a:tableStyleId>{5940675A-B579-460E-94D1-54222C63F5DA}</a:tableStyleId>
              </a:tblPr>
              <a:tblGrid>
                <a:gridCol w="789542"/>
                <a:gridCol w="864823"/>
              </a:tblGrid>
              <a:tr h="138994">
                <a:tc gridSpan="2">
                  <a:txBody>
                    <a:bodyPr/>
                    <a:lstStyle/>
                    <a:p>
                      <a:pPr algn="ctr"/>
                      <a:r>
                        <a:rPr lang="fr-FR" sz="900" b="1" dirty="0" smtClean="0"/>
                        <a:t>T2</a:t>
                      </a:r>
                      <a:endParaRPr lang="fr-FR" sz="900" b="1" dirty="0"/>
                    </a:p>
                  </a:txBody>
                  <a:tcPr marL="27079" marR="27079" marT="13540" marB="13540"/>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fr-FR" sz="800" b="1" dirty="0" smtClean="0"/>
                    </a:p>
                  </a:txBody>
                  <a:tcPr marL="27079" marR="27079" marT="13540" marB="13540"/>
                </a:tc>
              </a:tr>
              <a:tr h="138994">
                <a:tc>
                  <a:txBody>
                    <a:bodyPr/>
                    <a:lstStyle/>
                    <a:p>
                      <a:pPr algn="ctr"/>
                      <a:r>
                        <a:rPr lang="fr-FR" sz="800" b="1" dirty="0" smtClean="0"/>
                        <a:t>Paramètres</a:t>
                      </a:r>
                      <a:endParaRPr lang="fr-FR" sz="800" b="1" dirty="0"/>
                    </a:p>
                  </a:txBody>
                  <a:tcPr marL="27079" marR="27079" marT="13540" marB="1354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800" b="1" dirty="0" smtClean="0"/>
                        <a:t>Valeurs</a:t>
                      </a:r>
                    </a:p>
                  </a:txBody>
                  <a:tcPr marL="27079" marR="27079" marT="13540" marB="13540"/>
                </a:tc>
              </a:tr>
              <a:tr h="138994">
                <a:tc>
                  <a:txBody>
                    <a:bodyPr/>
                    <a:lstStyle/>
                    <a:p>
                      <a:r>
                        <a:rPr lang="fr-FR" sz="800" dirty="0" smtClean="0"/>
                        <a:t>Dispersion</a:t>
                      </a:r>
                      <a:endParaRPr lang="fr-FR" sz="800" dirty="0"/>
                    </a:p>
                  </a:txBody>
                  <a:tcPr marL="27079" marR="27079" marT="13540" marB="13540"/>
                </a:tc>
                <a:tc>
                  <a:txBody>
                    <a:bodyPr/>
                    <a:lstStyle/>
                    <a:p>
                      <a:pPr algn="ctr"/>
                      <a:r>
                        <a:rPr lang="fr-FR" sz="800" dirty="0" smtClean="0"/>
                        <a:t> - -</a:t>
                      </a:r>
                      <a:endParaRPr lang="fr-FR" sz="800" dirty="0"/>
                    </a:p>
                  </a:txBody>
                  <a:tcPr marL="27079" marR="27079" marT="13540" marB="13540"/>
                </a:tc>
              </a:tr>
              <a:tr h="138994">
                <a:tc>
                  <a:txBody>
                    <a:bodyPr/>
                    <a:lstStyle/>
                    <a:p>
                      <a:r>
                        <a:rPr lang="fr-FR" sz="800" dirty="0" smtClean="0"/>
                        <a:t>Surface</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r h="226044">
                <a:tc>
                  <a:txBody>
                    <a:bodyPr/>
                    <a:lstStyle/>
                    <a:p>
                      <a:r>
                        <a:rPr lang="fr-FR" sz="800" dirty="0" smtClean="0"/>
                        <a:t>Nombre de stations</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bl>
          </a:graphicData>
        </a:graphic>
      </p:graphicFrame>
      <p:sp>
        <p:nvSpPr>
          <p:cNvPr id="47" name="ZoneTexte 46"/>
          <p:cNvSpPr txBox="1"/>
          <p:nvPr/>
        </p:nvSpPr>
        <p:spPr>
          <a:xfrm>
            <a:off x="179947" y="5000193"/>
            <a:ext cx="4002586" cy="138499"/>
          </a:xfrm>
          <a:prstGeom prst="rect">
            <a:avLst/>
          </a:prstGeom>
          <a:noFill/>
        </p:spPr>
        <p:txBody>
          <a:bodyPr wrap="square" lIns="0" tIns="0" rIns="0" bIns="0" rtlCol="0">
            <a:spAutoFit/>
          </a:bodyPr>
          <a:lstStyle/>
          <a:p>
            <a:r>
              <a:rPr lang="fr-FR" sz="900" dirty="0" smtClean="0"/>
              <a:t>Seuils de significativité : </a:t>
            </a:r>
            <a:r>
              <a:rPr lang="mr-IN" sz="900" dirty="0"/>
              <a:t>* p≤</a:t>
            </a:r>
            <a:r>
              <a:rPr lang="mr-IN" sz="900" dirty="0" smtClean="0"/>
              <a:t>0.</a:t>
            </a:r>
            <a:r>
              <a:rPr lang="fr-CH" sz="900" dirty="0" smtClean="0"/>
              <a:t>1 </a:t>
            </a:r>
            <a:r>
              <a:rPr lang="mr-IN" sz="900" dirty="0" smtClean="0"/>
              <a:t>; </a:t>
            </a:r>
            <a:r>
              <a:rPr lang="mr-IN" sz="900" dirty="0"/>
              <a:t>** p≤</a:t>
            </a:r>
            <a:r>
              <a:rPr lang="mr-IN" sz="900" dirty="0" smtClean="0"/>
              <a:t>0.0</a:t>
            </a:r>
            <a:r>
              <a:rPr lang="fr-CH" sz="900" dirty="0" smtClean="0"/>
              <a:t>5 </a:t>
            </a:r>
            <a:r>
              <a:rPr lang="mr-IN" sz="900" dirty="0" smtClean="0"/>
              <a:t>; </a:t>
            </a:r>
            <a:r>
              <a:rPr lang="mr-IN" sz="900" dirty="0"/>
              <a:t>*** p≤0.001 </a:t>
            </a:r>
          </a:p>
        </p:txBody>
      </p:sp>
    </p:spTree>
    <p:custDataLst>
      <p:tags r:id="rId1"/>
    </p:custDataLst>
    <p:extLst>
      <p:ext uri="{BB962C8B-B14F-4D97-AF65-F5344CB8AC3E}">
        <p14:creationId xmlns:p14="http://schemas.microsoft.com/office/powerpoint/2010/main" val="16313179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bwMode="auto">
          <a:xfrm>
            <a:off x="0" y="0"/>
            <a:ext cx="9144000" cy="518795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2000" smtClean="0">
              <a:solidFill>
                <a:srgbClr val="FFFFFF"/>
              </a:solidFill>
              <a:latin typeface="Arial Narrow" panose="020B0606020202030204" pitchFamily="34" charset="0"/>
            </a:endParaRPr>
          </a:p>
        </p:txBody>
      </p:sp>
      <p:sp>
        <p:nvSpPr>
          <p:cNvPr id="97" name="Rectangle 96"/>
          <p:cNvSpPr/>
          <p:nvPr/>
        </p:nvSpPr>
        <p:spPr>
          <a:xfrm>
            <a:off x="1112837" y="160338"/>
            <a:ext cx="7775981" cy="457200"/>
          </a:xfrm>
          <a:prstGeom prst="rect">
            <a:avLst/>
          </a:prstGeom>
          <a:solidFill>
            <a:srgbClr val="000000">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26663" name="OTLSHAPE_T_a457fd282e6e4974851a8ad9010764d5_ShapePercentage" hidden="1"/>
          <p:cNvSpPr>
            <a:spLocks noChangeArrowheads="1"/>
          </p:cNvSpPr>
          <p:nvPr>
            <p:custDataLst>
              <p:tags r:id="rId2"/>
            </p:custDataLst>
          </p:nvPr>
        </p:nvSpPr>
        <p:spPr bwMode="auto">
          <a:xfrm>
            <a:off x="3732213" y="30876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1" name="OTLSHAPE_T_a457fd282e6e4974851a8ad9010764d5_Duration" hidden="1"/>
          <p:cNvSpPr txBox="1">
            <a:spLocks noChangeArrowheads="1"/>
          </p:cNvSpPr>
          <p:nvPr>
            <p:custDataLst>
              <p:tags r:id="rId3"/>
            </p:custDataLst>
          </p:nvPr>
        </p:nvSpPr>
        <p:spPr bwMode="auto">
          <a:xfrm>
            <a:off x="0" y="30876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2" name="OTLSHAPE_T_a457fd282e6e4974851a8ad9010764d5_TextPercentage" hidden="1"/>
          <p:cNvSpPr txBox="1">
            <a:spLocks noChangeArrowheads="1"/>
          </p:cNvSpPr>
          <p:nvPr>
            <p:custDataLst>
              <p:tags r:id="rId4"/>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3" name="OTLSHAPE_T_a457fd282e6e4974851a8ad9010764d5_StartDate" hidden="1"/>
          <p:cNvSpPr txBox="1">
            <a:spLocks noChangeArrowheads="1"/>
          </p:cNvSpPr>
          <p:nvPr>
            <p:custDataLst>
              <p:tags r:id="rId5"/>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4" name="OTLSHAPE_T_a457fd282e6e4974851a8ad9010764d5_EndDate" hidden="1"/>
          <p:cNvSpPr txBox="1">
            <a:spLocks noChangeArrowheads="1"/>
          </p:cNvSpPr>
          <p:nvPr>
            <p:custDataLst>
              <p:tags r:id="rId6"/>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75" name="OTLSHAPE_T_13525755cbb64745b900bb7ce7da519d_ShapePercentage" hidden="1"/>
          <p:cNvSpPr>
            <a:spLocks noChangeArrowheads="1"/>
          </p:cNvSpPr>
          <p:nvPr>
            <p:custDataLst>
              <p:tags r:id="rId7"/>
            </p:custDataLst>
          </p:nvPr>
        </p:nvSpPr>
        <p:spPr bwMode="auto">
          <a:xfrm>
            <a:off x="4132263" y="33543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6" name="OTLSHAPE_T_13525755cbb64745b900bb7ce7da519d_Duration" hidden="1"/>
          <p:cNvSpPr txBox="1">
            <a:spLocks noChangeArrowheads="1"/>
          </p:cNvSpPr>
          <p:nvPr>
            <p:custDataLst>
              <p:tags r:id="rId8"/>
            </p:custDataLst>
          </p:nvPr>
        </p:nvSpPr>
        <p:spPr bwMode="auto">
          <a:xfrm>
            <a:off x="0" y="33543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7" name="OTLSHAPE_T_13525755cbb64745b900bb7ce7da519d_TextPercentage" hidden="1"/>
          <p:cNvSpPr txBox="1">
            <a:spLocks noChangeArrowheads="1"/>
          </p:cNvSpPr>
          <p:nvPr>
            <p:custDataLst>
              <p:tags r:id="rId9"/>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8" name="OTLSHAPE_T_13525755cbb64745b900bb7ce7da519d_StartDate" hidden="1"/>
          <p:cNvSpPr txBox="1">
            <a:spLocks noChangeArrowheads="1"/>
          </p:cNvSpPr>
          <p:nvPr>
            <p:custDataLst>
              <p:tags r:id="rId10"/>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9" name="OTLSHAPE_T_13525755cbb64745b900bb7ce7da519d_EndDate" hidden="1"/>
          <p:cNvSpPr txBox="1">
            <a:spLocks noChangeArrowheads="1"/>
          </p:cNvSpPr>
          <p:nvPr>
            <p:custDataLst>
              <p:tags r:id="rId11"/>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87" name="OTLSHAPE_T_241a6118ceb04f98ab2cba822a8af017_ShapePercentage" hidden="1"/>
          <p:cNvSpPr>
            <a:spLocks noChangeArrowheads="1"/>
          </p:cNvSpPr>
          <p:nvPr>
            <p:custDataLst>
              <p:tags r:id="rId12"/>
            </p:custDataLst>
          </p:nvPr>
        </p:nvSpPr>
        <p:spPr bwMode="auto">
          <a:xfrm>
            <a:off x="4052888" y="36210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1" name="OTLSHAPE_T_241a6118ceb04f98ab2cba822a8af017_Duration" hidden="1"/>
          <p:cNvSpPr txBox="1">
            <a:spLocks noChangeArrowheads="1"/>
          </p:cNvSpPr>
          <p:nvPr>
            <p:custDataLst>
              <p:tags r:id="rId13"/>
            </p:custDataLst>
          </p:nvPr>
        </p:nvSpPr>
        <p:spPr bwMode="auto">
          <a:xfrm>
            <a:off x="0" y="36210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2" name="OTLSHAPE_T_241a6118ceb04f98ab2cba822a8af017_TextPercentage" hidden="1"/>
          <p:cNvSpPr txBox="1">
            <a:spLocks noChangeArrowheads="1"/>
          </p:cNvSpPr>
          <p:nvPr>
            <p:custDataLst>
              <p:tags r:id="rId14"/>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3" name="OTLSHAPE_T_241a6118ceb04f98ab2cba822a8af017_StartDate" hidden="1"/>
          <p:cNvSpPr txBox="1">
            <a:spLocks noChangeArrowheads="1"/>
          </p:cNvSpPr>
          <p:nvPr>
            <p:custDataLst>
              <p:tags r:id="rId15"/>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4" name="OTLSHAPE_T_241a6118ceb04f98ab2cba822a8af017_EndDate" hidden="1"/>
          <p:cNvSpPr txBox="1">
            <a:spLocks noChangeArrowheads="1"/>
          </p:cNvSpPr>
          <p:nvPr>
            <p:custDataLst>
              <p:tags r:id="rId16"/>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03" name="OTLSHAPE_T_aa88744e38b34e96867a0859d2eeab2a_ShapePercentage" hidden="1"/>
          <p:cNvSpPr>
            <a:spLocks noChangeArrowheads="1"/>
          </p:cNvSpPr>
          <p:nvPr>
            <p:custDataLst>
              <p:tags r:id="rId17"/>
            </p:custDataLst>
          </p:nvPr>
        </p:nvSpPr>
        <p:spPr bwMode="auto">
          <a:xfrm>
            <a:off x="4052888" y="38877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6" name="OTLSHAPE_T_aa88744e38b34e96867a0859d2eeab2a_Duration" hidden="1"/>
          <p:cNvSpPr txBox="1">
            <a:spLocks noChangeArrowheads="1"/>
          </p:cNvSpPr>
          <p:nvPr>
            <p:custDataLst>
              <p:tags r:id="rId18"/>
            </p:custDataLst>
          </p:nvPr>
        </p:nvSpPr>
        <p:spPr bwMode="auto">
          <a:xfrm>
            <a:off x="0" y="38877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7" name="OTLSHAPE_T_aa88744e38b34e96867a0859d2eeab2a_TextPercentage" hidden="1"/>
          <p:cNvSpPr txBox="1">
            <a:spLocks noChangeArrowheads="1"/>
          </p:cNvSpPr>
          <p:nvPr>
            <p:custDataLst>
              <p:tags r:id="rId19"/>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8" name="OTLSHAPE_T_aa88744e38b34e96867a0859d2eeab2a_StartDate" hidden="1"/>
          <p:cNvSpPr txBox="1">
            <a:spLocks noChangeArrowheads="1"/>
          </p:cNvSpPr>
          <p:nvPr>
            <p:custDataLst>
              <p:tags r:id="rId20"/>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9" name="OTLSHAPE_T_aa88744e38b34e96867a0859d2eeab2a_EndDate" hidden="1"/>
          <p:cNvSpPr txBox="1">
            <a:spLocks noChangeArrowheads="1"/>
          </p:cNvSpPr>
          <p:nvPr>
            <p:custDataLst>
              <p:tags r:id="rId21"/>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11" name="OTLSHAPE_T_1e18b361f755473e9ba5cca27f1ea454_ShapePercentage" hidden="1"/>
          <p:cNvSpPr>
            <a:spLocks noChangeArrowheads="1"/>
          </p:cNvSpPr>
          <p:nvPr>
            <p:custDataLst>
              <p:tags r:id="rId22"/>
            </p:custDataLst>
          </p:nvPr>
        </p:nvSpPr>
        <p:spPr bwMode="auto">
          <a:xfrm>
            <a:off x="5011738" y="41544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1" name="OTLSHAPE_T_1e18b361f755473e9ba5cca27f1ea454_Duration" hidden="1"/>
          <p:cNvSpPr txBox="1">
            <a:spLocks noChangeArrowheads="1"/>
          </p:cNvSpPr>
          <p:nvPr>
            <p:custDataLst>
              <p:tags r:id="rId23"/>
            </p:custDataLst>
          </p:nvPr>
        </p:nvSpPr>
        <p:spPr bwMode="auto">
          <a:xfrm>
            <a:off x="0" y="41544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8 jours</a:t>
            </a:r>
          </a:p>
        </p:txBody>
      </p:sp>
      <p:sp>
        <p:nvSpPr>
          <p:cNvPr id="14362" name="OTLSHAPE_T_1e18b361f755473e9ba5cca27f1ea454_TextPercentage" hidden="1"/>
          <p:cNvSpPr txBox="1">
            <a:spLocks noChangeArrowheads="1"/>
          </p:cNvSpPr>
          <p:nvPr>
            <p:custDataLst>
              <p:tags r:id="rId24"/>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3" name="OTLSHAPE_T_1e18b361f755473e9ba5cca27f1ea454_StartDate" hidden="1"/>
          <p:cNvSpPr txBox="1">
            <a:spLocks noChangeArrowheads="1"/>
          </p:cNvSpPr>
          <p:nvPr>
            <p:custDataLst>
              <p:tags r:id="rId25"/>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4" name="OTLSHAPE_T_1e18b361f755473e9ba5cca27f1ea454_EndDate" hidden="1"/>
          <p:cNvSpPr txBox="1">
            <a:spLocks noChangeArrowheads="1"/>
          </p:cNvSpPr>
          <p:nvPr>
            <p:custDataLst>
              <p:tags r:id="rId26"/>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42" name="OTLSHAPE_T_7210c433f53d4642b8827a4c11c8dcce_ShapePercentage" hidden="1"/>
          <p:cNvSpPr>
            <a:spLocks noChangeArrowheads="1"/>
          </p:cNvSpPr>
          <p:nvPr>
            <p:custDataLst>
              <p:tags r:id="rId27"/>
            </p:custDataLst>
          </p:nvPr>
        </p:nvSpPr>
        <p:spPr bwMode="auto">
          <a:xfrm>
            <a:off x="5172075" y="44211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6" name="OTLSHAPE_T_7210c433f53d4642b8827a4c11c8dcce_Duration" hidden="1"/>
          <p:cNvSpPr txBox="1">
            <a:spLocks noChangeArrowheads="1"/>
          </p:cNvSpPr>
          <p:nvPr>
            <p:custDataLst>
              <p:tags r:id="rId28"/>
            </p:custDataLst>
          </p:nvPr>
        </p:nvSpPr>
        <p:spPr bwMode="auto">
          <a:xfrm>
            <a:off x="0" y="44211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19 jours</a:t>
            </a:r>
          </a:p>
        </p:txBody>
      </p:sp>
      <p:sp>
        <p:nvSpPr>
          <p:cNvPr id="14367" name="OTLSHAPE_T_7210c433f53d4642b8827a4c11c8dcce_TextPercentage" hidden="1"/>
          <p:cNvSpPr txBox="1">
            <a:spLocks noChangeArrowheads="1"/>
          </p:cNvSpPr>
          <p:nvPr>
            <p:custDataLst>
              <p:tags r:id="rId29"/>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8" name="OTLSHAPE_T_7210c433f53d4642b8827a4c11c8dcce_StartDate" hidden="1"/>
          <p:cNvSpPr txBox="1">
            <a:spLocks noChangeArrowheads="1"/>
          </p:cNvSpPr>
          <p:nvPr>
            <p:custDataLst>
              <p:tags r:id="rId30"/>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9" name="OTLSHAPE_T_7210c433f53d4642b8827a4c11c8dcce_EndDate" hidden="1"/>
          <p:cNvSpPr txBox="1">
            <a:spLocks noChangeArrowheads="1"/>
          </p:cNvSpPr>
          <p:nvPr>
            <p:custDataLst>
              <p:tags r:id="rId31"/>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90" name="OTLSHAPE_T_ea9c202212614d06ba93b308ceea7de2_ShapePercentage" hidden="1"/>
          <p:cNvSpPr>
            <a:spLocks noChangeArrowheads="1"/>
          </p:cNvSpPr>
          <p:nvPr>
            <p:custDataLst>
              <p:tags r:id="rId32"/>
            </p:custDataLst>
          </p:nvPr>
        </p:nvSpPr>
        <p:spPr bwMode="auto">
          <a:xfrm>
            <a:off x="5811838" y="4741863"/>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71" name="OTLSHAPE_T_ea9c202212614d06ba93b308ceea7de2_Duration" hidden="1"/>
          <p:cNvSpPr txBox="1">
            <a:spLocks noChangeArrowheads="1"/>
          </p:cNvSpPr>
          <p:nvPr>
            <p:custDataLst>
              <p:tags r:id="rId33"/>
            </p:custDataLst>
          </p:nvPr>
        </p:nvSpPr>
        <p:spPr bwMode="auto">
          <a:xfrm>
            <a:off x="0" y="46878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30 jours</a:t>
            </a:r>
          </a:p>
        </p:txBody>
      </p:sp>
      <p:sp>
        <p:nvSpPr>
          <p:cNvPr id="14372" name="OTLSHAPE_T_ea9c202212614d06ba93b308ceea7de2_TextPercentage" hidden="1"/>
          <p:cNvSpPr txBox="1">
            <a:spLocks noChangeArrowheads="1"/>
          </p:cNvSpPr>
          <p:nvPr>
            <p:custDataLst>
              <p:tags r:id="rId34"/>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73" name="OTLSHAPE_T_ea9c202212614d06ba93b308ceea7de2_StartDate" hidden="1"/>
          <p:cNvSpPr txBox="1">
            <a:spLocks noChangeArrowheads="1"/>
          </p:cNvSpPr>
          <p:nvPr>
            <p:custDataLst>
              <p:tags r:id="rId35"/>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74" name="OTLSHAPE_T_ea9c202212614d06ba93b308ceea7de2_EndDate" hidden="1"/>
          <p:cNvSpPr txBox="1">
            <a:spLocks noChangeArrowheads="1"/>
          </p:cNvSpPr>
          <p:nvPr>
            <p:custDataLst>
              <p:tags r:id="rId36"/>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6" name="ZoneTexte 36"/>
          <p:cNvSpPr txBox="1">
            <a:spLocks noChangeArrowheads="1"/>
          </p:cNvSpPr>
          <p:nvPr/>
        </p:nvSpPr>
        <p:spPr bwMode="auto">
          <a:xfrm>
            <a:off x="296862" y="895379"/>
            <a:ext cx="8591955"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1085850" indent="-34290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742950" lvl="1" indent="0" eaLnBrk="1" hangingPunct="1">
              <a:defRPr/>
            </a:pPr>
            <a:r>
              <a:rPr lang="fr-CH" sz="1800" dirty="0" smtClean="0">
                <a:latin typeface="Arial Narrow" panose="020B0606020202030204" pitchFamily="34" charset="0"/>
              </a:rPr>
              <a:t>Conclusion : </a:t>
            </a:r>
          </a:p>
          <a:p>
            <a:pPr lvl="1" algn="just" eaLnBrk="1" hangingPunct="1">
              <a:buFont typeface="Arial" panose="020B0604020202020204" pitchFamily="34" charset="0"/>
              <a:buChar char="•"/>
              <a:defRPr/>
            </a:pPr>
            <a:r>
              <a:rPr lang="fr-CH" sz="1800" dirty="0" smtClean="0">
                <a:latin typeface="Arial Narrow" panose="020B0606020202030204" pitchFamily="34" charset="0"/>
              </a:rPr>
              <a:t>Diversité importante </a:t>
            </a:r>
            <a:r>
              <a:rPr lang="fr-CH" sz="1800" dirty="0">
                <a:latin typeface="Arial Narrow" panose="020B0606020202030204" pitchFamily="34" charset="0"/>
              </a:rPr>
              <a:t>des comportements résidentiels </a:t>
            </a:r>
            <a:r>
              <a:rPr lang="fr-CH" sz="1800" dirty="0" smtClean="0">
                <a:latin typeface="Arial Narrow" panose="020B0606020202030204" pitchFamily="34" charset="0"/>
              </a:rPr>
              <a:t>et de l’orientation des réseaux sociaux </a:t>
            </a:r>
          </a:p>
          <a:p>
            <a:pPr lvl="1" algn="just" eaLnBrk="1" hangingPunct="1">
              <a:buFont typeface="Arial" panose="020B0604020202020204" pitchFamily="34" charset="0"/>
              <a:buChar char="•"/>
              <a:defRPr/>
            </a:pPr>
            <a:r>
              <a:rPr lang="fr-CH" sz="1800" dirty="0" smtClean="0">
                <a:latin typeface="Arial Narrow" panose="020B0606020202030204" pitchFamily="34" charset="0"/>
              </a:rPr>
              <a:t>Association entre parcours résidentiel et orientation du réseau social des individus</a:t>
            </a:r>
          </a:p>
          <a:p>
            <a:pPr lvl="1" algn="just" eaLnBrk="1" hangingPunct="1">
              <a:buFont typeface="Arial" panose="020B0604020202020204" pitchFamily="34" charset="0"/>
              <a:buChar char="•"/>
              <a:defRPr/>
            </a:pPr>
            <a:r>
              <a:rPr lang="fr-CH" sz="1800" dirty="0" smtClean="0">
                <a:latin typeface="Arial Narrow" panose="020B0606020202030204" pitchFamily="34" charset="0"/>
              </a:rPr>
              <a:t>L’orientation vers la famille dépend finalement peu du comportement résidentiel (</a:t>
            </a:r>
            <a:r>
              <a:rPr lang="fr-CH" sz="1800" dirty="0" err="1" smtClean="0">
                <a:latin typeface="Arial Narrow" panose="020B0606020202030204" pitchFamily="34" charset="0"/>
              </a:rPr>
              <a:t>Hp</a:t>
            </a:r>
            <a:r>
              <a:rPr lang="fr-CH" sz="1800" dirty="0" smtClean="0">
                <a:latin typeface="Arial Narrow" panose="020B0606020202030204" pitchFamily="34" charset="0"/>
              </a:rPr>
              <a:t> 1)</a:t>
            </a:r>
          </a:p>
          <a:p>
            <a:pPr lvl="1" algn="just" eaLnBrk="1" hangingPunct="1">
              <a:buFont typeface="Arial" panose="020B0604020202020204" pitchFamily="34" charset="0"/>
              <a:buChar char="•"/>
              <a:defRPr/>
            </a:pPr>
            <a:r>
              <a:rPr lang="fr-CH" sz="1800" dirty="0" smtClean="0">
                <a:latin typeface="Arial Narrow" panose="020B0606020202030204" pitchFamily="34" charset="0"/>
              </a:rPr>
              <a:t>L’orientation vers les amis et le réseau professionnel dépend davantage du comportement résidentiel (</a:t>
            </a:r>
            <a:r>
              <a:rPr lang="fr-CH" sz="1800" dirty="0" err="1" smtClean="0">
                <a:latin typeface="Arial Narrow" panose="020B0606020202030204" pitchFamily="34" charset="0"/>
              </a:rPr>
              <a:t>Hp</a:t>
            </a:r>
            <a:r>
              <a:rPr lang="fr-CH" sz="1800" dirty="0" smtClean="0">
                <a:latin typeface="Arial Narrow" panose="020B0606020202030204" pitchFamily="34" charset="0"/>
              </a:rPr>
              <a:t> 2)</a:t>
            </a:r>
          </a:p>
          <a:p>
            <a:pPr algn="just" eaLnBrk="1" hangingPunct="1">
              <a:defRPr/>
            </a:pPr>
            <a:endParaRPr lang="fr-CH" sz="1800" dirty="0" smtClean="0">
              <a:latin typeface="Arial Narrow" panose="020B0606020202030204" pitchFamily="34" charset="0"/>
            </a:endParaRPr>
          </a:p>
          <a:p>
            <a:pPr lvl="1" algn="just" eaLnBrk="1" hangingPunct="1">
              <a:defRPr/>
            </a:pPr>
            <a:r>
              <a:rPr lang="fr-CH" sz="1800" dirty="0" smtClean="0">
                <a:latin typeface="Arial Narrow" panose="020B0606020202030204" pitchFamily="34" charset="0"/>
              </a:rPr>
              <a:t>Perspectives de recherche : </a:t>
            </a:r>
          </a:p>
          <a:p>
            <a:pPr lvl="1" algn="just" eaLnBrk="1" hangingPunct="1">
              <a:buFont typeface="Arial" charset="0"/>
              <a:buChar char="•"/>
              <a:defRPr/>
            </a:pPr>
            <a:r>
              <a:rPr lang="fr-CH" sz="1800" dirty="0" smtClean="0">
                <a:latin typeface="Arial Narrow" panose="020B0606020202030204" pitchFamily="34" charset="0"/>
              </a:rPr>
              <a:t>Prise en compte des événements dans le parcours de vie</a:t>
            </a:r>
          </a:p>
          <a:p>
            <a:pPr lvl="1" algn="just" eaLnBrk="1" hangingPunct="1">
              <a:buFont typeface="Arial" charset="0"/>
              <a:buChar char="•"/>
              <a:defRPr/>
            </a:pPr>
            <a:r>
              <a:rPr lang="fr-CH" sz="1800" dirty="0" smtClean="0">
                <a:latin typeface="Arial Narrow" panose="020B0606020202030204" pitchFamily="34" charset="0"/>
              </a:rPr>
              <a:t>Description plus large des réseaux de sociabilité et de la nature des liens entre ego et alter </a:t>
            </a:r>
          </a:p>
          <a:p>
            <a:pPr lvl="1" algn="just" eaLnBrk="1" hangingPunct="1">
              <a:defRPr/>
            </a:pPr>
            <a:endParaRPr lang="fr-CH" sz="1800" dirty="0" smtClean="0">
              <a:latin typeface="Arial Narrow" panose="020B0606020202030204" pitchFamily="34" charset="0"/>
            </a:endParaRPr>
          </a:p>
          <a:p>
            <a:pPr lvl="1" algn="just" eaLnBrk="1" hangingPunct="1">
              <a:defRPr/>
            </a:pPr>
            <a:endParaRPr lang="fr-CH" sz="1800" dirty="0" smtClean="0">
              <a:latin typeface="Arial Narrow" panose="020B0606020202030204" pitchFamily="34" charset="0"/>
            </a:endParaRPr>
          </a:p>
        </p:txBody>
      </p:sp>
      <p:pic>
        <p:nvPicPr>
          <p:cNvPr id="14376" name="Image 21" descr="epfl2.png"/>
          <p:cNvPicPr>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0" y="160338"/>
            <a:ext cx="890588" cy="457200"/>
          </a:xfrm>
          <a:prstGeom prst="rect">
            <a:avLst/>
          </a:prstGeom>
          <a:solidFill>
            <a:srgbClr val="D70015"/>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2" name="Espace réservé du titre 1"/>
          <p:cNvSpPr txBox="1">
            <a:spLocks/>
          </p:cNvSpPr>
          <p:nvPr/>
        </p:nvSpPr>
        <p:spPr bwMode="auto">
          <a:xfrm>
            <a:off x="1117600" y="125413"/>
            <a:ext cx="7653338" cy="576262"/>
          </a:xfrm>
          <a:prstGeom prst="rect">
            <a:avLst/>
          </a:prstGeom>
          <a:noFill/>
          <a:ln>
            <a:noFill/>
          </a:ln>
          <a:extLst>
            <a:ext uri="{909E8E84-426E-40dd-AFC4-6F175D3DCCD1}"/>
            <a:ext uri="{91240B29-F687-4f45-9708-019B960494DF}"/>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fr-FR" spc="100" dirty="0" smtClean="0">
                <a:solidFill>
                  <a:schemeClr val="bg1"/>
                </a:solidFill>
                <a:latin typeface="Impact"/>
                <a:cs typeface="Impact"/>
              </a:rPr>
              <a:t>Conclusions et perspectives de recherche</a:t>
            </a:r>
          </a:p>
        </p:txBody>
      </p:sp>
    </p:spTree>
    <p:custDataLst>
      <p:tags r:id="rId1"/>
    </p:custDataLst>
    <p:extLst>
      <p:ext uri="{BB962C8B-B14F-4D97-AF65-F5344CB8AC3E}">
        <p14:creationId xmlns:p14="http://schemas.microsoft.com/office/powerpoint/2010/main" val="14032559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bwMode="auto">
          <a:xfrm>
            <a:off x="0" y="0"/>
            <a:ext cx="9144000" cy="518795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mtClean="0">
              <a:solidFill>
                <a:srgbClr val="FFFFFF"/>
              </a:solidFill>
              <a:latin typeface="Arial Narrow" panose="020B0606020202030204" pitchFamily="34" charset="0"/>
            </a:endParaRPr>
          </a:p>
        </p:txBody>
      </p:sp>
      <p:sp>
        <p:nvSpPr>
          <p:cNvPr id="42" name="Rectangle 41"/>
          <p:cNvSpPr/>
          <p:nvPr/>
        </p:nvSpPr>
        <p:spPr>
          <a:xfrm>
            <a:off x="854075" y="2786063"/>
            <a:ext cx="7435850" cy="457200"/>
          </a:xfrm>
          <a:prstGeom prst="rect">
            <a:avLst/>
          </a:prstGeom>
          <a:solidFill>
            <a:srgbClr val="000000">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26663" name="OTLSHAPE_T_a457fd282e6e4974851a8ad9010764d5_ShapePercentage" hidden="1"/>
          <p:cNvSpPr>
            <a:spLocks noChangeArrowheads="1"/>
          </p:cNvSpPr>
          <p:nvPr>
            <p:custDataLst>
              <p:tags r:id="rId2"/>
            </p:custDataLst>
          </p:nvPr>
        </p:nvSpPr>
        <p:spPr bwMode="auto">
          <a:xfrm>
            <a:off x="3732213" y="30876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52229" name="OTLSHAPE_T_a457fd282e6e4974851a8ad9010764d5_Duration" hidden="1"/>
          <p:cNvSpPr txBox="1">
            <a:spLocks noChangeArrowheads="1"/>
          </p:cNvSpPr>
          <p:nvPr>
            <p:custDataLst>
              <p:tags r:id="rId3"/>
            </p:custDataLst>
          </p:nvPr>
        </p:nvSpPr>
        <p:spPr bwMode="auto">
          <a:xfrm>
            <a:off x="0" y="30876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52230" name="OTLSHAPE_T_a457fd282e6e4974851a8ad9010764d5_TextPercentage" hidden="1"/>
          <p:cNvSpPr txBox="1">
            <a:spLocks noChangeArrowheads="1"/>
          </p:cNvSpPr>
          <p:nvPr>
            <p:custDataLst>
              <p:tags r:id="rId4"/>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52231" name="OTLSHAPE_T_a457fd282e6e4974851a8ad9010764d5_StartDate" hidden="1"/>
          <p:cNvSpPr txBox="1">
            <a:spLocks noChangeArrowheads="1"/>
          </p:cNvSpPr>
          <p:nvPr>
            <p:custDataLst>
              <p:tags r:id="rId5"/>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52232" name="OTLSHAPE_T_a457fd282e6e4974851a8ad9010764d5_EndDate" hidden="1"/>
          <p:cNvSpPr txBox="1">
            <a:spLocks noChangeArrowheads="1"/>
          </p:cNvSpPr>
          <p:nvPr>
            <p:custDataLst>
              <p:tags r:id="rId6"/>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75" name="OTLSHAPE_T_13525755cbb64745b900bb7ce7da519d_ShapePercentage" hidden="1"/>
          <p:cNvSpPr>
            <a:spLocks noChangeArrowheads="1"/>
          </p:cNvSpPr>
          <p:nvPr>
            <p:custDataLst>
              <p:tags r:id="rId7"/>
            </p:custDataLst>
          </p:nvPr>
        </p:nvSpPr>
        <p:spPr bwMode="auto">
          <a:xfrm>
            <a:off x="4132263" y="33543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52234" name="OTLSHAPE_T_13525755cbb64745b900bb7ce7da519d_Duration" hidden="1"/>
          <p:cNvSpPr txBox="1">
            <a:spLocks noChangeArrowheads="1"/>
          </p:cNvSpPr>
          <p:nvPr>
            <p:custDataLst>
              <p:tags r:id="rId8"/>
            </p:custDataLst>
          </p:nvPr>
        </p:nvSpPr>
        <p:spPr bwMode="auto">
          <a:xfrm>
            <a:off x="0" y="33543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52235" name="OTLSHAPE_T_13525755cbb64745b900bb7ce7da519d_TextPercentage" hidden="1"/>
          <p:cNvSpPr txBox="1">
            <a:spLocks noChangeArrowheads="1"/>
          </p:cNvSpPr>
          <p:nvPr>
            <p:custDataLst>
              <p:tags r:id="rId9"/>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52236" name="OTLSHAPE_T_13525755cbb64745b900bb7ce7da519d_StartDate" hidden="1"/>
          <p:cNvSpPr txBox="1">
            <a:spLocks noChangeArrowheads="1"/>
          </p:cNvSpPr>
          <p:nvPr>
            <p:custDataLst>
              <p:tags r:id="rId10"/>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52237" name="OTLSHAPE_T_13525755cbb64745b900bb7ce7da519d_EndDate" hidden="1"/>
          <p:cNvSpPr txBox="1">
            <a:spLocks noChangeArrowheads="1"/>
          </p:cNvSpPr>
          <p:nvPr>
            <p:custDataLst>
              <p:tags r:id="rId11"/>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87" name="OTLSHAPE_T_241a6118ceb04f98ab2cba822a8af017_ShapePercentage" hidden="1"/>
          <p:cNvSpPr>
            <a:spLocks noChangeArrowheads="1"/>
          </p:cNvSpPr>
          <p:nvPr>
            <p:custDataLst>
              <p:tags r:id="rId12"/>
            </p:custDataLst>
          </p:nvPr>
        </p:nvSpPr>
        <p:spPr bwMode="auto">
          <a:xfrm>
            <a:off x="4052888" y="36210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52239" name="OTLSHAPE_T_241a6118ceb04f98ab2cba822a8af017_Duration" hidden="1"/>
          <p:cNvSpPr txBox="1">
            <a:spLocks noChangeArrowheads="1"/>
          </p:cNvSpPr>
          <p:nvPr>
            <p:custDataLst>
              <p:tags r:id="rId13"/>
            </p:custDataLst>
          </p:nvPr>
        </p:nvSpPr>
        <p:spPr bwMode="auto">
          <a:xfrm>
            <a:off x="0" y="36210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52240" name="OTLSHAPE_T_241a6118ceb04f98ab2cba822a8af017_TextPercentage" hidden="1"/>
          <p:cNvSpPr txBox="1">
            <a:spLocks noChangeArrowheads="1"/>
          </p:cNvSpPr>
          <p:nvPr>
            <p:custDataLst>
              <p:tags r:id="rId14"/>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52241" name="OTLSHAPE_T_241a6118ceb04f98ab2cba822a8af017_StartDate" hidden="1"/>
          <p:cNvSpPr txBox="1">
            <a:spLocks noChangeArrowheads="1"/>
          </p:cNvSpPr>
          <p:nvPr>
            <p:custDataLst>
              <p:tags r:id="rId15"/>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52242" name="OTLSHAPE_T_241a6118ceb04f98ab2cba822a8af017_EndDate" hidden="1"/>
          <p:cNvSpPr txBox="1">
            <a:spLocks noChangeArrowheads="1"/>
          </p:cNvSpPr>
          <p:nvPr>
            <p:custDataLst>
              <p:tags r:id="rId16"/>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03" name="OTLSHAPE_T_aa88744e38b34e96867a0859d2eeab2a_ShapePercentage" hidden="1"/>
          <p:cNvSpPr>
            <a:spLocks noChangeArrowheads="1"/>
          </p:cNvSpPr>
          <p:nvPr>
            <p:custDataLst>
              <p:tags r:id="rId17"/>
            </p:custDataLst>
          </p:nvPr>
        </p:nvSpPr>
        <p:spPr bwMode="auto">
          <a:xfrm>
            <a:off x="4052888" y="38877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52244" name="OTLSHAPE_T_aa88744e38b34e96867a0859d2eeab2a_Duration" hidden="1"/>
          <p:cNvSpPr txBox="1">
            <a:spLocks noChangeArrowheads="1"/>
          </p:cNvSpPr>
          <p:nvPr>
            <p:custDataLst>
              <p:tags r:id="rId18"/>
            </p:custDataLst>
          </p:nvPr>
        </p:nvSpPr>
        <p:spPr bwMode="auto">
          <a:xfrm>
            <a:off x="0" y="38877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52245" name="OTLSHAPE_T_aa88744e38b34e96867a0859d2eeab2a_TextPercentage" hidden="1"/>
          <p:cNvSpPr txBox="1">
            <a:spLocks noChangeArrowheads="1"/>
          </p:cNvSpPr>
          <p:nvPr>
            <p:custDataLst>
              <p:tags r:id="rId19"/>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52246" name="OTLSHAPE_T_aa88744e38b34e96867a0859d2eeab2a_StartDate" hidden="1"/>
          <p:cNvSpPr txBox="1">
            <a:spLocks noChangeArrowheads="1"/>
          </p:cNvSpPr>
          <p:nvPr>
            <p:custDataLst>
              <p:tags r:id="rId20"/>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52247" name="OTLSHAPE_T_aa88744e38b34e96867a0859d2eeab2a_EndDate" hidden="1"/>
          <p:cNvSpPr txBox="1">
            <a:spLocks noChangeArrowheads="1"/>
          </p:cNvSpPr>
          <p:nvPr>
            <p:custDataLst>
              <p:tags r:id="rId21"/>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11" name="OTLSHAPE_T_1e18b361f755473e9ba5cca27f1ea454_ShapePercentage" hidden="1"/>
          <p:cNvSpPr>
            <a:spLocks noChangeArrowheads="1"/>
          </p:cNvSpPr>
          <p:nvPr>
            <p:custDataLst>
              <p:tags r:id="rId22"/>
            </p:custDataLst>
          </p:nvPr>
        </p:nvSpPr>
        <p:spPr bwMode="auto">
          <a:xfrm>
            <a:off x="5011738" y="41544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52249" name="OTLSHAPE_T_1e18b361f755473e9ba5cca27f1ea454_Duration" hidden="1"/>
          <p:cNvSpPr txBox="1">
            <a:spLocks noChangeArrowheads="1"/>
          </p:cNvSpPr>
          <p:nvPr>
            <p:custDataLst>
              <p:tags r:id="rId23"/>
            </p:custDataLst>
          </p:nvPr>
        </p:nvSpPr>
        <p:spPr bwMode="auto">
          <a:xfrm>
            <a:off x="0" y="41544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8 jours</a:t>
            </a:r>
          </a:p>
        </p:txBody>
      </p:sp>
      <p:sp>
        <p:nvSpPr>
          <p:cNvPr id="52250" name="OTLSHAPE_T_1e18b361f755473e9ba5cca27f1ea454_TextPercentage" hidden="1"/>
          <p:cNvSpPr txBox="1">
            <a:spLocks noChangeArrowheads="1"/>
          </p:cNvSpPr>
          <p:nvPr>
            <p:custDataLst>
              <p:tags r:id="rId24"/>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52251" name="OTLSHAPE_T_1e18b361f755473e9ba5cca27f1ea454_StartDate" hidden="1"/>
          <p:cNvSpPr txBox="1">
            <a:spLocks noChangeArrowheads="1"/>
          </p:cNvSpPr>
          <p:nvPr>
            <p:custDataLst>
              <p:tags r:id="rId25"/>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52252" name="OTLSHAPE_T_1e18b361f755473e9ba5cca27f1ea454_EndDate" hidden="1"/>
          <p:cNvSpPr txBox="1">
            <a:spLocks noChangeArrowheads="1"/>
          </p:cNvSpPr>
          <p:nvPr>
            <p:custDataLst>
              <p:tags r:id="rId26"/>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42" name="OTLSHAPE_T_7210c433f53d4642b8827a4c11c8dcce_ShapePercentage" hidden="1"/>
          <p:cNvSpPr>
            <a:spLocks noChangeArrowheads="1"/>
          </p:cNvSpPr>
          <p:nvPr>
            <p:custDataLst>
              <p:tags r:id="rId27"/>
            </p:custDataLst>
          </p:nvPr>
        </p:nvSpPr>
        <p:spPr bwMode="auto">
          <a:xfrm>
            <a:off x="5172075" y="44211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52254" name="OTLSHAPE_T_7210c433f53d4642b8827a4c11c8dcce_Duration" hidden="1"/>
          <p:cNvSpPr txBox="1">
            <a:spLocks noChangeArrowheads="1"/>
          </p:cNvSpPr>
          <p:nvPr>
            <p:custDataLst>
              <p:tags r:id="rId28"/>
            </p:custDataLst>
          </p:nvPr>
        </p:nvSpPr>
        <p:spPr bwMode="auto">
          <a:xfrm>
            <a:off x="0" y="44211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19 jours</a:t>
            </a:r>
          </a:p>
        </p:txBody>
      </p:sp>
      <p:sp>
        <p:nvSpPr>
          <p:cNvPr id="52255" name="OTLSHAPE_T_7210c433f53d4642b8827a4c11c8dcce_TextPercentage" hidden="1"/>
          <p:cNvSpPr txBox="1">
            <a:spLocks noChangeArrowheads="1"/>
          </p:cNvSpPr>
          <p:nvPr>
            <p:custDataLst>
              <p:tags r:id="rId29"/>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52256" name="OTLSHAPE_T_7210c433f53d4642b8827a4c11c8dcce_StartDate" hidden="1"/>
          <p:cNvSpPr txBox="1">
            <a:spLocks noChangeArrowheads="1"/>
          </p:cNvSpPr>
          <p:nvPr>
            <p:custDataLst>
              <p:tags r:id="rId30"/>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52257" name="OTLSHAPE_T_7210c433f53d4642b8827a4c11c8dcce_EndDate" hidden="1"/>
          <p:cNvSpPr txBox="1">
            <a:spLocks noChangeArrowheads="1"/>
          </p:cNvSpPr>
          <p:nvPr>
            <p:custDataLst>
              <p:tags r:id="rId31"/>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90" name="OTLSHAPE_T_ea9c202212614d06ba93b308ceea7de2_ShapePercentage" hidden="1"/>
          <p:cNvSpPr>
            <a:spLocks noChangeArrowheads="1"/>
          </p:cNvSpPr>
          <p:nvPr>
            <p:custDataLst>
              <p:tags r:id="rId32"/>
            </p:custDataLst>
          </p:nvPr>
        </p:nvSpPr>
        <p:spPr bwMode="auto">
          <a:xfrm>
            <a:off x="5811838" y="4741863"/>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52259" name="OTLSHAPE_T_ea9c202212614d06ba93b308ceea7de2_Duration" hidden="1"/>
          <p:cNvSpPr txBox="1">
            <a:spLocks noChangeArrowheads="1"/>
          </p:cNvSpPr>
          <p:nvPr>
            <p:custDataLst>
              <p:tags r:id="rId33"/>
            </p:custDataLst>
          </p:nvPr>
        </p:nvSpPr>
        <p:spPr bwMode="auto">
          <a:xfrm>
            <a:off x="0" y="46878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30 jours</a:t>
            </a:r>
          </a:p>
        </p:txBody>
      </p:sp>
      <p:sp>
        <p:nvSpPr>
          <p:cNvPr id="52260" name="OTLSHAPE_T_ea9c202212614d06ba93b308ceea7de2_TextPercentage" hidden="1"/>
          <p:cNvSpPr txBox="1">
            <a:spLocks noChangeArrowheads="1"/>
          </p:cNvSpPr>
          <p:nvPr>
            <p:custDataLst>
              <p:tags r:id="rId34"/>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52261" name="OTLSHAPE_T_ea9c202212614d06ba93b308ceea7de2_StartDate" hidden="1"/>
          <p:cNvSpPr txBox="1">
            <a:spLocks noChangeArrowheads="1"/>
          </p:cNvSpPr>
          <p:nvPr>
            <p:custDataLst>
              <p:tags r:id="rId35"/>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52262" name="OTLSHAPE_T_ea9c202212614d06ba93b308ceea7de2_EndDate" hidden="1"/>
          <p:cNvSpPr txBox="1">
            <a:spLocks noChangeArrowheads="1"/>
          </p:cNvSpPr>
          <p:nvPr>
            <p:custDataLst>
              <p:tags r:id="rId36"/>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pic>
        <p:nvPicPr>
          <p:cNvPr id="52263" name="Image 21" descr="epfl2.png"/>
          <p:cNvPicPr>
            <a:picLocks noChangeAspect="1"/>
          </p:cNvPicPr>
          <p:nvPr/>
        </p:nvPicPr>
        <p:blipFill>
          <a:blip r:embed="rId39">
            <a:extLst>
              <a:ext uri="{28A0092B-C50C-407E-A947-70E740481C1C}">
                <a14:useLocalDpi xmlns:a14="http://schemas.microsoft.com/office/drawing/2010/main" val="0"/>
              </a:ext>
            </a:extLst>
          </a:blip>
          <a:srcRect/>
          <a:stretch>
            <a:fillRect/>
          </a:stretch>
        </p:blipFill>
        <p:spPr bwMode="auto">
          <a:xfrm>
            <a:off x="0" y="160338"/>
            <a:ext cx="890588" cy="457200"/>
          </a:xfrm>
          <a:prstGeom prst="rect">
            <a:avLst/>
          </a:prstGeom>
          <a:solidFill>
            <a:srgbClr val="D70015"/>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4" name="Espace réservé du titre 1"/>
          <p:cNvSpPr txBox="1">
            <a:spLocks/>
          </p:cNvSpPr>
          <p:nvPr/>
        </p:nvSpPr>
        <p:spPr bwMode="auto">
          <a:xfrm>
            <a:off x="968375" y="2751138"/>
            <a:ext cx="7189788" cy="576262"/>
          </a:xfrm>
          <a:prstGeom prst="rect">
            <a:avLst/>
          </a:prstGeom>
          <a:noFill/>
          <a:ln>
            <a:noFill/>
          </a:ln>
          <a:extLst>
            <a:ext uri="{909E8E84-426E-40dd-AFC4-6F175D3DCCD1}"/>
            <a:ext uri="{91240B29-F687-4f45-9708-019B960494DF}"/>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defRPr/>
            </a:pPr>
            <a:r>
              <a:rPr lang="fr-FR" sz="2800" spc="100" dirty="0" smtClean="0">
                <a:solidFill>
                  <a:schemeClr val="bg1"/>
                </a:solidFill>
                <a:latin typeface="Impact"/>
                <a:cs typeface="Impact"/>
              </a:rPr>
              <a:t>Merci de votre attention</a:t>
            </a:r>
          </a:p>
        </p:txBody>
      </p:sp>
    </p:spTree>
    <p:custDataLst>
      <p:tags r:id="rId1"/>
    </p:custData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bwMode="auto">
          <a:xfrm>
            <a:off x="0" y="-44450"/>
            <a:ext cx="9144000" cy="518795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mtClean="0">
              <a:solidFill>
                <a:srgbClr val="FFFFFF"/>
              </a:solidFill>
              <a:latin typeface="Arial Narrow" panose="020B0606020202030204" pitchFamily="34" charset="0"/>
            </a:endParaRPr>
          </a:p>
        </p:txBody>
      </p:sp>
      <p:sp>
        <p:nvSpPr>
          <p:cNvPr id="97" name="Rectangle 96"/>
          <p:cNvSpPr/>
          <p:nvPr/>
        </p:nvSpPr>
        <p:spPr>
          <a:xfrm>
            <a:off x="1112838" y="160338"/>
            <a:ext cx="3416300" cy="457200"/>
          </a:xfrm>
          <a:prstGeom prst="rect">
            <a:avLst/>
          </a:prstGeom>
          <a:solidFill>
            <a:srgbClr val="000000">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26663" name="OTLSHAPE_T_a457fd282e6e4974851a8ad9010764d5_ShapePercentage" hidden="1"/>
          <p:cNvSpPr>
            <a:spLocks noChangeArrowheads="1"/>
          </p:cNvSpPr>
          <p:nvPr>
            <p:custDataLst>
              <p:tags r:id="rId2"/>
            </p:custDataLst>
          </p:nvPr>
        </p:nvSpPr>
        <p:spPr bwMode="auto">
          <a:xfrm>
            <a:off x="3732213" y="30876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3317" name="OTLSHAPE_T_a457fd282e6e4974851a8ad9010764d5_Duration" hidden="1"/>
          <p:cNvSpPr txBox="1">
            <a:spLocks noChangeArrowheads="1"/>
          </p:cNvSpPr>
          <p:nvPr>
            <p:custDataLst>
              <p:tags r:id="rId3"/>
            </p:custDataLst>
          </p:nvPr>
        </p:nvSpPr>
        <p:spPr bwMode="auto">
          <a:xfrm>
            <a:off x="0" y="30876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3318" name="OTLSHAPE_T_a457fd282e6e4974851a8ad9010764d5_TextPercentage" hidden="1"/>
          <p:cNvSpPr txBox="1">
            <a:spLocks noChangeArrowheads="1"/>
          </p:cNvSpPr>
          <p:nvPr>
            <p:custDataLst>
              <p:tags r:id="rId4"/>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3319" name="OTLSHAPE_T_a457fd282e6e4974851a8ad9010764d5_StartDate" hidden="1"/>
          <p:cNvSpPr txBox="1">
            <a:spLocks noChangeArrowheads="1"/>
          </p:cNvSpPr>
          <p:nvPr>
            <p:custDataLst>
              <p:tags r:id="rId5"/>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3320" name="OTLSHAPE_T_a457fd282e6e4974851a8ad9010764d5_EndDate" hidden="1"/>
          <p:cNvSpPr txBox="1">
            <a:spLocks noChangeArrowheads="1"/>
          </p:cNvSpPr>
          <p:nvPr>
            <p:custDataLst>
              <p:tags r:id="rId6"/>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75" name="OTLSHAPE_T_13525755cbb64745b900bb7ce7da519d_ShapePercentage" hidden="1"/>
          <p:cNvSpPr>
            <a:spLocks noChangeArrowheads="1"/>
          </p:cNvSpPr>
          <p:nvPr>
            <p:custDataLst>
              <p:tags r:id="rId7"/>
            </p:custDataLst>
          </p:nvPr>
        </p:nvSpPr>
        <p:spPr bwMode="auto">
          <a:xfrm>
            <a:off x="4132263" y="33543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3322" name="OTLSHAPE_T_13525755cbb64745b900bb7ce7da519d_Duration" hidden="1"/>
          <p:cNvSpPr txBox="1">
            <a:spLocks noChangeArrowheads="1"/>
          </p:cNvSpPr>
          <p:nvPr>
            <p:custDataLst>
              <p:tags r:id="rId8"/>
            </p:custDataLst>
          </p:nvPr>
        </p:nvSpPr>
        <p:spPr bwMode="auto">
          <a:xfrm>
            <a:off x="0" y="33543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3323" name="OTLSHAPE_T_13525755cbb64745b900bb7ce7da519d_TextPercentage" hidden="1"/>
          <p:cNvSpPr txBox="1">
            <a:spLocks noChangeArrowheads="1"/>
          </p:cNvSpPr>
          <p:nvPr>
            <p:custDataLst>
              <p:tags r:id="rId9"/>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3324" name="OTLSHAPE_T_13525755cbb64745b900bb7ce7da519d_StartDate" hidden="1"/>
          <p:cNvSpPr txBox="1">
            <a:spLocks noChangeArrowheads="1"/>
          </p:cNvSpPr>
          <p:nvPr>
            <p:custDataLst>
              <p:tags r:id="rId10"/>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3325" name="OTLSHAPE_T_13525755cbb64745b900bb7ce7da519d_EndDate" hidden="1"/>
          <p:cNvSpPr txBox="1">
            <a:spLocks noChangeArrowheads="1"/>
          </p:cNvSpPr>
          <p:nvPr>
            <p:custDataLst>
              <p:tags r:id="rId11"/>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87" name="OTLSHAPE_T_241a6118ceb04f98ab2cba822a8af017_ShapePercentage" hidden="1"/>
          <p:cNvSpPr>
            <a:spLocks noChangeArrowheads="1"/>
          </p:cNvSpPr>
          <p:nvPr>
            <p:custDataLst>
              <p:tags r:id="rId12"/>
            </p:custDataLst>
          </p:nvPr>
        </p:nvSpPr>
        <p:spPr bwMode="auto">
          <a:xfrm>
            <a:off x="4052888" y="36210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3327" name="OTLSHAPE_T_241a6118ceb04f98ab2cba822a8af017_Duration" hidden="1"/>
          <p:cNvSpPr txBox="1">
            <a:spLocks noChangeArrowheads="1"/>
          </p:cNvSpPr>
          <p:nvPr>
            <p:custDataLst>
              <p:tags r:id="rId13"/>
            </p:custDataLst>
          </p:nvPr>
        </p:nvSpPr>
        <p:spPr bwMode="auto">
          <a:xfrm>
            <a:off x="0" y="36210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3328" name="OTLSHAPE_T_241a6118ceb04f98ab2cba822a8af017_TextPercentage" hidden="1"/>
          <p:cNvSpPr txBox="1">
            <a:spLocks noChangeArrowheads="1"/>
          </p:cNvSpPr>
          <p:nvPr>
            <p:custDataLst>
              <p:tags r:id="rId14"/>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3329" name="OTLSHAPE_T_241a6118ceb04f98ab2cba822a8af017_StartDate" hidden="1"/>
          <p:cNvSpPr txBox="1">
            <a:spLocks noChangeArrowheads="1"/>
          </p:cNvSpPr>
          <p:nvPr>
            <p:custDataLst>
              <p:tags r:id="rId15"/>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3330" name="OTLSHAPE_T_241a6118ceb04f98ab2cba822a8af017_EndDate" hidden="1"/>
          <p:cNvSpPr txBox="1">
            <a:spLocks noChangeArrowheads="1"/>
          </p:cNvSpPr>
          <p:nvPr>
            <p:custDataLst>
              <p:tags r:id="rId16"/>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03" name="OTLSHAPE_T_aa88744e38b34e96867a0859d2eeab2a_ShapePercentage" hidden="1"/>
          <p:cNvSpPr>
            <a:spLocks noChangeArrowheads="1"/>
          </p:cNvSpPr>
          <p:nvPr>
            <p:custDataLst>
              <p:tags r:id="rId17"/>
            </p:custDataLst>
          </p:nvPr>
        </p:nvSpPr>
        <p:spPr bwMode="auto">
          <a:xfrm>
            <a:off x="4052888" y="38877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3332" name="OTLSHAPE_T_aa88744e38b34e96867a0859d2eeab2a_Duration" hidden="1"/>
          <p:cNvSpPr txBox="1">
            <a:spLocks noChangeArrowheads="1"/>
          </p:cNvSpPr>
          <p:nvPr>
            <p:custDataLst>
              <p:tags r:id="rId18"/>
            </p:custDataLst>
          </p:nvPr>
        </p:nvSpPr>
        <p:spPr bwMode="auto">
          <a:xfrm>
            <a:off x="0" y="38877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3333" name="OTLSHAPE_T_aa88744e38b34e96867a0859d2eeab2a_TextPercentage" hidden="1"/>
          <p:cNvSpPr txBox="1">
            <a:spLocks noChangeArrowheads="1"/>
          </p:cNvSpPr>
          <p:nvPr>
            <p:custDataLst>
              <p:tags r:id="rId19"/>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3334" name="OTLSHAPE_T_aa88744e38b34e96867a0859d2eeab2a_StartDate" hidden="1"/>
          <p:cNvSpPr txBox="1">
            <a:spLocks noChangeArrowheads="1"/>
          </p:cNvSpPr>
          <p:nvPr>
            <p:custDataLst>
              <p:tags r:id="rId20"/>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3335" name="OTLSHAPE_T_aa88744e38b34e96867a0859d2eeab2a_EndDate" hidden="1"/>
          <p:cNvSpPr txBox="1">
            <a:spLocks noChangeArrowheads="1"/>
          </p:cNvSpPr>
          <p:nvPr>
            <p:custDataLst>
              <p:tags r:id="rId21"/>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11" name="OTLSHAPE_T_1e18b361f755473e9ba5cca27f1ea454_ShapePercentage" hidden="1"/>
          <p:cNvSpPr>
            <a:spLocks noChangeArrowheads="1"/>
          </p:cNvSpPr>
          <p:nvPr>
            <p:custDataLst>
              <p:tags r:id="rId22"/>
            </p:custDataLst>
          </p:nvPr>
        </p:nvSpPr>
        <p:spPr bwMode="auto">
          <a:xfrm>
            <a:off x="5011738" y="41544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3337" name="OTLSHAPE_T_1e18b361f755473e9ba5cca27f1ea454_Duration" hidden="1"/>
          <p:cNvSpPr txBox="1">
            <a:spLocks noChangeArrowheads="1"/>
          </p:cNvSpPr>
          <p:nvPr>
            <p:custDataLst>
              <p:tags r:id="rId23"/>
            </p:custDataLst>
          </p:nvPr>
        </p:nvSpPr>
        <p:spPr bwMode="auto">
          <a:xfrm>
            <a:off x="0" y="41544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8 jours</a:t>
            </a:r>
          </a:p>
        </p:txBody>
      </p:sp>
      <p:sp>
        <p:nvSpPr>
          <p:cNvPr id="13338" name="OTLSHAPE_T_1e18b361f755473e9ba5cca27f1ea454_TextPercentage" hidden="1"/>
          <p:cNvSpPr txBox="1">
            <a:spLocks noChangeArrowheads="1"/>
          </p:cNvSpPr>
          <p:nvPr>
            <p:custDataLst>
              <p:tags r:id="rId24"/>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3339" name="OTLSHAPE_T_1e18b361f755473e9ba5cca27f1ea454_StartDate" hidden="1"/>
          <p:cNvSpPr txBox="1">
            <a:spLocks noChangeArrowheads="1"/>
          </p:cNvSpPr>
          <p:nvPr>
            <p:custDataLst>
              <p:tags r:id="rId25"/>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3340" name="OTLSHAPE_T_1e18b361f755473e9ba5cca27f1ea454_EndDate" hidden="1"/>
          <p:cNvSpPr txBox="1">
            <a:spLocks noChangeArrowheads="1"/>
          </p:cNvSpPr>
          <p:nvPr>
            <p:custDataLst>
              <p:tags r:id="rId26"/>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42" name="OTLSHAPE_T_7210c433f53d4642b8827a4c11c8dcce_ShapePercentage" hidden="1"/>
          <p:cNvSpPr>
            <a:spLocks noChangeArrowheads="1"/>
          </p:cNvSpPr>
          <p:nvPr>
            <p:custDataLst>
              <p:tags r:id="rId27"/>
            </p:custDataLst>
          </p:nvPr>
        </p:nvSpPr>
        <p:spPr bwMode="auto">
          <a:xfrm>
            <a:off x="5172075" y="44211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3342" name="OTLSHAPE_T_7210c433f53d4642b8827a4c11c8dcce_Duration" hidden="1"/>
          <p:cNvSpPr txBox="1">
            <a:spLocks noChangeArrowheads="1"/>
          </p:cNvSpPr>
          <p:nvPr>
            <p:custDataLst>
              <p:tags r:id="rId28"/>
            </p:custDataLst>
          </p:nvPr>
        </p:nvSpPr>
        <p:spPr bwMode="auto">
          <a:xfrm>
            <a:off x="0" y="44211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19 jours</a:t>
            </a:r>
          </a:p>
        </p:txBody>
      </p:sp>
      <p:sp>
        <p:nvSpPr>
          <p:cNvPr id="13343" name="OTLSHAPE_T_7210c433f53d4642b8827a4c11c8dcce_TextPercentage" hidden="1"/>
          <p:cNvSpPr txBox="1">
            <a:spLocks noChangeArrowheads="1"/>
          </p:cNvSpPr>
          <p:nvPr>
            <p:custDataLst>
              <p:tags r:id="rId29"/>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3344" name="OTLSHAPE_T_7210c433f53d4642b8827a4c11c8dcce_StartDate" hidden="1"/>
          <p:cNvSpPr txBox="1">
            <a:spLocks noChangeArrowheads="1"/>
          </p:cNvSpPr>
          <p:nvPr>
            <p:custDataLst>
              <p:tags r:id="rId30"/>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3345" name="OTLSHAPE_T_7210c433f53d4642b8827a4c11c8dcce_EndDate" hidden="1"/>
          <p:cNvSpPr txBox="1">
            <a:spLocks noChangeArrowheads="1"/>
          </p:cNvSpPr>
          <p:nvPr>
            <p:custDataLst>
              <p:tags r:id="rId31"/>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90" name="OTLSHAPE_T_ea9c202212614d06ba93b308ceea7de2_ShapePercentage" hidden="1"/>
          <p:cNvSpPr>
            <a:spLocks noChangeArrowheads="1"/>
          </p:cNvSpPr>
          <p:nvPr>
            <p:custDataLst>
              <p:tags r:id="rId32"/>
            </p:custDataLst>
          </p:nvPr>
        </p:nvSpPr>
        <p:spPr bwMode="auto">
          <a:xfrm>
            <a:off x="5811838" y="4741863"/>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3347" name="OTLSHAPE_T_ea9c202212614d06ba93b308ceea7de2_Duration" hidden="1"/>
          <p:cNvSpPr txBox="1">
            <a:spLocks noChangeArrowheads="1"/>
          </p:cNvSpPr>
          <p:nvPr>
            <p:custDataLst>
              <p:tags r:id="rId33"/>
            </p:custDataLst>
          </p:nvPr>
        </p:nvSpPr>
        <p:spPr bwMode="auto">
          <a:xfrm>
            <a:off x="0" y="46878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30 jours</a:t>
            </a:r>
          </a:p>
        </p:txBody>
      </p:sp>
      <p:sp>
        <p:nvSpPr>
          <p:cNvPr id="13348" name="OTLSHAPE_T_ea9c202212614d06ba93b308ceea7de2_TextPercentage" hidden="1"/>
          <p:cNvSpPr txBox="1">
            <a:spLocks noChangeArrowheads="1"/>
          </p:cNvSpPr>
          <p:nvPr>
            <p:custDataLst>
              <p:tags r:id="rId34"/>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3349" name="OTLSHAPE_T_ea9c202212614d06ba93b308ceea7de2_StartDate" hidden="1"/>
          <p:cNvSpPr txBox="1">
            <a:spLocks noChangeArrowheads="1"/>
          </p:cNvSpPr>
          <p:nvPr>
            <p:custDataLst>
              <p:tags r:id="rId35"/>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3350" name="OTLSHAPE_T_ea9c202212614d06ba93b308ceea7de2_EndDate" hidden="1"/>
          <p:cNvSpPr txBox="1">
            <a:spLocks noChangeArrowheads="1"/>
          </p:cNvSpPr>
          <p:nvPr>
            <p:custDataLst>
              <p:tags r:id="rId36"/>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1303" name="ZoneTexte 36"/>
          <p:cNvSpPr txBox="1">
            <a:spLocks noChangeArrowheads="1"/>
          </p:cNvSpPr>
          <p:nvPr/>
        </p:nvSpPr>
        <p:spPr bwMode="auto">
          <a:xfrm>
            <a:off x="830263" y="1054100"/>
            <a:ext cx="7861300"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indent="0" algn="just" eaLnBrk="1" hangingPunct="1">
              <a:defRPr/>
            </a:pPr>
            <a:endParaRPr lang="fr-CH" altLang="fr-FR" dirty="0" smtClean="0">
              <a:latin typeface="Arial Narrow" panose="020B0606020202030204" pitchFamily="34" charset="0"/>
            </a:endParaRPr>
          </a:p>
          <a:p>
            <a:pPr marL="0" indent="0" algn="just" eaLnBrk="1" hangingPunct="1">
              <a:defRPr/>
            </a:pPr>
            <a:endParaRPr lang="fr-CH" altLang="fr-FR" dirty="0" smtClean="0">
              <a:latin typeface="Arial Narrow" panose="020B0606020202030204" pitchFamily="34" charset="0"/>
            </a:endParaRPr>
          </a:p>
          <a:p>
            <a:pPr algn="just" eaLnBrk="1" hangingPunct="1">
              <a:buFont typeface="Impact" panose="020B0806030902050204" pitchFamily="34" charset="0"/>
              <a:buAutoNum type="arabicPeriod"/>
              <a:defRPr/>
            </a:pPr>
            <a:r>
              <a:rPr lang="fr-CH" altLang="fr-FR" dirty="0" smtClean="0">
                <a:latin typeface="Arial Narrow" panose="020B0606020202030204" pitchFamily="34" charset="0"/>
              </a:rPr>
              <a:t>Enjeux de recherche</a:t>
            </a:r>
          </a:p>
          <a:p>
            <a:pPr algn="just" eaLnBrk="1" hangingPunct="1">
              <a:buFont typeface="Impact" panose="020B0806030902050204" pitchFamily="34" charset="0"/>
              <a:buAutoNum type="arabicPeriod"/>
              <a:defRPr/>
            </a:pPr>
            <a:r>
              <a:rPr lang="fr-CH" altLang="fr-FR" dirty="0" smtClean="0">
                <a:latin typeface="Arial Narrow" panose="020B0606020202030204" pitchFamily="34" charset="0"/>
              </a:rPr>
              <a:t>Données et méthodologie</a:t>
            </a:r>
          </a:p>
          <a:p>
            <a:pPr algn="just" eaLnBrk="1" hangingPunct="1">
              <a:buFont typeface="Impact" panose="020B0806030902050204" pitchFamily="34" charset="0"/>
              <a:buAutoNum type="arabicPeriod"/>
              <a:defRPr/>
            </a:pPr>
            <a:r>
              <a:rPr lang="fr-CH" altLang="fr-FR" dirty="0" smtClean="0">
                <a:latin typeface="Arial Narrow" panose="020B0606020202030204" pitchFamily="34" charset="0"/>
              </a:rPr>
              <a:t>Résultats</a:t>
            </a:r>
          </a:p>
          <a:p>
            <a:pPr algn="just" eaLnBrk="1" hangingPunct="1">
              <a:buFont typeface="Impact" panose="020B0806030902050204" pitchFamily="34" charset="0"/>
              <a:buAutoNum type="arabicPeriod"/>
              <a:defRPr/>
            </a:pPr>
            <a:r>
              <a:rPr lang="fr-CH" altLang="fr-FR" dirty="0" smtClean="0">
                <a:latin typeface="Arial Narrow" panose="020B0606020202030204" pitchFamily="34" charset="0"/>
              </a:rPr>
              <a:t>Conclusion et perspectives de recherche</a:t>
            </a:r>
            <a:endParaRPr lang="fr-CH" altLang="fr-FR" sz="1600" dirty="0" smtClean="0">
              <a:latin typeface="Arial Narrow" panose="020B0606020202030204" pitchFamily="34" charset="0"/>
            </a:endParaRPr>
          </a:p>
          <a:p>
            <a:pPr algn="just" eaLnBrk="1" hangingPunct="1">
              <a:buFont typeface="Impact" panose="020B0806030902050204" pitchFamily="34" charset="0"/>
              <a:buAutoNum type="arabicPeriod"/>
              <a:defRPr/>
            </a:pPr>
            <a:endParaRPr lang="fr-CH" altLang="fr-FR" sz="1600" dirty="0" smtClean="0">
              <a:latin typeface="Arial Narrow" panose="020B0606020202030204" pitchFamily="34" charset="0"/>
            </a:endParaRPr>
          </a:p>
          <a:p>
            <a:pPr algn="just" eaLnBrk="1" hangingPunct="1">
              <a:defRPr/>
            </a:pPr>
            <a:endParaRPr lang="en-US" altLang="fr-FR" sz="1600" dirty="0" smtClean="0">
              <a:latin typeface="Arial Narrow" panose="020B0606020202030204" pitchFamily="34" charset="0"/>
            </a:endParaRPr>
          </a:p>
        </p:txBody>
      </p:sp>
      <p:pic>
        <p:nvPicPr>
          <p:cNvPr id="13352" name="Image 21" descr="epfl2.png"/>
          <p:cNvPicPr>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0" y="160338"/>
            <a:ext cx="890588" cy="457200"/>
          </a:xfrm>
          <a:prstGeom prst="rect">
            <a:avLst/>
          </a:prstGeom>
          <a:solidFill>
            <a:srgbClr val="D70015"/>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3" name="Espace réservé du titre 1"/>
          <p:cNvSpPr txBox="1">
            <a:spLocks/>
          </p:cNvSpPr>
          <p:nvPr/>
        </p:nvSpPr>
        <p:spPr bwMode="auto">
          <a:xfrm>
            <a:off x="1117600" y="125413"/>
            <a:ext cx="3643313" cy="576262"/>
          </a:xfrm>
          <a:prstGeom prst="rect">
            <a:avLst/>
          </a:prstGeom>
          <a:noFill/>
          <a:ln>
            <a:noFill/>
          </a:ln>
          <a:extLst>
            <a:ext uri="{909E8E84-426E-40dd-AFC4-6F175D3DCCD1}"/>
            <a:ext uri="{91240B29-F687-4f45-9708-019B960494DF}"/>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en-GB" sz="2800" spc="100" dirty="0" err="1" smtClean="0">
                <a:solidFill>
                  <a:schemeClr val="bg1"/>
                </a:solidFill>
                <a:latin typeface="Impact"/>
                <a:cs typeface="Impact"/>
              </a:rPr>
              <a:t>Quatre</a:t>
            </a:r>
            <a:r>
              <a:rPr lang="en-GB" sz="2800" spc="100" dirty="0" smtClean="0">
                <a:solidFill>
                  <a:schemeClr val="bg1"/>
                </a:solidFill>
                <a:latin typeface="Impact"/>
                <a:cs typeface="Impact"/>
              </a:rPr>
              <a:t> temps </a:t>
            </a: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bwMode="auto">
          <a:xfrm>
            <a:off x="0" y="0"/>
            <a:ext cx="9144000" cy="518795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mtClean="0">
              <a:solidFill>
                <a:srgbClr val="FFFFFF"/>
              </a:solidFill>
              <a:latin typeface="Arial Narrow" panose="020B0606020202030204" pitchFamily="34" charset="0"/>
            </a:endParaRPr>
          </a:p>
        </p:txBody>
      </p:sp>
      <p:sp>
        <p:nvSpPr>
          <p:cNvPr id="97" name="Rectangle 96"/>
          <p:cNvSpPr/>
          <p:nvPr/>
        </p:nvSpPr>
        <p:spPr>
          <a:xfrm>
            <a:off x="1112837" y="160338"/>
            <a:ext cx="7775981" cy="457200"/>
          </a:xfrm>
          <a:prstGeom prst="rect">
            <a:avLst/>
          </a:prstGeom>
          <a:solidFill>
            <a:srgbClr val="000000">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26663" name="OTLSHAPE_T_a457fd282e6e4974851a8ad9010764d5_ShapePercentage" hidden="1"/>
          <p:cNvSpPr>
            <a:spLocks noChangeArrowheads="1"/>
          </p:cNvSpPr>
          <p:nvPr>
            <p:custDataLst>
              <p:tags r:id="rId2"/>
            </p:custDataLst>
          </p:nvPr>
        </p:nvSpPr>
        <p:spPr bwMode="auto">
          <a:xfrm>
            <a:off x="3732213" y="30876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1" name="OTLSHAPE_T_a457fd282e6e4974851a8ad9010764d5_Duration" hidden="1"/>
          <p:cNvSpPr txBox="1">
            <a:spLocks noChangeArrowheads="1"/>
          </p:cNvSpPr>
          <p:nvPr>
            <p:custDataLst>
              <p:tags r:id="rId3"/>
            </p:custDataLst>
          </p:nvPr>
        </p:nvSpPr>
        <p:spPr bwMode="auto">
          <a:xfrm>
            <a:off x="0" y="30876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2" name="OTLSHAPE_T_a457fd282e6e4974851a8ad9010764d5_TextPercentage" hidden="1"/>
          <p:cNvSpPr txBox="1">
            <a:spLocks noChangeArrowheads="1"/>
          </p:cNvSpPr>
          <p:nvPr>
            <p:custDataLst>
              <p:tags r:id="rId4"/>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3" name="OTLSHAPE_T_a457fd282e6e4974851a8ad9010764d5_StartDate" hidden="1"/>
          <p:cNvSpPr txBox="1">
            <a:spLocks noChangeArrowheads="1"/>
          </p:cNvSpPr>
          <p:nvPr>
            <p:custDataLst>
              <p:tags r:id="rId5"/>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4" name="OTLSHAPE_T_a457fd282e6e4974851a8ad9010764d5_EndDate" hidden="1"/>
          <p:cNvSpPr txBox="1">
            <a:spLocks noChangeArrowheads="1"/>
          </p:cNvSpPr>
          <p:nvPr>
            <p:custDataLst>
              <p:tags r:id="rId6"/>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75" name="OTLSHAPE_T_13525755cbb64745b900bb7ce7da519d_ShapePercentage" hidden="1"/>
          <p:cNvSpPr>
            <a:spLocks noChangeArrowheads="1"/>
          </p:cNvSpPr>
          <p:nvPr>
            <p:custDataLst>
              <p:tags r:id="rId7"/>
            </p:custDataLst>
          </p:nvPr>
        </p:nvSpPr>
        <p:spPr bwMode="auto">
          <a:xfrm>
            <a:off x="4132263" y="33543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6" name="OTLSHAPE_T_13525755cbb64745b900bb7ce7da519d_Duration" hidden="1"/>
          <p:cNvSpPr txBox="1">
            <a:spLocks noChangeArrowheads="1"/>
          </p:cNvSpPr>
          <p:nvPr>
            <p:custDataLst>
              <p:tags r:id="rId8"/>
            </p:custDataLst>
          </p:nvPr>
        </p:nvSpPr>
        <p:spPr bwMode="auto">
          <a:xfrm>
            <a:off x="0" y="33543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7" name="OTLSHAPE_T_13525755cbb64745b900bb7ce7da519d_TextPercentage" hidden="1"/>
          <p:cNvSpPr txBox="1">
            <a:spLocks noChangeArrowheads="1"/>
          </p:cNvSpPr>
          <p:nvPr>
            <p:custDataLst>
              <p:tags r:id="rId9"/>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8" name="OTLSHAPE_T_13525755cbb64745b900bb7ce7da519d_StartDate" hidden="1"/>
          <p:cNvSpPr txBox="1">
            <a:spLocks noChangeArrowheads="1"/>
          </p:cNvSpPr>
          <p:nvPr>
            <p:custDataLst>
              <p:tags r:id="rId10"/>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9" name="OTLSHAPE_T_13525755cbb64745b900bb7ce7da519d_EndDate" hidden="1"/>
          <p:cNvSpPr txBox="1">
            <a:spLocks noChangeArrowheads="1"/>
          </p:cNvSpPr>
          <p:nvPr>
            <p:custDataLst>
              <p:tags r:id="rId11"/>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87" name="OTLSHAPE_T_241a6118ceb04f98ab2cba822a8af017_ShapePercentage" hidden="1"/>
          <p:cNvSpPr>
            <a:spLocks noChangeArrowheads="1"/>
          </p:cNvSpPr>
          <p:nvPr>
            <p:custDataLst>
              <p:tags r:id="rId12"/>
            </p:custDataLst>
          </p:nvPr>
        </p:nvSpPr>
        <p:spPr bwMode="auto">
          <a:xfrm>
            <a:off x="4052888" y="36210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1" name="OTLSHAPE_T_241a6118ceb04f98ab2cba822a8af017_Duration" hidden="1"/>
          <p:cNvSpPr txBox="1">
            <a:spLocks noChangeArrowheads="1"/>
          </p:cNvSpPr>
          <p:nvPr>
            <p:custDataLst>
              <p:tags r:id="rId13"/>
            </p:custDataLst>
          </p:nvPr>
        </p:nvSpPr>
        <p:spPr bwMode="auto">
          <a:xfrm>
            <a:off x="0" y="36210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2" name="OTLSHAPE_T_241a6118ceb04f98ab2cba822a8af017_TextPercentage" hidden="1"/>
          <p:cNvSpPr txBox="1">
            <a:spLocks noChangeArrowheads="1"/>
          </p:cNvSpPr>
          <p:nvPr>
            <p:custDataLst>
              <p:tags r:id="rId14"/>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3" name="OTLSHAPE_T_241a6118ceb04f98ab2cba822a8af017_StartDate" hidden="1"/>
          <p:cNvSpPr txBox="1">
            <a:spLocks noChangeArrowheads="1"/>
          </p:cNvSpPr>
          <p:nvPr>
            <p:custDataLst>
              <p:tags r:id="rId15"/>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4" name="OTLSHAPE_T_241a6118ceb04f98ab2cba822a8af017_EndDate" hidden="1"/>
          <p:cNvSpPr txBox="1">
            <a:spLocks noChangeArrowheads="1"/>
          </p:cNvSpPr>
          <p:nvPr>
            <p:custDataLst>
              <p:tags r:id="rId16"/>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03" name="OTLSHAPE_T_aa88744e38b34e96867a0859d2eeab2a_ShapePercentage" hidden="1"/>
          <p:cNvSpPr>
            <a:spLocks noChangeArrowheads="1"/>
          </p:cNvSpPr>
          <p:nvPr>
            <p:custDataLst>
              <p:tags r:id="rId17"/>
            </p:custDataLst>
          </p:nvPr>
        </p:nvSpPr>
        <p:spPr bwMode="auto">
          <a:xfrm>
            <a:off x="4052888" y="38877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6" name="OTLSHAPE_T_aa88744e38b34e96867a0859d2eeab2a_Duration" hidden="1"/>
          <p:cNvSpPr txBox="1">
            <a:spLocks noChangeArrowheads="1"/>
          </p:cNvSpPr>
          <p:nvPr>
            <p:custDataLst>
              <p:tags r:id="rId18"/>
            </p:custDataLst>
          </p:nvPr>
        </p:nvSpPr>
        <p:spPr bwMode="auto">
          <a:xfrm>
            <a:off x="0" y="38877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7" name="OTLSHAPE_T_aa88744e38b34e96867a0859d2eeab2a_TextPercentage" hidden="1"/>
          <p:cNvSpPr txBox="1">
            <a:spLocks noChangeArrowheads="1"/>
          </p:cNvSpPr>
          <p:nvPr>
            <p:custDataLst>
              <p:tags r:id="rId19"/>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8" name="OTLSHAPE_T_aa88744e38b34e96867a0859d2eeab2a_StartDate" hidden="1"/>
          <p:cNvSpPr txBox="1">
            <a:spLocks noChangeArrowheads="1"/>
          </p:cNvSpPr>
          <p:nvPr>
            <p:custDataLst>
              <p:tags r:id="rId20"/>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9" name="OTLSHAPE_T_aa88744e38b34e96867a0859d2eeab2a_EndDate" hidden="1"/>
          <p:cNvSpPr txBox="1">
            <a:spLocks noChangeArrowheads="1"/>
          </p:cNvSpPr>
          <p:nvPr>
            <p:custDataLst>
              <p:tags r:id="rId21"/>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11" name="OTLSHAPE_T_1e18b361f755473e9ba5cca27f1ea454_ShapePercentage" hidden="1"/>
          <p:cNvSpPr>
            <a:spLocks noChangeArrowheads="1"/>
          </p:cNvSpPr>
          <p:nvPr>
            <p:custDataLst>
              <p:tags r:id="rId22"/>
            </p:custDataLst>
          </p:nvPr>
        </p:nvSpPr>
        <p:spPr bwMode="auto">
          <a:xfrm>
            <a:off x="5011738" y="41544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1" name="OTLSHAPE_T_1e18b361f755473e9ba5cca27f1ea454_Duration" hidden="1"/>
          <p:cNvSpPr txBox="1">
            <a:spLocks noChangeArrowheads="1"/>
          </p:cNvSpPr>
          <p:nvPr>
            <p:custDataLst>
              <p:tags r:id="rId23"/>
            </p:custDataLst>
          </p:nvPr>
        </p:nvSpPr>
        <p:spPr bwMode="auto">
          <a:xfrm>
            <a:off x="0" y="41544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8 jours</a:t>
            </a:r>
          </a:p>
        </p:txBody>
      </p:sp>
      <p:sp>
        <p:nvSpPr>
          <p:cNvPr id="14362" name="OTLSHAPE_T_1e18b361f755473e9ba5cca27f1ea454_TextPercentage" hidden="1"/>
          <p:cNvSpPr txBox="1">
            <a:spLocks noChangeArrowheads="1"/>
          </p:cNvSpPr>
          <p:nvPr>
            <p:custDataLst>
              <p:tags r:id="rId24"/>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3" name="OTLSHAPE_T_1e18b361f755473e9ba5cca27f1ea454_StartDate" hidden="1"/>
          <p:cNvSpPr txBox="1">
            <a:spLocks noChangeArrowheads="1"/>
          </p:cNvSpPr>
          <p:nvPr>
            <p:custDataLst>
              <p:tags r:id="rId25"/>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4" name="OTLSHAPE_T_1e18b361f755473e9ba5cca27f1ea454_EndDate" hidden="1"/>
          <p:cNvSpPr txBox="1">
            <a:spLocks noChangeArrowheads="1"/>
          </p:cNvSpPr>
          <p:nvPr>
            <p:custDataLst>
              <p:tags r:id="rId26"/>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42" name="OTLSHAPE_T_7210c433f53d4642b8827a4c11c8dcce_ShapePercentage" hidden="1"/>
          <p:cNvSpPr>
            <a:spLocks noChangeArrowheads="1"/>
          </p:cNvSpPr>
          <p:nvPr>
            <p:custDataLst>
              <p:tags r:id="rId27"/>
            </p:custDataLst>
          </p:nvPr>
        </p:nvSpPr>
        <p:spPr bwMode="auto">
          <a:xfrm>
            <a:off x="5172075" y="44211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6" name="OTLSHAPE_T_7210c433f53d4642b8827a4c11c8dcce_Duration" hidden="1"/>
          <p:cNvSpPr txBox="1">
            <a:spLocks noChangeArrowheads="1"/>
          </p:cNvSpPr>
          <p:nvPr>
            <p:custDataLst>
              <p:tags r:id="rId28"/>
            </p:custDataLst>
          </p:nvPr>
        </p:nvSpPr>
        <p:spPr bwMode="auto">
          <a:xfrm>
            <a:off x="0" y="44211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19 jours</a:t>
            </a:r>
          </a:p>
        </p:txBody>
      </p:sp>
      <p:sp>
        <p:nvSpPr>
          <p:cNvPr id="14367" name="OTLSHAPE_T_7210c433f53d4642b8827a4c11c8dcce_TextPercentage" hidden="1"/>
          <p:cNvSpPr txBox="1">
            <a:spLocks noChangeArrowheads="1"/>
          </p:cNvSpPr>
          <p:nvPr>
            <p:custDataLst>
              <p:tags r:id="rId29"/>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8" name="OTLSHAPE_T_7210c433f53d4642b8827a4c11c8dcce_StartDate" hidden="1"/>
          <p:cNvSpPr txBox="1">
            <a:spLocks noChangeArrowheads="1"/>
          </p:cNvSpPr>
          <p:nvPr>
            <p:custDataLst>
              <p:tags r:id="rId30"/>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9" name="OTLSHAPE_T_7210c433f53d4642b8827a4c11c8dcce_EndDate" hidden="1"/>
          <p:cNvSpPr txBox="1">
            <a:spLocks noChangeArrowheads="1"/>
          </p:cNvSpPr>
          <p:nvPr>
            <p:custDataLst>
              <p:tags r:id="rId31"/>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90" name="OTLSHAPE_T_ea9c202212614d06ba93b308ceea7de2_ShapePercentage" hidden="1"/>
          <p:cNvSpPr>
            <a:spLocks noChangeArrowheads="1"/>
          </p:cNvSpPr>
          <p:nvPr>
            <p:custDataLst>
              <p:tags r:id="rId32"/>
            </p:custDataLst>
          </p:nvPr>
        </p:nvSpPr>
        <p:spPr bwMode="auto">
          <a:xfrm>
            <a:off x="5811838" y="4741863"/>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71" name="OTLSHAPE_T_ea9c202212614d06ba93b308ceea7de2_Duration" hidden="1"/>
          <p:cNvSpPr txBox="1">
            <a:spLocks noChangeArrowheads="1"/>
          </p:cNvSpPr>
          <p:nvPr>
            <p:custDataLst>
              <p:tags r:id="rId33"/>
            </p:custDataLst>
          </p:nvPr>
        </p:nvSpPr>
        <p:spPr bwMode="auto">
          <a:xfrm>
            <a:off x="0" y="46878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30 jours</a:t>
            </a:r>
          </a:p>
        </p:txBody>
      </p:sp>
      <p:sp>
        <p:nvSpPr>
          <p:cNvPr id="14372" name="OTLSHAPE_T_ea9c202212614d06ba93b308ceea7de2_TextPercentage" hidden="1"/>
          <p:cNvSpPr txBox="1">
            <a:spLocks noChangeArrowheads="1"/>
          </p:cNvSpPr>
          <p:nvPr>
            <p:custDataLst>
              <p:tags r:id="rId34"/>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73" name="OTLSHAPE_T_ea9c202212614d06ba93b308ceea7de2_StartDate" hidden="1"/>
          <p:cNvSpPr txBox="1">
            <a:spLocks noChangeArrowheads="1"/>
          </p:cNvSpPr>
          <p:nvPr>
            <p:custDataLst>
              <p:tags r:id="rId35"/>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74" name="OTLSHAPE_T_ea9c202212614d06ba93b308ceea7de2_EndDate" hidden="1"/>
          <p:cNvSpPr txBox="1">
            <a:spLocks noChangeArrowheads="1"/>
          </p:cNvSpPr>
          <p:nvPr>
            <p:custDataLst>
              <p:tags r:id="rId36"/>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6" name="ZoneTexte 36"/>
          <p:cNvSpPr txBox="1">
            <a:spLocks noChangeArrowheads="1"/>
          </p:cNvSpPr>
          <p:nvPr/>
        </p:nvSpPr>
        <p:spPr bwMode="auto">
          <a:xfrm>
            <a:off x="296863" y="895379"/>
            <a:ext cx="7827962" cy="5139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1085850" indent="-34290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742950" lvl="1" indent="0" eaLnBrk="1" hangingPunct="1">
              <a:defRPr/>
            </a:pPr>
            <a:r>
              <a:rPr lang="fr-CH" sz="1800" dirty="0" smtClean="0">
                <a:latin typeface="Arial Narrow" panose="020B0606020202030204" pitchFamily="34" charset="0"/>
              </a:rPr>
              <a:t>Un phénomène généralisé : </a:t>
            </a:r>
          </a:p>
          <a:p>
            <a:pPr lvl="1" algn="just" eaLnBrk="1" hangingPunct="1">
              <a:buFont typeface="Arial" panose="020B0604020202020204" pitchFamily="34" charset="0"/>
              <a:buChar char="•"/>
              <a:defRPr/>
            </a:pPr>
            <a:r>
              <a:rPr lang="fr-CH" sz="1800" b="1" dirty="0">
                <a:latin typeface="Arial Narrow" panose="020B0606020202030204" pitchFamily="34" charset="0"/>
              </a:rPr>
              <a:t>Augmentation généralisée </a:t>
            </a:r>
            <a:r>
              <a:rPr lang="fr-CH" sz="1800" dirty="0">
                <a:latin typeface="Arial Narrow" panose="020B0606020202030204" pitchFamily="34" charset="0"/>
              </a:rPr>
              <a:t>de la mobilité </a:t>
            </a:r>
            <a:r>
              <a:rPr lang="fr-CH" sz="1800" dirty="0" smtClean="0">
                <a:latin typeface="Arial Narrow" panose="020B0606020202030204" pitchFamily="34" charset="0"/>
              </a:rPr>
              <a:t>résidentielle aux échelles nationales (relocalisation) et internationales (migrations) </a:t>
            </a:r>
            <a:r>
              <a:rPr lang="fr-CH" sz="1800" dirty="0">
                <a:latin typeface="Arial Narrow" panose="020B0606020202030204" pitchFamily="34" charset="0"/>
              </a:rPr>
              <a:t>(</a:t>
            </a:r>
            <a:r>
              <a:rPr lang="fr-CH" sz="1800" dirty="0" err="1">
                <a:latin typeface="Arial Narrow" panose="020B0606020202030204" pitchFamily="34" charset="0"/>
              </a:rPr>
              <a:t>Oishi</a:t>
            </a:r>
            <a:r>
              <a:rPr lang="fr-CH" sz="1800" dirty="0">
                <a:latin typeface="Arial Narrow" panose="020B0606020202030204" pitchFamily="34" charset="0"/>
              </a:rPr>
              <a:t>, 2010</a:t>
            </a:r>
            <a:r>
              <a:rPr lang="fr-CH" sz="1800" dirty="0" smtClean="0">
                <a:latin typeface="Arial Narrow" panose="020B0606020202030204" pitchFamily="34" charset="0"/>
              </a:rPr>
              <a:t>)</a:t>
            </a:r>
          </a:p>
          <a:p>
            <a:pPr lvl="1" algn="just" eaLnBrk="1" hangingPunct="1">
              <a:buFont typeface="Arial" panose="020B0604020202020204" pitchFamily="34" charset="0"/>
              <a:buChar char="•"/>
              <a:defRPr/>
            </a:pPr>
            <a:r>
              <a:rPr lang="fr-CH" sz="1800" dirty="0" smtClean="0">
                <a:latin typeface="Arial Narrow" panose="020B0606020202030204" pitchFamily="34" charset="0"/>
              </a:rPr>
              <a:t>Indicateur de la </a:t>
            </a:r>
            <a:r>
              <a:rPr lang="fr-CH" sz="1800" b="1" dirty="0" smtClean="0">
                <a:latin typeface="Arial Narrow" panose="020B0606020202030204" pitchFamily="34" charset="0"/>
              </a:rPr>
              <a:t>globalisation</a:t>
            </a:r>
            <a:r>
              <a:rPr lang="fr-CH" sz="1800" dirty="0" smtClean="0">
                <a:latin typeface="Arial Narrow" panose="020B0606020202030204" pitchFamily="34" charset="0"/>
              </a:rPr>
              <a:t> et de l’internationalisation  des </a:t>
            </a:r>
            <a:r>
              <a:rPr lang="fr-CH" sz="1800" b="1" dirty="0" smtClean="0">
                <a:latin typeface="Arial Narrow" panose="020B0606020202030204" pitchFamily="34" charset="0"/>
              </a:rPr>
              <a:t>sociétés contemporaines </a:t>
            </a:r>
            <a:r>
              <a:rPr lang="fr-CH" sz="1800" dirty="0" smtClean="0">
                <a:latin typeface="Arial Narrow" panose="020B0606020202030204" pitchFamily="34" charset="0"/>
              </a:rPr>
              <a:t>(ONU, 2011)</a:t>
            </a:r>
          </a:p>
          <a:p>
            <a:pPr lvl="1" algn="just" eaLnBrk="1" hangingPunct="1">
              <a:buFont typeface="Arial" panose="020B0604020202020204" pitchFamily="34" charset="0"/>
              <a:buChar char="•"/>
              <a:defRPr/>
            </a:pPr>
            <a:endParaRPr lang="fr-CH" sz="1800" dirty="0">
              <a:latin typeface="Arial Narrow" panose="020B0606020202030204" pitchFamily="34" charset="0"/>
            </a:endParaRPr>
          </a:p>
          <a:p>
            <a:pPr marL="742950" lvl="1" indent="0" algn="just" eaLnBrk="1" hangingPunct="1">
              <a:defRPr/>
            </a:pPr>
            <a:r>
              <a:rPr lang="fr-CH" sz="1800" dirty="0" smtClean="0">
                <a:latin typeface="Arial Narrow" panose="020B0606020202030204" pitchFamily="34" charset="0"/>
              </a:rPr>
              <a:t>Des motivations différenciées :</a:t>
            </a:r>
            <a:endParaRPr lang="fr-CH" sz="1800" dirty="0">
              <a:latin typeface="Arial Narrow" panose="020B0606020202030204" pitchFamily="34" charset="0"/>
            </a:endParaRPr>
          </a:p>
          <a:p>
            <a:pPr lvl="1" algn="just" eaLnBrk="1" hangingPunct="1">
              <a:buFont typeface="Arial" panose="020B0604020202020204" pitchFamily="34" charset="0"/>
              <a:buChar char="•"/>
              <a:defRPr/>
            </a:pPr>
            <a:r>
              <a:rPr lang="fr-CH" sz="1800" dirty="0">
                <a:latin typeface="Arial Narrow" panose="020B0606020202030204" pitchFamily="34" charset="0"/>
              </a:rPr>
              <a:t>Recherche d’une meilleure </a:t>
            </a:r>
            <a:r>
              <a:rPr lang="fr-CH" sz="1800" b="1" dirty="0">
                <a:latin typeface="Arial Narrow" panose="020B0606020202030204" pitchFamily="34" charset="0"/>
              </a:rPr>
              <a:t>qualité de vie </a:t>
            </a:r>
            <a:r>
              <a:rPr lang="fr-CH" sz="1800" dirty="0" smtClean="0">
                <a:latin typeface="Arial Narrow" panose="020B0606020202030204" pitchFamily="34" charset="0"/>
              </a:rPr>
              <a:t>et </a:t>
            </a:r>
            <a:r>
              <a:rPr lang="fr-CH" sz="1800" dirty="0">
                <a:latin typeface="Arial Narrow" panose="020B0606020202030204" pitchFamily="34" charset="0"/>
              </a:rPr>
              <a:t>de nouvelles </a:t>
            </a:r>
            <a:r>
              <a:rPr lang="fr-CH" sz="1800" b="1" dirty="0">
                <a:latin typeface="Arial Narrow" panose="020B0606020202030204" pitchFamily="34" charset="0"/>
              </a:rPr>
              <a:t>opportunités</a:t>
            </a:r>
            <a:r>
              <a:rPr lang="fr-CH" sz="1800" dirty="0">
                <a:latin typeface="Arial Narrow" panose="020B0606020202030204" pitchFamily="34" charset="0"/>
              </a:rPr>
              <a:t> (</a:t>
            </a:r>
            <a:r>
              <a:rPr lang="de-DE" sz="1800" dirty="0">
                <a:latin typeface="Arial Narrow" panose="020B0606020202030204" pitchFamily="34" charset="0"/>
              </a:rPr>
              <a:t>Florida, 2002; Schmitt, 2001)</a:t>
            </a:r>
          </a:p>
          <a:p>
            <a:pPr lvl="1" algn="just" eaLnBrk="1" hangingPunct="1">
              <a:buFont typeface="Arial" panose="020B0604020202020204" pitchFamily="34" charset="0"/>
              <a:buChar char="•"/>
              <a:defRPr/>
            </a:pPr>
            <a:r>
              <a:rPr lang="de-DE" sz="1800" dirty="0" err="1">
                <a:latin typeface="Arial Narrow" panose="020B0606020202030204" pitchFamily="34" charset="0"/>
              </a:rPr>
              <a:t>Satisfaction</a:t>
            </a:r>
            <a:r>
              <a:rPr lang="de-DE" sz="1800" dirty="0">
                <a:latin typeface="Arial Narrow" panose="020B0606020202030204" pitchFamily="34" charset="0"/>
              </a:rPr>
              <a:t> des </a:t>
            </a:r>
            <a:r>
              <a:rPr lang="de-DE" sz="1800" dirty="0" err="1">
                <a:latin typeface="Arial Narrow" panose="020B0606020202030204" pitchFamily="34" charset="0"/>
              </a:rPr>
              <a:t>aspirations</a:t>
            </a:r>
            <a:r>
              <a:rPr lang="de-DE" sz="1800" dirty="0">
                <a:latin typeface="Arial Narrow" panose="020B0606020202030204" pitchFamily="34" charset="0"/>
              </a:rPr>
              <a:t> </a:t>
            </a:r>
            <a:r>
              <a:rPr lang="de-DE" sz="1800" dirty="0" err="1">
                <a:latin typeface="Arial Narrow" panose="020B0606020202030204" pitchFamily="34" charset="0"/>
              </a:rPr>
              <a:t>résidentielles</a:t>
            </a:r>
            <a:r>
              <a:rPr lang="de-DE" sz="1800" dirty="0">
                <a:latin typeface="Arial Narrow" panose="020B0606020202030204" pitchFamily="34" charset="0"/>
              </a:rPr>
              <a:t> (Carpentier, 2007 ; </a:t>
            </a:r>
            <a:r>
              <a:rPr lang="de-DE" sz="1800" dirty="0" err="1">
                <a:latin typeface="Arial Narrow" panose="020B0606020202030204" pitchFamily="34" charset="0"/>
              </a:rPr>
              <a:t>Brun</a:t>
            </a:r>
            <a:r>
              <a:rPr lang="de-DE" sz="1800" dirty="0">
                <a:latin typeface="Arial Narrow" panose="020B0606020202030204" pitchFamily="34" charset="0"/>
              </a:rPr>
              <a:t>, 2013</a:t>
            </a:r>
            <a:r>
              <a:rPr lang="de-DE" sz="1800" dirty="0" smtClean="0">
                <a:latin typeface="Arial Narrow" panose="020B0606020202030204" pitchFamily="34" charset="0"/>
              </a:rPr>
              <a:t>)</a:t>
            </a:r>
          </a:p>
          <a:p>
            <a:pPr marL="742950" lvl="1" indent="0" algn="just" eaLnBrk="1" hangingPunct="1">
              <a:defRPr/>
            </a:pPr>
            <a:endParaRPr lang="de-DE" sz="1800" dirty="0">
              <a:latin typeface="Arial Narrow" panose="020B0606020202030204" pitchFamily="34" charset="0"/>
            </a:endParaRPr>
          </a:p>
          <a:p>
            <a:pPr marL="742950" lvl="1" indent="0" algn="just" eaLnBrk="1" hangingPunct="1">
              <a:defRPr/>
            </a:pPr>
            <a:r>
              <a:rPr lang="fr-CH" sz="1800" dirty="0" smtClean="0">
                <a:latin typeface="Arial Narrow" panose="020B0606020202030204" pitchFamily="34" charset="0"/>
              </a:rPr>
              <a:t>Des signaux faibles :</a:t>
            </a:r>
          </a:p>
          <a:p>
            <a:pPr lvl="1" algn="just" eaLnBrk="1" hangingPunct="1">
              <a:buFont typeface="Arial" panose="020B0604020202020204" pitchFamily="34" charset="0"/>
              <a:buChar char="•"/>
              <a:defRPr/>
            </a:pPr>
            <a:r>
              <a:rPr lang="fr-CH" sz="1800" dirty="0" smtClean="0">
                <a:latin typeface="Arial Narrow" panose="020B0606020202030204" pitchFamily="34" charset="0"/>
              </a:rPr>
              <a:t>Indicateur des </a:t>
            </a:r>
            <a:r>
              <a:rPr lang="fr-CH" sz="1800" dirty="0" smtClean="0">
                <a:latin typeface="Arial Narrow" panose="020B0606020202030204" pitchFamily="34" charset="0"/>
              </a:rPr>
              <a:t>mutations sociétales : </a:t>
            </a:r>
            <a:r>
              <a:rPr lang="fr-CH" sz="1800" dirty="0" smtClean="0">
                <a:latin typeface="Arial Narrow" panose="020B0606020202030204" pitchFamily="34" charset="0"/>
              </a:rPr>
              <a:t>modes de vie, culture, mobilités réversibles, </a:t>
            </a:r>
            <a:r>
              <a:rPr lang="fr-CH" sz="1800" dirty="0" smtClean="0">
                <a:latin typeface="Arial Narrow" panose="020B0606020202030204" pitchFamily="34" charset="0"/>
              </a:rPr>
              <a:t>injonction à la mobilité, vulnérabilité, </a:t>
            </a:r>
            <a:r>
              <a:rPr lang="fr-CH" sz="1800" b="1" dirty="0" smtClean="0">
                <a:latin typeface="Arial Narrow" panose="020B0606020202030204" pitchFamily="34" charset="0"/>
              </a:rPr>
              <a:t>agencement </a:t>
            </a:r>
            <a:r>
              <a:rPr lang="fr-CH" sz="1800" b="1" dirty="0" smtClean="0">
                <a:latin typeface="Arial Narrow" panose="020B0606020202030204" pitchFamily="34" charset="0"/>
              </a:rPr>
              <a:t>des relations sociales</a:t>
            </a:r>
            <a:r>
              <a:rPr lang="fr-CH" sz="1800" dirty="0" smtClean="0">
                <a:latin typeface="Arial Narrow" panose="020B0606020202030204" pitchFamily="34" charset="0"/>
              </a:rPr>
              <a:t> (</a:t>
            </a:r>
            <a:r>
              <a:rPr lang="fr-CH" sz="1800" dirty="0" err="1" smtClean="0">
                <a:latin typeface="Arial Narrow" panose="020B0606020202030204" pitchFamily="34" charset="0"/>
              </a:rPr>
              <a:t>Hochstadt</a:t>
            </a:r>
            <a:r>
              <a:rPr lang="fr-CH" sz="1800" dirty="0">
                <a:latin typeface="Arial Narrow" panose="020B0606020202030204" pitchFamily="34" charset="0"/>
              </a:rPr>
              <a:t>, </a:t>
            </a:r>
            <a:r>
              <a:rPr lang="fr-CH" sz="1800" dirty="0" smtClean="0">
                <a:latin typeface="Arial Narrow" panose="020B0606020202030204" pitchFamily="34" charset="0"/>
              </a:rPr>
              <a:t>1998 ; </a:t>
            </a:r>
            <a:r>
              <a:rPr lang="fr-CH" sz="1800" dirty="0" err="1" smtClean="0">
                <a:latin typeface="Arial Narrow" panose="020B0606020202030204" pitchFamily="34" charset="0"/>
              </a:rPr>
              <a:t>Ravalet</a:t>
            </a:r>
            <a:r>
              <a:rPr lang="fr-CH" sz="1800" dirty="0" smtClean="0">
                <a:latin typeface="Arial Narrow" panose="020B0606020202030204" pitchFamily="34" charset="0"/>
              </a:rPr>
              <a:t> et al, 2016)</a:t>
            </a:r>
          </a:p>
          <a:p>
            <a:pPr lvl="1" algn="just" eaLnBrk="1" hangingPunct="1">
              <a:buFont typeface="Arial" panose="020B0604020202020204" pitchFamily="34" charset="0"/>
              <a:buChar char="•"/>
              <a:defRPr/>
            </a:pPr>
            <a:endParaRPr lang="fr-CH" sz="1800" dirty="0" smtClean="0">
              <a:latin typeface="Arial Narrow" panose="020B0606020202030204" pitchFamily="34" charset="0"/>
            </a:endParaRPr>
          </a:p>
          <a:p>
            <a:pPr marL="742950" lvl="1" indent="0" algn="just" eaLnBrk="1" hangingPunct="1">
              <a:defRPr/>
            </a:pPr>
            <a:endParaRPr lang="fr-CH" sz="2000" i="1" dirty="0" smtClean="0">
              <a:latin typeface="Arial Narrow" panose="020B0606020202030204" pitchFamily="34" charset="0"/>
            </a:endParaRPr>
          </a:p>
          <a:p>
            <a:pPr algn="just" eaLnBrk="1" hangingPunct="1">
              <a:defRPr/>
            </a:pPr>
            <a:endParaRPr lang="fr-CH" sz="2000" dirty="0" smtClean="0">
              <a:latin typeface="Arial Narrow" panose="020B0606020202030204" pitchFamily="34" charset="0"/>
            </a:endParaRPr>
          </a:p>
        </p:txBody>
      </p:sp>
      <p:pic>
        <p:nvPicPr>
          <p:cNvPr id="14376" name="Image 21" descr="epfl2.png"/>
          <p:cNvPicPr>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0" y="160338"/>
            <a:ext cx="890588" cy="457200"/>
          </a:xfrm>
          <a:prstGeom prst="rect">
            <a:avLst/>
          </a:prstGeom>
          <a:solidFill>
            <a:srgbClr val="D70015"/>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2" name="Espace réservé du titre 1"/>
          <p:cNvSpPr txBox="1">
            <a:spLocks/>
          </p:cNvSpPr>
          <p:nvPr/>
        </p:nvSpPr>
        <p:spPr bwMode="auto">
          <a:xfrm>
            <a:off x="1117600" y="125413"/>
            <a:ext cx="7653338" cy="576262"/>
          </a:xfrm>
          <a:prstGeom prst="rect">
            <a:avLst/>
          </a:prstGeom>
          <a:noFill/>
          <a:ln>
            <a:noFill/>
          </a:ln>
          <a:extLst>
            <a:ext uri="{909E8E84-426E-40dd-AFC4-6F175D3DCCD1}"/>
            <a:ext uri="{91240B29-F687-4f45-9708-019B960494DF}"/>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fr-FR" spc="100" dirty="0" smtClean="0">
                <a:solidFill>
                  <a:schemeClr val="bg1"/>
                </a:solidFill>
                <a:latin typeface="Impact"/>
                <a:cs typeface="Impact"/>
              </a:rPr>
              <a:t>Enjeux de recherche : </a:t>
            </a:r>
            <a:r>
              <a:rPr lang="fr-FR" spc="100" dirty="0" smtClean="0">
                <a:solidFill>
                  <a:schemeClr val="bg1"/>
                </a:solidFill>
                <a:latin typeface="Impact"/>
                <a:cs typeface="Impact"/>
              </a:rPr>
              <a:t>MR et migration</a:t>
            </a:r>
            <a:endParaRPr lang="fr-FR" spc="100" dirty="0" smtClean="0">
              <a:solidFill>
                <a:schemeClr val="bg1"/>
              </a:solidFill>
              <a:latin typeface="Impact"/>
              <a:cs typeface="Impact"/>
            </a:endParaRPr>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bwMode="auto">
          <a:xfrm>
            <a:off x="0" y="0"/>
            <a:ext cx="9144000" cy="518795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mtClean="0">
              <a:solidFill>
                <a:srgbClr val="FFFFFF"/>
              </a:solidFill>
              <a:latin typeface="Arial Narrow" panose="020B0606020202030204" pitchFamily="34" charset="0"/>
            </a:endParaRPr>
          </a:p>
        </p:txBody>
      </p:sp>
      <p:sp>
        <p:nvSpPr>
          <p:cNvPr id="97" name="Rectangle 96"/>
          <p:cNvSpPr/>
          <p:nvPr/>
        </p:nvSpPr>
        <p:spPr>
          <a:xfrm>
            <a:off x="1112837" y="160338"/>
            <a:ext cx="7775981" cy="457200"/>
          </a:xfrm>
          <a:prstGeom prst="rect">
            <a:avLst/>
          </a:prstGeom>
          <a:solidFill>
            <a:srgbClr val="000000">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26663" name="OTLSHAPE_T_a457fd282e6e4974851a8ad9010764d5_ShapePercentage" hidden="1"/>
          <p:cNvSpPr>
            <a:spLocks noChangeArrowheads="1"/>
          </p:cNvSpPr>
          <p:nvPr>
            <p:custDataLst>
              <p:tags r:id="rId2"/>
            </p:custDataLst>
          </p:nvPr>
        </p:nvSpPr>
        <p:spPr bwMode="auto">
          <a:xfrm>
            <a:off x="3732213" y="30876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1" name="OTLSHAPE_T_a457fd282e6e4974851a8ad9010764d5_Duration" hidden="1"/>
          <p:cNvSpPr txBox="1">
            <a:spLocks noChangeArrowheads="1"/>
          </p:cNvSpPr>
          <p:nvPr>
            <p:custDataLst>
              <p:tags r:id="rId3"/>
            </p:custDataLst>
          </p:nvPr>
        </p:nvSpPr>
        <p:spPr bwMode="auto">
          <a:xfrm>
            <a:off x="0" y="30876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2" name="OTLSHAPE_T_a457fd282e6e4974851a8ad9010764d5_TextPercentage" hidden="1"/>
          <p:cNvSpPr txBox="1">
            <a:spLocks noChangeArrowheads="1"/>
          </p:cNvSpPr>
          <p:nvPr>
            <p:custDataLst>
              <p:tags r:id="rId4"/>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3" name="OTLSHAPE_T_a457fd282e6e4974851a8ad9010764d5_StartDate" hidden="1"/>
          <p:cNvSpPr txBox="1">
            <a:spLocks noChangeArrowheads="1"/>
          </p:cNvSpPr>
          <p:nvPr>
            <p:custDataLst>
              <p:tags r:id="rId5"/>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4" name="OTLSHAPE_T_a457fd282e6e4974851a8ad9010764d5_EndDate" hidden="1"/>
          <p:cNvSpPr txBox="1">
            <a:spLocks noChangeArrowheads="1"/>
          </p:cNvSpPr>
          <p:nvPr>
            <p:custDataLst>
              <p:tags r:id="rId6"/>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75" name="OTLSHAPE_T_13525755cbb64745b900bb7ce7da519d_ShapePercentage" hidden="1"/>
          <p:cNvSpPr>
            <a:spLocks noChangeArrowheads="1"/>
          </p:cNvSpPr>
          <p:nvPr>
            <p:custDataLst>
              <p:tags r:id="rId7"/>
            </p:custDataLst>
          </p:nvPr>
        </p:nvSpPr>
        <p:spPr bwMode="auto">
          <a:xfrm>
            <a:off x="4132263" y="33543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6" name="OTLSHAPE_T_13525755cbb64745b900bb7ce7da519d_Duration" hidden="1"/>
          <p:cNvSpPr txBox="1">
            <a:spLocks noChangeArrowheads="1"/>
          </p:cNvSpPr>
          <p:nvPr>
            <p:custDataLst>
              <p:tags r:id="rId8"/>
            </p:custDataLst>
          </p:nvPr>
        </p:nvSpPr>
        <p:spPr bwMode="auto">
          <a:xfrm>
            <a:off x="0" y="33543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7" name="OTLSHAPE_T_13525755cbb64745b900bb7ce7da519d_TextPercentage" hidden="1"/>
          <p:cNvSpPr txBox="1">
            <a:spLocks noChangeArrowheads="1"/>
          </p:cNvSpPr>
          <p:nvPr>
            <p:custDataLst>
              <p:tags r:id="rId9"/>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8" name="OTLSHAPE_T_13525755cbb64745b900bb7ce7da519d_StartDate" hidden="1"/>
          <p:cNvSpPr txBox="1">
            <a:spLocks noChangeArrowheads="1"/>
          </p:cNvSpPr>
          <p:nvPr>
            <p:custDataLst>
              <p:tags r:id="rId10"/>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9" name="OTLSHAPE_T_13525755cbb64745b900bb7ce7da519d_EndDate" hidden="1"/>
          <p:cNvSpPr txBox="1">
            <a:spLocks noChangeArrowheads="1"/>
          </p:cNvSpPr>
          <p:nvPr>
            <p:custDataLst>
              <p:tags r:id="rId11"/>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87" name="OTLSHAPE_T_241a6118ceb04f98ab2cba822a8af017_ShapePercentage" hidden="1"/>
          <p:cNvSpPr>
            <a:spLocks noChangeArrowheads="1"/>
          </p:cNvSpPr>
          <p:nvPr>
            <p:custDataLst>
              <p:tags r:id="rId12"/>
            </p:custDataLst>
          </p:nvPr>
        </p:nvSpPr>
        <p:spPr bwMode="auto">
          <a:xfrm>
            <a:off x="4052888" y="36210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1" name="OTLSHAPE_T_241a6118ceb04f98ab2cba822a8af017_Duration" hidden="1"/>
          <p:cNvSpPr txBox="1">
            <a:spLocks noChangeArrowheads="1"/>
          </p:cNvSpPr>
          <p:nvPr>
            <p:custDataLst>
              <p:tags r:id="rId13"/>
            </p:custDataLst>
          </p:nvPr>
        </p:nvSpPr>
        <p:spPr bwMode="auto">
          <a:xfrm>
            <a:off x="0" y="36210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2" name="OTLSHAPE_T_241a6118ceb04f98ab2cba822a8af017_TextPercentage" hidden="1"/>
          <p:cNvSpPr txBox="1">
            <a:spLocks noChangeArrowheads="1"/>
          </p:cNvSpPr>
          <p:nvPr>
            <p:custDataLst>
              <p:tags r:id="rId14"/>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3" name="OTLSHAPE_T_241a6118ceb04f98ab2cba822a8af017_StartDate" hidden="1"/>
          <p:cNvSpPr txBox="1">
            <a:spLocks noChangeArrowheads="1"/>
          </p:cNvSpPr>
          <p:nvPr>
            <p:custDataLst>
              <p:tags r:id="rId15"/>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4" name="OTLSHAPE_T_241a6118ceb04f98ab2cba822a8af017_EndDate" hidden="1"/>
          <p:cNvSpPr txBox="1">
            <a:spLocks noChangeArrowheads="1"/>
          </p:cNvSpPr>
          <p:nvPr>
            <p:custDataLst>
              <p:tags r:id="rId16"/>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03" name="OTLSHAPE_T_aa88744e38b34e96867a0859d2eeab2a_ShapePercentage" hidden="1"/>
          <p:cNvSpPr>
            <a:spLocks noChangeArrowheads="1"/>
          </p:cNvSpPr>
          <p:nvPr>
            <p:custDataLst>
              <p:tags r:id="rId17"/>
            </p:custDataLst>
          </p:nvPr>
        </p:nvSpPr>
        <p:spPr bwMode="auto">
          <a:xfrm>
            <a:off x="4052888" y="38877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6" name="OTLSHAPE_T_aa88744e38b34e96867a0859d2eeab2a_Duration" hidden="1"/>
          <p:cNvSpPr txBox="1">
            <a:spLocks noChangeArrowheads="1"/>
          </p:cNvSpPr>
          <p:nvPr>
            <p:custDataLst>
              <p:tags r:id="rId18"/>
            </p:custDataLst>
          </p:nvPr>
        </p:nvSpPr>
        <p:spPr bwMode="auto">
          <a:xfrm>
            <a:off x="0" y="38877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7" name="OTLSHAPE_T_aa88744e38b34e96867a0859d2eeab2a_TextPercentage" hidden="1"/>
          <p:cNvSpPr txBox="1">
            <a:spLocks noChangeArrowheads="1"/>
          </p:cNvSpPr>
          <p:nvPr>
            <p:custDataLst>
              <p:tags r:id="rId19"/>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8" name="OTLSHAPE_T_aa88744e38b34e96867a0859d2eeab2a_StartDate" hidden="1"/>
          <p:cNvSpPr txBox="1">
            <a:spLocks noChangeArrowheads="1"/>
          </p:cNvSpPr>
          <p:nvPr>
            <p:custDataLst>
              <p:tags r:id="rId20"/>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9" name="OTLSHAPE_T_aa88744e38b34e96867a0859d2eeab2a_EndDate" hidden="1"/>
          <p:cNvSpPr txBox="1">
            <a:spLocks noChangeArrowheads="1"/>
          </p:cNvSpPr>
          <p:nvPr>
            <p:custDataLst>
              <p:tags r:id="rId21"/>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11" name="OTLSHAPE_T_1e18b361f755473e9ba5cca27f1ea454_ShapePercentage" hidden="1"/>
          <p:cNvSpPr>
            <a:spLocks noChangeArrowheads="1"/>
          </p:cNvSpPr>
          <p:nvPr>
            <p:custDataLst>
              <p:tags r:id="rId22"/>
            </p:custDataLst>
          </p:nvPr>
        </p:nvSpPr>
        <p:spPr bwMode="auto">
          <a:xfrm>
            <a:off x="5011738" y="41544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1" name="OTLSHAPE_T_1e18b361f755473e9ba5cca27f1ea454_Duration" hidden="1"/>
          <p:cNvSpPr txBox="1">
            <a:spLocks noChangeArrowheads="1"/>
          </p:cNvSpPr>
          <p:nvPr>
            <p:custDataLst>
              <p:tags r:id="rId23"/>
            </p:custDataLst>
          </p:nvPr>
        </p:nvSpPr>
        <p:spPr bwMode="auto">
          <a:xfrm>
            <a:off x="0" y="41544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8 jours</a:t>
            </a:r>
          </a:p>
        </p:txBody>
      </p:sp>
      <p:sp>
        <p:nvSpPr>
          <p:cNvPr id="14362" name="OTLSHAPE_T_1e18b361f755473e9ba5cca27f1ea454_TextPercentage" hidden="1"/>
          <p:cNvSpPr txBox="1">
            <a:spLocks noChangeArrowheads="1"/>
          </p:cNvSpPr>
          <p:nvPr>
            <p:custDataLst>
              <p:tags r:id="rId24"/>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3" name="OTLSHAPE_T_1e18b361f755473e9ba5cca27f1ea454_StartDate" hidden="1"/>
          <p:cNvSpPr txBox="1">
            <a:spLocks noChangeArrowheads="1"/>
          </p:cNvSpPr>
          <p:nvPr>
            <p:custDataLst>
              <p:tags r:id="rId25"/>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4" name="OTLSHAPE_T_1e18b361f755473e9ba5cca27f1ea454_EndDate" hidden="1"/>
          <p:cNvSpPr txBox="1">
            <a:spLocks noChangeArrowheads="1"/>
          </p:cNvSpPr>
          <p:nvPr>
            <p:custDataLst>
              <p:tags r:id="rId26"/>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42" name="OTLSHAPE_T_7210c433f53d4642b8827a4c11c8dcce_ShapePercentage" hidden="1"/>
          <p:cNvSpPr>
            <a:spLocks noChangeArrowheads="1"/>
          </p:cNvSpPr>
          <p:nvPr>
            <p:custDataLst>
              <p:tags r:id="rId27"/>
            </p:custDataLst>
          </p:nvPr>
        </p:nvSpPr>
        <p:spPr bwMode="auto">
          <a:xfrm>
            <a:off x="5172075" y="44211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6" name="OTLSHAPE_T_7210c433f53d4642b8827a4c11c8dcce_Duration" hidden="1"/>
          <p:cNvSpPr txBox="1">
            <a:spLocks noChangeArrowheads="1"/>
          </p:cNvSpPr>
          <p:nvPr>
            <p:custDataLst>
              <p:tags r:id="rId28"/>
            </p:custDataLst>
          </p:nvPr>
        </p:nvSpPr>
        <p:spPr bwMode="auto">
          <a:xfrm>
            <a:off x="0" y="44211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19 jours</a:t>
            </a:r>
          </a:p>
        </p:txBody>
      </p:sp>
      <p:sp>
        <p:nvSpPr>
          <p:cNvPr id="14367" name="OTLSHAPE_T_7210c433f53d4642b8827a4c11c8dcce_TextPercentage" hidden="1"/>
          <p:cNvSpPr txBox="1">
            <a:spLocks noChangeArrowheads="1"/>
          </p:cNvSpPr>
          <p:nvPr>
            <p:custDataLst>
              <p:tags r:id="rId29"/>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8" name="OTLSHAPE_T_7210c433f53d4642b8827a4c11c8dcce_StartDate" hidden="1"/>
          <p:cNvSpPr txBox="1">
            <a:spLocks noChangeArrowheads="1"/>
          </p:cNvSpPr>
          <p:nvPr>
            <p:custDataLst>
              <p:tags r:id="rId30"/>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9" name="OTLSHAPE_T_7210c433f53d4642b8827a4c11c8dcce_EndDate" hidden="1"/>
          <p:cNvSpPr txBox="1">
            <a:spLocks noChangeArrowheads="1"/>
          </p:cNvSpPr>
          <p:nvPr>
            <p:custDataLst>
              <p:tags r:id="rId31"/>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90" name="OTLSHAPE_T_ea9c202212614d06ba93b308ceea7de2_ShapePercentage" hidden="1"/>
          <p:cNvSpPr>
            <a:spLocks noChangeArrowheads="1"/>
          </p:cNvSpPr>
          <p:nvPr>
            <p:custDataLst>
              <p:tags r:id="rId32"/>
            </p:custDataLst>
          </p:nvPr>
        </p:nvSpPr>
        <p:spPr bwMode="auto">
          <a:xfrm>
            <a:off x="5811838" y="4741863"/>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71" name="OTLSHAPE_T_ea9c202212614d06ba93b308ceea7de2_Duration" hidden="1"/>
          <p:cNvSpPr txBox="1">
            <a:spLocks noChangeArrowheads="1"/>
          </p:cNvSpPr>
          <p:nvPr>
            <p:custDataLst>
              <p:tags r:id="rId33"/>
            </p:custDataLst>
          </p:nvPr>
        </p:nvSpPr>
        <p:spPr bwMode="auto">
          <a:xfrm>
            <a:off x="0" y="46878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30 jours</a:t>
            </a:r>
          </a:p>
        </p:txBody>
      </p:sp>
      <p:sp>
        <p:nvSpPr>
          <p:cNvPr id="14372" name="OTLSHAPE_T_ea9c202212614d06ba93b308ceea7de2_TextPercentage" hidden="1"/>
          <p:cNvSpPr txBox="1">
            <a:spLocks noChangeArrowheads="1"/>
          </p:cNvSpPr>
          <p:nvPr>
            <p:custDataLst>
              <p:tags r:id="rId34"/>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73" name="OTLSHAPE_T_ea9c202212614d06ba93b308ceea7de2_StartDate" hidden="1"/>
          <p:cNvSpPr txBox="1">
            <a:spLocks noChangeArrowheads="1"/>
          </p:cNvSpPr>
          <p:nvPr>
            <p:custDataLst>
              <p:tags r:id="rId35"/>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74" name="OTLSHAPE_T_ea9c202212614d06ba93b308ceea7de2_EndDate" hidden="1"/>
          <p:cNvSpPr txBox="1">
            <a:spLocks noChangeArrowheads="1"/>
          </p:cNvSpPr>
          <p:nvPr>
            <p:custDataLst>
              <p:tags r:id="rId36"/>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6" name="ZoneTexte 36"/>
          <p:cNvSpPr txBox="1">
            <a:spLocks noChangeArrowheads="1"/>
          </p:cNvSpPr>
          <p:nvPr/>
        </p:nvSpPr>
        <p:spPr bwMode="auto">
          <a:xfrm>
            <a:off x="296862" y="714625"/>
            <a:ext cx="8770937"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1085850" indent="-34290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742950" lvl="1" indent="0" eaLnBrk="1" hangingPunct="1">
              <a:defRPr/>
            </a:pPr>
            <a:r>
              <a:rPr lang="fr-CH" sz="1800" dirty="0" smtClean="0">
                <a:latin typeface="Arial Narrow" panose="020B0606020202030204" pitchFamily="34" charset="0"/>
              </a:rPr>
              <a:t>Une reconfiguration des réseaux sociaux :  </a:t>
            </a:r>
          </a:p>
          <a:p>
            <a:pPr lvl="1" algn="just" eaLnBrk="1" hangingPunct="1">
              <a:buFont typeface="Arial" panose="020B0604020202020204" pitchFamily="34" charset="0"/>
              <a:buChar char="•"/>
              <a:defRPr/>
            </a:pPr>
            <a:r>
              <a:rPr lang="fr-CH" sz="1800" b="1" dirty="0" smtClean="0">
                <a:latin typeface="Arial Narrow" panose="020B0606020202030204" pitchFamily="34" charset="0"/>
              </a:rPr>
              <a:t>Remise en cause </a:t>
            </a:r>
            <a:r>
              <a:rPr lang="fr-CH" sz="1800" dirty="0" smtClean="0">
                <a:latin typeface="Arial Narrow" panose="020B0606020202030204" pitchFamily="34" charset="0"/>
              </a:rPr>
              <a:t>d’un réseau social uniquement structuré par la </a:t>
            </a:r>
            <a:r>
              <a:rPr lang="fr-CH" sz="1800" b="1" dirty="0" smtClean="0">
                <a:latin typeface="Arial Narrow" panose="020B0606020202030204" pitchFamily="34" charset="0"/>
              </a:rPr>
              <a:t>famille</a:t>
            </a:r>
            <a:r>
              <a:rPr lang="fr-CH" sz="1800" dirty="0" smtClean="0">
                <a:latin typeface="Arial Narrow" panose="020B0606020202030204" pitchFamily="34" charset="0"/>
              </a:rPr>
              <a:t> nucléaire  (Widmer </a:t>
            </a:r>
            <a:r>
              <a:rPr lang="fr-CH" sz="1800" dirty="0">
                <a:latin typeface="Arial Narrow" panose="020B0606020202030204" pitchFamily="34" charset="0"/>
              </a:rPr>
              <a:t>&amp; </a:t>
            </a:r>
            <a:r>
              <a:rPr lang="fr-CH" sz="1800" dirty="0" err="1">
                <a:latin typeface="Arial Narrow" panose="020B0606020202030204" pitchFamily="34" charset="0"/>
              </a:rPr>
              <a:t>Jallinoja</a:t>
            </a:r>
            <a:r>
              <a:rPr lang="fr-CH" sz="1800" dirty="0">
                <a:latin typeface="Arial Narrow" panose="020B0606020202030204" pitchFamily="34" charset="0"/>
              </a:rPr>
              <a:t>, 2008) </a:t>
            </a:r>
          </a:p>
          <a:p>
            <a:pPr lvl="1" algn="just" eaLnBrk="1" hangingPunct="1">
              <a:buFont typeface="Arial" panose="020B0604020202020204" pitchFamily="34" charset="0"/>
              <a:buChar char="•"/>
              <a:defRPr/>
            </a:pPr>
            <a:r>
              <a:rPr lang="fr-CH" sz="1800" dirty="0" smtClean="0">
                <a:latin typeface="Arial Narrow" panose="020B0606020202030204" pitchFamily="34" charset="0"/>
              </a:rPr>
              <a:t>Importance croissante des </a:t>
            </a:r>
            <a:r>
              <a:rPr lang="fr-CH" sz="1800" b="1" dirty="0" smtClean="0">
                <a:latin typeface="Arial Narrow" panose="020B0606020202030204" pitchFamily="34" charset="0"/>
              </a:rPr>
              <a:t>amis</a:t>
            </a:r>
            <a:r>
              <a:rPr lang="fr-CH" sz="1800" dirty="0" smtClean="0">
                <a:latin typeface="Arial Narrow" panose="020B0606020202030204" pitchFamily="34" charset="0"/>
              </a:rPr>
              <a:t> et des réseaux </a:t>
            </a:r>
            <a:r>
              <a:rPr lang="fr-CH" sz="1800" b="1" dirty="0" smtClean="0">
                <a:latin typeface="Arial Narrow" panose="020B0606020202030204" pitchFamily="34" charset="0"/>
              </a:rPr>
              <a:t>professionnels</a:t>
            </a:r>
            <a:r>
              <a:rPr lang="fr-CH" sz="1800" dirty="0" smtClean="0">
                <a:latin typeface="Arial Narrow" panose="020B0606020202030204" pitchFamily="34" charset="0"/>
              </a:rPr>
              <a:t> </a:t>
            </a:r>
            <a:r>
              <a:rPr lang="it-IT" sz="1800" dirty="0" smtClean="0">
                <a:latin typeface="Arial Narrow" panose="020B0606020202030204" pitchFamily="34" charset="0"/>
              </a:rPr>
              <a:t>(</a:t>
            </a:r>
            <a:r>
              <a:rPr lang="it-IT" sz="1800" dirty="0" err="1" smtClean="0">
                <a:latin typeface="Arial Narrow" panose="020B0606020202030204" pitchFamily="34" charset="0"/>
              </a:rPr>
              <a:t>Pahl</a:t>
            </a:r>
            <a:r>
              <a:rPr lang="it-IT" sz="1800" dirty="0" smtClean="0">
                <a:latin typeface="Arial Narrow" panose="020B0606020202030204" pitchFamily="34" charset="0"/>
              </a:rPr>
              <a:t> </a:t>
            </a:r>
            <a:r>
              <a:rPr lang="it-IT" sz="1800" dirty="0">
                <a:latin typeface="Arial Narrow" panose="020B0606020202030204" pitchFamily="34" charset="0"/>
              </a:rPr>
              <a:t>&amp; Spencer, 2004</a:t>
            </a:r>
            <a:r>
              <a:rPr lang="it-IT" sz="1800" dirty="0" smtClean="0">
                <a:latin typeface="Arial Narrow" panose="020B0606020202030204" pitchFamily="34" charset="0"/>
              </a:rPr>
              <a:t>)</a:t>
            </a:r>
          </a:p>
          <a:p>
            <a:pPr lvl="1" algn="just" eaLnBrk="1" hangingPunct="1">
              <a:buFont typeface="Arial" panose="020B0604020202020204" pitchFamily="34" charset="0"/>
              <a:buChar char="•"/>
              <a:defRPr/>
            </a:pPr>
            <a:r>
              <a:rPr lang="it-IT" sz="1800" dirty="0" err="1" smtClean="0">
                <a:latin typeface="Arial Narrow" panose="020B0606020202030204" pitchFamily="34" charset="0"/>
              </a:rPr>
              <a:t>Eclatement</a:t>
            </a:r>
            <a:r>
              <a:rPr lang="it-IT" sz="1800" dirty="0" smtClean="0">
                <a:latin typeface="Arial Narrow" panose="020B0606020202030204" pitchFamily="34" charset="0"/>
              </a:rPr>
              <a:t> </a:t>
            </a:r>
            <a:r>
              <a:rPr lang="it-IT" sz="1800" dirty="0" err="1" smtClean="0">
                <a:latin typeface="Arial Narrow" panose="020B0606020202030204" pitchFamily="34" charset="0"/>
              </a:rPr>
              <a:t>spatiale</a:t>
            </a:r>
            <a:r>
              <a:rPr lang="it-IT" sz="1800" dirty="0" smtClean="0">
                <a:latin typeface="Arial Narrow" panose="020B0606020202030204" pitchFamily="34" charset="0"/>
              </a:rPr>
              <a:t> </a:t>
            </a:r>
            <a:r>
              <a:rPr lang="it-IT" sz="1800" dirty="0" err="1" smtClean="0">
                <a:latin typeface="Arial Narrow" panose="020B0606020202030204" pitchFamily="34" charset="0"/>
              </a:rPr>
              <a:t>des</a:t>
            </a:r>
            <a:r>
              <a:rPr lang="it-IT" sz="1800" dirty="0" smtClean="0">
                <a:latin typeface="Arial Narrow" panose="020B0606020202030204" pitchFamily="34" charset="0"/>
              </a:rPr>
              <a:t> </a:t>
            </a:r>
            <a:r>
              <a:rPr lang="it-IT" sz="1800" dirty="0" err="1" smtClean="0">
                <a:latin typeface="Arial Narrow" panose="020B0606020202030204" pitchFamily="34" charset="0"/>
              </a:rPr>
              <a:t>réseaux</a:t>
            </a:r>
            <a:r>
              <a:rPr lang="it-IT" sz="1800" dirty="0" smtClean="0">
                <a:latin typeface="Arial Narrow" panose="020B0606020202030204" pitchFamily="34" charset="0"/>
              </a:rPr>
              <a:t> de </a:t>
            </a:r>
            <a:r>
              <a:rPr lang="it-IT" sz="1800" dirty="0" err="1" smtClean="0">
                <a:latin typeface="Arial Narrow" panose="020B0606020202030204" pitchFamily="34" charset="0"/>
              </a:rPr>
              <a:t>sociabilité</a:t>
            </a:r>
            <a:r>
              <a:rPr lang="it-IT" sz="1800" dirty="0" smtClean="0">
                <a:latin typeface="Arial Narrow" panose="020B0606020202030204" pitchFamily="34" charset="0"/>
              </a:rPr>
              <a:t> (</a:t>
            </a:r>
            <a:r>
              <a:rPr lang="fr-CH" sz="1800" dirty="0" err="1" smtClean="0">
                <a:latin typeface="Arial Narrow" panose="020B0606020202030204" pitchFamily="34" charset="0"/>
              </a:rPr>
              <a:t>Viry</a:t>
            </a:r>
            <a:r>
              <a:rPr lang="fr-CH" sz="1800" dirty="0" smtClean="0">
                <a:latin typeface="Arial Narrow" panose="020B0606020202030204" pitchFamily="34" charset="0"/>
              </a:rPr>
              <a:t>, 2012)</a:t>
            </a:r>
            <a:endParaRPr lang="it-IT" sz="1800" dirty="0" smtClean="0">
              <a:latin typeface="Arial Narrow" panose="020B0606020202030204" pitchFamily="34" charset="0"/>
            </a:endParaRPr>
          </a:p>
          <a:p>
            <a:pPr lvl="1" algn="just" eaLnBrk="1" hangingPunct="1">
              <a:buFont typeface="Arial" panose="020B0604020202020204" pitchFamily="34" charset="0"/>
              <a:buChar char="•"/>
              <a:defRPr/>
            </a:pPr>
            <a:r>
              <a:rPr lang="fr-CH" sz="1800" dirty="0" smtClean="0">
                <a:latin typeface="Arial Narrow" panose="020B0606020202030204" pitchFamily="34" charset="0"/>
              </a:rPr>
              <a:t>Avènement des </a:t>
            </a:r>
            <a:r>
              <a:rPr lang="fr-CH" sz="1800" b="1" dirty="0" smtClean="0">
                <a:latin typeface="Arial Narrow" panose="020B0606020202030204" pitchFamily="34" charset="0"/>
              </a:rPr>
              <a:t>technologies</a:t>
            </a:r>
            <a:r>
              <a:rPr lang="fr-CH" sz="1800" dirty="0" smtClean="0">
                <a:latin typeface="Arial Narrow" panose="020B0606020202030204" pitchFamily="34" charset="0"/>
              </a:rPr>
              <a:t> de l’information et de la communication (Jauréguiberry, 2010)</a:t>
            </a:r>
          </a:p>
          <a:p>
            <a:pPr marL="742950" lvl="1" indent="0" algn="just" eaLnBrk="1" hangingPunct="1">
              <a:defRPr/>
            </a:pPr>
            <a:endParaRPr lang="fr-CH" sz="1800" dirty="0">
              <a:latin typeface="Arial Narrow" panose="020B0606020202030204" pitchFamily="34" charset="0"/>
            </a:endParaRPr>
          </a:p>
          <a:p>
            <a:pPr marL="742950" lvl="1" indent="0" algn="just" eaLnBrk="1" hangingPunct="1">
              <a:defRPr/>
            </a:pPr>
            <a:r>
              <a:rPr lang="fr-CH" sz="1800" dirty="0" smtClean="0">
                <a:latin typeface="Arial Narrow" panose="020B0606020202030204" pitchFamily="34" charset="0"/>
              </a:rPr>
              <a:t>Un processus de réagencement longitudinal : </a:t>
            </a:r>
          </a:p>
          <a:p>
            <a:pPr marL="1028700" lvl="1" indent="-285750" algn="just" eaLnBrk="1" hangingPunct="1">
              <a:buFont typeface="Arial" charset="0"/>
              <a:buChar char="•"/>
              <a:defRPr/>
            </a:pPr>
            <a:r>
              <a:rPr lang="fr-CH" sz="1800" dirty="0" smtClean="0">
                <a:latin typeface="Arial Narrow" panose="020B0606020202030204" pitchFamily="34" charset="0"/>
              </a:rPr>
              <a:t>Changement de </a:t>
            </a:r>
            <a:r>
              <a:rPr lang="fr-CH" sz="1800" b="1" dirty="0" smtClean="0">
                <a:latin typeface="Arial Narrow" panose="020B0606020202030204" pitchFamily="34" charset="0"/>
              </a:rPr>
              <a:t>rôle</a:t>
            </a:r>
            <a:r>
              <a:rPr lang="fr-CH" sz="1800" dirty="0" smtClean="0">
                <a:latin typeface="Arial Narrow" panose="020B0606020202030204" pitchFamily="34" charset="0"/>
              </a:rPr>
              <a:t> selon l’étape du </a:t>
            </a:r>
            <a:r>
              <a:rPr lang="fr-CH" sz="1800" dirty="0" smtClean="0">
                <a:latin typeface="Arial Narrow" panose="020B0606020202030204" pitchFamily="34" charset="0"/>
              </a:rPr>
              <a:t>parcours</a:t>
            </a:r>
            <a:r>
              <a:rPr lang="fr-CH" sz="1800" dirty="0" smtClean="0">
                <a:latin typeface="Arial Narrow" panose="020B0606020202030204" pitchFamily="34" charset="0"/>
              </a:rPr>
              <a:t> </a:t>
            </a:r>
            <a:r>
              <a:rPr lang="fr-CH" sz="1800" dirty="0" smtClean="0">
                <a:latin typeface="Arial Narrow" panose="020B0606020202030204" pitchFamily="34" charset="0"/>
              </a:rPr>
              <a:t>de vie </a:t>
            </a:r>
            <a:r>
              <a:rPr lang="sk-SK" sz="1800" dirty="0">
                <a:latin typeface="Arial Narrow" panose="020B0606020202030204" pitchFamily="34" charset="0"/>
              </a:rPr>
              <a:t>(Levy, 2013</a:t>
            </a:r>
            <a:r>
              <a:rPr lang="sk-SK" sz="1800" dirty="0" smtClean="0">
                <a:latin typeface="Arial Narrow" panose="020B0606020202030204" pitchFamily="34" charset="0"/>
              </a:rPr>
              <a:t>)</a:t>
            </a:r>
            <a:endParaRPr lang="fr-CH" sz="1800" dirty="0" smtClean="0">
              <a:latin typeface="Arial Narrow" panose="020B0606020202030204" pitchFamily="34" charset="0"/>
            </a:endParaRPr>
          </a:p>
          <a:p>
            <a:pPr marL="1028700" lvl="1" indent="-285750" algn="just" eaLnBrk="1" hangingPunct="1">
              <a:buFont typeface="Arial" charset="0"/>
              <a:buChar char="•"/>
              <a:defRPr/>
            </a:pPr>
            <a:r>
              <a:rPr lang="fr-CH" sz="1800" dirty="0">
                <a:latin typeface="Arial Narrow" panose="020B0606020202030204" pitchFamily="34" charset="0"/>
              </a:rPr>
              <a:t>R</a:t>
            </a:r>
            <a:r>
              <a:rPr lang="fr-CH" sz="1800" dirty="0" smtClean="0">
                <a:latin typeface="Arial Narrow" panose="020B0606020202030204" pitchFamily="34" charset="0"/>
              </a:rPr>
              <a:t>econfiguration du réseau social tout au long du </a:t>
            </a:r>
            <a:r>
              <a:rPr lang="fr-CH" sz="1800" b="1" dirty="0" smtClean="0">
                <a:latin typeface="Arial Narrow" panose="020B0606020202030204" pitchFamily="34" charset="0"/>
              </a:rPr>
              <a:t>parcours de vie </a:t>
            </a:r>
            <a:r>
              <a:rPr lang="fr-CH" sz="1800" dirty="0" smtClean="0">
                <a:latin typeface="Arial Narrow" panose="020B0606020202030204" pitchFamily="34" charset="0"/>
              </a:rPr>
              <a:t>et des </a:t>
            </a:r>
            <a:r>
              <a:rPr lang="fr-CH" sz="1800" b="1" dirty="0" smtClean="0">
                <a:latin typeface="Arial Narrow" panose="020B0606020202030204" pitchFamily="34" charset="0"/>
              </a:rPr>
              <a:t>événements</a:t>
            </a:r>
            <a:r>
              <a:rPr lang="fr-CH" sz="1800" dirty="0" smtClean="0">
                <a:latin typeface="Arial Narrow" panose="020B0606020202030204" pitchFamily="34" charset="0"/>
              </a:rPr>
              <a:t> familiaux, professionnels et résidentiels (</a:t>
            </a:r>
            <a:r>
              <a:rPr lang="fr-CH" sz="1800" dirty="0" err="1" smtClean="0">
                <a:latin typeface="Arial Narrow" panose="020B0606020202030204" pitchFamily="34" charset="0"/>
              </a:rPr>
              <a:t>Aeby</a:t>
            </a:r>
            <a:r>
              <a:rPr lang="fr-CH" sz="1800" dirty="0" smtClean="0">
                <a:latin typeface="Arial Narrow" panose="020B0606020202030204" pitchFamily="34" charset="0"/>
              </a:rPr>
              <a:t>, 2015)</a:t>
            </a:r>
          </a:p>
          <a:p>
            <a:pPr marL="1028700" lvl="1" indent="-285750" algn="just" eaLnBrk="1" hangingPunct="1">
              <a:buFont typeface="Arial" charset="0"/>
              <a:buChar char="•"/>
              <a:defRPr/>
            </a:pPr>
            <a:endParaRPr lang="fr-CH" sz="1800" dirty="0">
              <a:latin typeface="Arial Narrow" panose="020B0606020202030204" pitchFamily="34" charset="0"/>
            </a:endParaRPr>
          </a:p>
          <a:p>
            <a:pPr marL="1028700" lvl="1" indent="-285750" algn="just" eaLnBrk="1" hangingPunct="1">
              <a:buFont typeface="Wingdings" charset="2"/>
              <a:buChar char="Ø"/>
              <a:defRPr/>
            </a:pPr>
            <a:r>
              <a:rPr lang="fr-CH" sz="1800" dirty="0" smtClean="0">
                <a:latin typeface="Arial Narrow" panose="020B0606020202030204" pitchFamily="34" charset="0"/>
              </a:rPr>
              <a:t>Perspective de la recherche : </a:t>
            </a:r>
            <a:r>
              <a:rPr lang="fr-CH" sz="1800" b="1" dirty="0" smtClean="0">
                <a:latin typeface="Arial Narrow" panose="020B0606020202030204" pitchFamily="34" charset="0"/>
              </a:rPr>
              <a:t>relation entre la mobilité résidentielle et </a:t>
            </a:r>
            <a:r>
              <a:rPr lang="fr-CH" sz="1800" b="1" dirty="0" smtClean="0">
                <a:latin typeface="Arial Narrow" panose="020B0606020202030204" pitchFamily="34" charset="0"/>
              </a:rPr>
              <a:t>l’orientation </a:t>
            </a:r>
            <a:r>
              <a:rPr lang="fr-CH" sz="1800" b="1" dirty="0" smtClean="0">
                <a:latin typeface="Arial Narrow" panose="020B0606020202030204" pitchFamily="34" charset="0"/>
              </a:rPr>
              <a:t>du  réseau social</a:t>
            </a:r>
          </a:p>
        </p:txBody>
      </p:sp>
      <p:pic>
        <p:nvPicPr>
          <p:cNvPr id="14376" name="Image 21" descr="epfl2.png"/>
          <p:cNvPicPr>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0" y="160338"/>
            <a:ext cx="890588" cy="457200"/>
          </a:xfrm>
          <a:prstGeom prst="rect">
            <a:avLst/>
          </a:prstGeom>
          <a:solidFill>
            <a:srgbClr val="D70015"/>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2" name="Espace réservé du titre 1"/>
          <p:cNvSpPr txBox="1">
            <a:spLocks/>
          </p:cNvSpPr>
          <p:nvPr/>
        </p:nvSpPr>
        <p:spPr bwMode="auto">
          <a:xfrm>
            <a:off x="1117600" y="125413"/>
            <a:ext cx="7653338" cy="576262"/>
          </a:xfrm>
          <a:prstGeom prst="rect">
            <a:avLst/>
          </a:prstGeom>
          <a:noFill/>
          <a:ln>
            <a:noFill/>
          </a:ln>
          <a:extLst>
            <a:ext uri="{909E8E84-426E-40dd-AFC4-6F175D3DCCD1}"/>
            <a:ext uri="{91240B29-F687-4f45-9708-019B960494DF}"/>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fr-FR" spc="100" dirty="0" smtClean="0">
                <a:solidFill>
                  <a:schemeClr val="bg1"/>
                </a:solidFill>
                <a:latin typeface="Impact"/>
                <a:cs typeface="Impact"/>
              </a:rPr>
              <a:t>Enjeux de recherche : réseaux sociaux</a:t>
            </a:r>
          </a:p>
        </p:txBody>
      </p:sp>
    </p:spTree>
    <p:custDataLst>
      <p:tags r:id="rId1"/>
    </p:custDataLst>
    <p:extLst>
      <p:ext uri="{BB962C8B-B14F-4D97-AF65-F5344CB8AC3E}">
        <p14:creationId xmlns:p14="http://schemas.microsoft.com/office/powerpoint/2010/main" val="21286435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bwMode="auto">
          <a:xfrm>
            <a:off x="0" y="0"/>
            <a:ext cx="9144000" cy="518795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mtClean="0">
              <a:solidFill>
                <a:srgbClr val="FFFFFF"/>
              </a:solidFill>
              <a:latin typeface="Arial Narrow" panose="020B0606020202030204" pitchFamily="34" charset="0"/>
            </a:endParaRPr>
          </a:p>
        </p:txBody>
      </p:sp>
      <p:sp>
        <p:nvSpPr>
          <p:cNvPr id="97" name="Rectangle 96"/>
          <p:cNvSpPr/>
          <p:nvPr/>
        </p:nvSpPr>
        <p:spPr>
          <a:xfrm>
            <a:off x="1112837" y="160338"/>
            <a:ext cx="7775981" cy="457200"/>
          </a:xfrm>
          <a:prstGeom prst="rect">
            <a:avLst/>
          </a:prstGeom>
          <a:solidFill>
            <a:srgbClr val="000000">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26663" name="OTLSHAPE_T_a457fd282e6e4974851a8ad9010764d5_ShapePercentage" hidden="1"/>
          <p:cNvSpPr>
            <a:spLocks noChangeArrowheads="1"/>
          </p:cNvSpPr>
          <p:nvPr>
            <p:custDataLst>
              <p:tags r:id="rId2"/>
            </p:custDataLst>
          </p:nvPr>
        </p:nvSpPr>
        <p:spPr bwMode="auto">
          <a:xfrm>
            <a:off x="3732213" y="30876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1" name="OTLSHAPE_T_a457fd282e6e4974851a8ad9010764d5_Duration" hidden="1"/>
          <p:cNvSpPr txBox="1">
            <a:spLocks noChangeArrowheads="1"/>
          </p:cNvSpPr>
          <p:nvPr>
            <p:custDataLst>
              <p:tags r:id="rId3"/>
            </p:custDataLst>
          </p:nvPr>
        </p:nvSpPr>
        <p:spPr bwMode="auto">
          <a:xfrm>
            <a:off x="0" y="30876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2" name="OTLSHAPE_T_a457fd282e6e4974851a8ad9010764d5_TextPercentage" hidden="1"/>
          <p:cNvSpPr txBox="1">
            <a:spLocks noChangeArrowheads="1"/>
          </p:cNvSpPr>
          <p:nvPr>
            <p:custDataLst>
              <p:tags r:id="rId4"/>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3" name="OTLSHAPE_T_a457fd282e6e4974851a8ad9010764d5_StartDate" hidden="1"/>
          <p:cNvSpPr txBox="1">
            <a:spLocks noChangeArrowheads="1"/>
          </p:cNvSpPr>
          <p:nvPr>
            <p:custDataLst>
              <p:tags r:id="rId5"/>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4" name="OTLSHAPE_T_a457fd282e6e4974851a8ad9010764d5_EndDate" hidden="1"/>
          <p:cNvSpPr txBox="1">
            <a:spLocks noChangeArrowheads="1"/>
          </p:cNvSpPr>
          <p:nvPr>
            <p:custDataLst>
              <p:tags r:id="rId6"/>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75" name="OTLSHAPE_T_13525755cbb64745b900bb7ce7da519d_ShapePercentage" hidden="1"/>
          <p:cNvSpPr>
            <a:spLocks noChangeArrowheads="1"/>
          </p:cNvSpPr>
          <p:nvPr>
            <p:custDataLst>
              <p:tags r:id="rId7"/>
            </p:custDataLst>
          </p:nvPr>
        </p:nvSpPr>
        <p:spPr bwMode="auto">
          <a:xfrm>
            <a:off x="4132263" y="33543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6" name="OTLSHAPE_T_13525755cbb64745b900bb7ce7da519d_Duration" hidden="1"/>
          <p:cNvSpPr txBox="1">
            <a:spLocks noChangeArrowheads="1"/>
          </p:cNvSpPr>
          <p:nvPr>
            <p:custDataLst>
              <p:tags r:id="rId8"/>
            </p:custDataLst>
          </p:nvPr>
        </p:nvSpPr>
        <p:spPr bwMode="auto">
          <a:xfrm>
            <a:off x="0" y="33543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7" name="OTLSHAPE_T_13525755cbb64745b900bb7ce7da519d_TextPercentage" hidden="1"/>
          <p:cNvSpPr txBox="1">
            <a:spLocks noChangeArrowheads="1"/>
          </p:cNvSpPr>
          <p:nvPr>
            <p:custDataLst>
              <p:tags r:id="rId9"/>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8" name="OTLSHAPE_T_13525755cbb64745b900bb7ce7da519d_StartDate" hidden="1"/>
          <p:cNvSpPr txBox="1">
            <a:spLocks noChangeArrowheads="1"/>
          </p:cNvSpPr>
          <p:nvPr>
            <p:custDataLst>
              <p:tags r:id="rId10"/>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9" name="OTLSHAPE_T_13525755cbb64745b900bb7ce7da519d_EndDate" hidden="1"/>
          <p:cNvSpPr txBox="1">
            <a:spLocks noChangeArrowheads="1"/>
          </p:cNvSpPr>
          <p:nvPr>
            <p:custDataLst>
              <p:tags r:id="rId11"/>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87" name="OTLSHAPE_T_241a6118ceb04f98ab2cba822a8af017_ShapePercentage" hidden="1"/>
          <p:cNvSpPr>
            <a:spLocks noChangeArrowheads="1"/>
          </p:cNvSpPr>
          <p:nvPr>
            <p:custDataLst>
              <p:tags r:id="rId12"/>
            </p:custDataLst>
          </p:nvPr>
        </p:nvSpPr>
        <p:spPr bwMode="auto">
          <a:xfrm>
            <a:off x="4052888" y="36210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1" name="OTLSHAPE_T_241a6118ceb04f98ab2cba822a8af017_Duration" hidden="1"/>
          <p:cNvSpPr txBox="1">
            <a:spLocks noChangeArrowheads="1"/>
          </p:cNvSpPr>
          <p:nvPr>
            <p:custDataLst>
              <p:tags r:id="rId13"/>
            </p:custDataLst>
          </p:nvPr>
        </p:nvSpPr>
        <p:spPr bwMode="auto">
          <a:xfrm>
            <a:off x="0" y="36210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2" name="OTLSHAPE_T_241a6118ceb04f98ab2cba822a8af017_TextPercentage" hidden="1"/>
          <p:cNvSpPr txBox="1">
            <a:spLocks noChangeArrowheads="1"/>
          </p:cNvSpPr>
          <p:nvPr>
            <p:custDataLst>
              <p:tags r:id="rId14"/>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3" name="OTLSHAPE_T_241a6118ceb04f98ab2cba822a8af017_StartDate" hidden="1"/>
          <p:cNvSpPr txBox="1">
            <a:spLocks noChangeArrowheads="1"/>
          </p:cNvSpPr>
          <p:nvPr>
            <p:custDataLst>
              <p:tags r:id="rId15"/>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4" name="OTLSHAPE_T_241a6118ceb04f98ab2cba822a8af017_EndDate" hidden="1"/>
          <p:cNvSpPr txBox="1">
            <a:spLocks noChangeArrowheads="1"/>
          </p:cNvSpPr>
          <p:nvPr>
            <p:custDataLst>
              <p:tags r:id="rId16"/>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03" name="OTLSHAPE_T_aa88744e38b34e96867a0859d2eeab2a_ShapePercentage" hidden="1"/>
          <p:cNvSpPr>
            <a:spLocks noChangeArrowheads="1"/>
          </p:cNvSpPr>
          <p:nvPr>
            <p:custDataLst>
              <p:tags r:id="rId17"/>
            </p:custDataLst>
          </p:nvPr>
        </p:nvSpPr>
        <p:spPr bwMode="auto">
          <a:xfrm>
            <a:off x="4052888" y="38877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6" name="OTLSHAPE_T_aa88744e38b34e96867a0859d2eeab2a_Duration" hidden="1"/>
          <p:cNvSpPr txBox="1">
            <a:spLocks noChangeArrowheads="1"/>
          </p:cNvSpPr>
          <p:nvPr>
            <p:custDataLst>
              <p:tags r:id="rId18"/>
            </p:custDataLst>
          </p:nvPr>
        </p:nvSpPr>
        <p:spPr bwMode="auto">
          <a:xfrm>
            <a:off x="0" y="38877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7" name="OTLSHAPE_T_aa88744e38b34e96867a0859d2eeab2a_TextPercentage" hidden="1"/>
          <p:cNvSpPr txBox="1">
            <a:spLocks noChangeArrowheads="1"/>
          </p:cNvSpPr>
          <p:nvPr>
            <p:custDataLst>
              <p:tags r:id="rId19"/>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8" name="OTLSHAPE_T_aa88744e38b34e96867a0859d2eeab2a_StartDate" hidden="1"/>
          <p:cNvSpPr txBox="1">
            <a:spLocks noChangeArrowheads="1"/>
          </p:cNvSpPr>
          <p:nvPr>
            <p:custDataLst>
              <p:tags r:id="rId20"/>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9" name="OTLSHAPE_T_aa88744e38b34e96867a0859d2eeab2a_EndDate" hidden="1"/>
          <p:cNvSpPr txBox="1">
            <a:spLocks noChangeArrowheads="1"/>
          </p:cNvSpPr>
          <p:nvPr>
            <p:custDataLst>
              <p:tags r:id="rId21"/>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11" name="OTLSHAPE_T_1e18b361f755473e9ba5cca27f1ea454_ShapePercentage" hidden="1"/>
          <p:cNvSpPr>
            <a:spLocks noChangeArrowheads="1"/>
          </p:cNvSpPr>
          <p:nvPr>
            <p:custDataLst>
              <p:tags r:id="rId22"/>
            </p:custDataLst>
          </p:nvPr>
        </p:nvSpPr>
        <p:spPr bwMode="auto">
          <a:xfrm>
            <a:off x="5011738" y="41544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1" name="OTLSHAPE_T_1e18b361f755473e9ba5cca27f1ea454_Duration" hidden="1"/>
          <p:cNvSpPr txBox="1">
            <a:spLocks noChangeArrowheads="1"/>
          </p:cNvSpPr>
          <p:nvPr>
            <p:custDataLst>
              <p:tags r:id="rId23"/>
            </p:custDataLst>
          </p:nvPr>
        </p:nvSpPr>
        <p:spPr bwMode="auto">
          <a:xfrm>
            <a:off x="0" y="41544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8 jours</a:t>
            </a:r>
          </a:p>
        </p:txBody>
      </p:sp>
      <p:sp>
        <p:nvSpPr>
          <p:cNvPr id="14362" name="OTLSHAPE_T_1e18b361f755473e9ba5cca27f1ea454_TextPercentage" hidden="1"/>
          <p:cNvSpPr txBox="1">
            <a:spLocks noChangeArrowheads="1"/>
          </p:cNvSpPr>
          <p:nvPr>
            <p:custDataLst>
              <p:tags r:id="rId24"/>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3" name="OTLSHAPE_T_1e18b361f755473e9ba5cca27f1ea454_StartDate" hidden="1"/>
          <p:cNvSpPr txBox="1">
            <a:spLocks noChangeArrowheads="1"/>
          </p:cNvSpPr>
          <p:nvPr>
            <p:custDataLst>
              <p:tags r:id="rId25"/>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4" name="OTLSHAPE_T_1e18b361f755473e9ba5cca27f1ea454_EndDate" hidden="1"/>
          <p:cNvSpPr txBox="1">
            <a:spLocks noChangeArrowheads="1"/>
          </p:cNvSpPr>
          <p:nvPr>
            <p:custDataLst>
              <p:tags r:id="rId26"/>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42" name="OTLSHAPE_T_7210c433f53d4642b8827a4c11c8dcce_ShapePercentage" hidden="1"/>
          <p:cNvSpPr>
            <a:spLocks noChangeArrowheads="1"/>
          </p:cNvSpPr>
          <p:nvPr>
            <p:custDataLst>
              <p:tags r:id="rId27"/>
            </p:custDataLst>
          </p:nvPr>
        </p:nvSpPr>
        <p:spPr bwMode="auto">
          <a:xfrm>
            <a:off x="5172075" y="44211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6" name="OTLSHAPE_T_7210c433f53d4642b8827a4c11c8dcce_Duration" hidden="1"/>
          <p:cNvSpPr txBox="1">
            <a:spLocks noChangeArrowheads="1"/>
          </p:cNvSpPr>
          <p:nvPr>
            <p:custDataLst>
              <p:tags r:id="rId28"/>
            </p:custDataLst>
          </p:nvPr>
        </p:nvSpPr>
        <p:spPr bwMode="auto">
          <a:xfrm>
            <a:off x="0" y="44211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19 jours</a:t>
            </a:r>
          </a:p>
        </p:txBody>
      </p:sp>
      <p:sp>
        <p:nvSpPr>
          <p:cNvPr id="14367" name="OTLSHAPE_T_7210c433f53d4642b8827a4c11c8dcce_TextPercentage" hidden="1"/>
          <p:cNvSpPr txBox="1">
            <a:spLocks noChangeArrowheads="1"/>
          </p:cNvSpPr>
          <p:nvPr>
            <p:custDataLst>
              <p:tags r:id="rId29"/>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8" name="OTLSHAPE_T_7210c433f53d4642b8827a4c11c8dcce_StartDate" hidden="1"/>
          <p:cNvSpPr txBox="1">
            <a:spLocks noChangeArrowheads="1"/>
          </p:cNvSpPr>
          <p:nvPr>
            <p:custDataLst>
              <p:tags r:id="rId30"/>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9" name="OTLSHAPE_T_7210c433f53d4642b8827a4c11c8dcce_EndDate" hidden="1"/>
          <p:cNvSpPr txBox="1">
            <a:spLocks noChangeArrowheads="1"/>
          </p:cNvSpPr>
          <p:nvPr>
            <p:custDataLst>
              <p:tags r:id="rId31"/>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90" name="OTLSHAPE_T_ea9c202212614d06ba93b308ceea7de2_ShapePercentage" hidden="1"/>
          <p:cNvSpPr>
            <a:spLocks noChangeArrowheads="1"/>
          </p:cNvSpPr>
          <p:nvPr>
            <p:custDataLst>
              <p:tags r:id="rId32"/>
            </p:custDataLst>
          </p:nvPr>
        </p:nvSpPr>
        <p:spPr bwMode="auto">
          <a:xfrm>
            <a:off x="5811838" y="4741863"/>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71" name="OTLSHAPE_T_ea9c202212614d06ba93b308ceea7de2_Duration" hidden="1"/>
          <p:cNvSpPr txBox="1">
            <a:spLocks noChangeArrowheads="1"/>
          </p:cNvSpPr>
          <p:nvPr>
            <p:custDataLst>
              <p:tags r:id="rId33"/>
            </p:custDataLst>
          </p:nvPr>
        </p:nvSpPr>
        <p:spPr bwMode="auto">
          <a:xfrm>
            <a:off x="0" y="46878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30 jours</a:t>
            </a:r>
          </a:p>
        </p:txBody>
      </p:sp>
      <p:sp>
        <p:nvSpPr>
          <p:cNvPr id="14372" name="OTLSHAPE_T_ea9c202212614d06ba93b308ceea7de2_TextPercentage" hidden="1"/>
          <p:cNvSpPr txBox="1">
            <a:spLocks noChangeArrowheads="1"/>
          </p:cNvSpPr>
          <p:nvPr>
            <p:custDataLst>
              <p:tags r:id="rId34"/>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73" name="OTLSHAPE_T_ea9c202212614d06ba93b308ceea7de2_StartDate" hidden="1"/>
          <p:cNvSpPr txBox="1">
            <a:spLocks noChangeArrowheads="1"/>
          </p:cNvSpPr>
          <p:nvPr>
            <p:custDataLst>
              <p:tags r:id="rId35"/>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74" name="OTLSHAPE_T_ea9c202212614d06ba93b308ceea7de2_EndDate" hidden="1"/>
          <p:cNvSpPr txBox="1">
            <a:spLocks noChangeArrowheads="1"/>
          </p:cNvSpPr>
          <p:nvPr>
            <p:custDataLst>
              <p:tags r:id="rId36"/>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6" name="ZoneTexte 36"/>
          <p:cNvSpPr txBox="1">
            <a:spLocks noChangeArrowheads="1"/>
          </p:cNvSpPr>
          <p:nvPr/>
        </p:nvSpPr>
        <p:spPr bwMode="auto">
          <a:xfrm>
            <a:off x="296863" y="597665"/>
            <a:ext cx="7827962"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1085850" indent="-34290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742950" lvl="1" indent="0" algn="just" eaLnBrk="1" hangingPunct="1">
              <a:defRPr/>
            </a:pPr>
            <a:endParaRPr lang="fr-CH" sz="1800" dirty="0" smtClean="0">
              <a:latin typeface="Arial Narrow" panose="020B0606020202030204" pitchFamily="34" charset="0"/>
            </a:endParaRPr>
          </a:p>
          <a:p>
            <a:pPr marL="742950" lvl="1" indent="0" algn="just" eaLnBrk="1" hangingPunct="1">
              <a:defRPr/>
            </a:pPr>
            <a:endParaRPr lang="fr-CH" sz="1800" dirty="0" smtClean="0">
              <a:latin typeface="Arial Narrow" panose="020B0606020202030204" pitchFamily="34" charset="0"/>
            </a:endParaRPr>
          </a:p>
          <a:p>
            <a:pPr marL="742950" lvl="1" indent="0" algn="just" eaLnBrk="1" hangingPunct="1">
              <a:defRPr/>
            </a:pPr>
            <a:r>
              <a:rPr lang="fr-CH" sz="1800" dirty="0" smtClean="0">
                <a:latin typeface="Arial Narrow" panose="020B0606020202030204" pitchFamily="34" charset="0"/>
              </a:rPr>
              <a:t>Comment </a:t>
            </a:r>
            <a:r>
              <a:rPr lang="fr-CH" sz="1800" dirty="0" smtClean="0">
                <a:latin typeface="Arial Narrow" panose="020B0606020202030204" pitchFamily="34" charset="0"/>
              </a:rPr>
              <a:t>les configurations spatio-temporelles du parcours résidentiel </a:t>
            </a:r>
            <a:r>
              <a:rPr lang="fr-CH" sz="1800" dirty="0" smtClean="0">
                <a:latin typeface="Arial Narrow" panose="020B0606020202030204" pitchFamily="34" charset="0"/>
              </a:rPr>
              <a:t>oriente-t-il les relations sociales des individus ?</a:t>
            </a:r>
          </a:p>
          <a:p>
            <a:pPr marL="742950" lvl="1" indent="0" algn="just" eaLnBrk="1" hangingPunct="1">
              <a:defRPr/>
            </a:pPr>
            <a:endParaRPr lang="fr-CH" sz="1800" dirty="0" smtClean="0">
              <a:latin typeface="Arial Narrow" panose="020B0606020202030204" pitchFamily="34" charset="0"/>
            </a:endParaRPr>
          </a:p>
          <a:p>
            <a:pPr marL="742950" lvl="1" indent="0" algn="just" eaLnBrk="1" hangingPunct="1">
              <a:defRPr/>
            </a:pPr>
            <a:r>
              <a:rPr lang="fr-CH" sz="1800" dirty="0" err="1">
                <a:latin typeface="Arial Narrow" panose="020B0606020202030204" pitchFamily="34" charset="0"/>
              </a:rPr>
              <a:t>Hp</a:t>
            </a:r>
            <a:r>
              <a:rPr lang="fr-CH" sz="1800" dirty="0">
                <a:latin typeface="Arial Narrow" panose="020B0606020202030204" pitchFamily="34" charset="0"/>
              </a:rPr>
              <a:t> </a:t>
            </a:r>
            <a:r>
              <a:rPr lang="fr-CH" sz="1800" dirty="0" smtClean="0">
                <a:latin typeface="Arial Narrow" panose="020B0606020202030204" pitchFamily="34" charset="0"/>
              </a:rPr>
              <a:t>1 </a:t>
            </a:r>
            <a:r>
              <a:rPr lang="fr-CH" sz="1800" dirty="0">
                <a:latin typeface="Arial Narrow" panose="020B0606020202030204" pitchFamily="34" charset="0"/>
              </a:rPr>
              <a:t>: L’orientation vers un réseau social familial est associée à </a:t>
            </a:r>
            <a:r>
              <a:rPr lang="fr-CH" sz="1800" dirty="0" smtClean="0">
                <a:latin typeface="Arial Narrow" panose="020B0606020202030204" pitchFamily="34" charset="0"/>
              </a:rPr>
              <a:t>une </a:t>
            </a:r>
            <a:r>
              <a:rPr lang="fr-CH" sz="1800" dirty="0">
                <a:latin typeface="Arial Narrow" panose="020B0606020202030204" pitchFamily="34" charset="0"/>
              </a:rPr>
              <a:t>faible mobilité résidentielle. </a:t>
            </a:r>
          </a:p>
          <a:p>
            <a:pPr marL="742950" lvl="1" indent="0" algn="just" eaLnBrk="1" hangingPunct="1">
              <a:defRPr/>
            </a:pPr>
            <a:endParaRPr lang="fr-CH" sz="1800" dirty="0">
              <a:latin typeface="Arial Narrow" panose="020B0606020202030204" pitchFamily="34" charset="0"/>
            </a:endParaRPr>
          </a:p>
          <a:p>
            <a:pPr marL="742950" lvl="1" indent="0" algn="just" eaLnBrk="1" hangingPunct="1">
              <a:defRPr/>
            </a:pPr>
            <a:r>
              <a:rPr lang="fr-CH" sz="1800" dirty="0" err="1" smtClean="0">
                <a:latin typeface="Arial Narrow" panose="020B0606020202030204" pitchFamily="34" charset="0"/>
              </a:rPr>
              <a:t>Hp</a:t>
            </a:r>
            <a:r>
              <a:rPr lang="fr-CH" sz="1800" dirty="0" smtClean="0">
                <a:latin typeface="Arial Narrow" panose="020B0606020202030204" pitchFamily="34" charset="0"/>
              </a:rPr>
              <a:t> 2 : Les grandes mobilités résidentielles tendent à éloigner les individus de leur famille au profit de leurs réseaux amicaux et professionnels. </a:t>
            </a:r>
          </a:p>
          <a:p>
            <a:pPr marL="742950" lvl="1" indent="0" algn="just" eaLnBrk="1" hangingPunct="1">
              <a:defRPr/>
            </a:pPr>
            <a:endParaRPr lang="fr-CH" sz="1800" dirty="0">
              <a:latin typeface="Arial Narrow" panose="020B0606020202030204" pitchFamily="34" charset="0"/>
            </a:endParaRPr>
          </a:p>
          <a:p>
            <a:pPr marL="742950" lvl="1" indent="0" algn="just" eaLnBrk="1" hangingPunct="1">
              <a:defRPr/>
            </a:pPr>
            <a:endParaRPr lang="fr-CH" sz="1800" dirty="0" smtClean="0">
              <a:latin typeface="Arial Narrow" panose="020B0606020202030204" pitchFamily="34" charset="0"/>
            </a:endParaRPr>
          </a:p>
          <a:p>
            <a:pPr marL="742950" lvl="1" indent="0" algn="just" eaLnBrk="1" hangingPunct="1">
              <a:defRPr/>
            </a:pPr>
            <a:endParaRPr lang="fr-CH" sz="1800" dirty="0">
              <a:latin typeface="Arial Narrow" panose="020B0606020202030204" pitchFamily="34" charset="0"/>
            </a:endParaRPr>
          </a:p>
          <a:p>
            <a:pPr marL="742950" lvl="1" indent="0" algn="just" eaLnBrk="1" hangingPunct="1">
              <a:defRPr/>
            </a:pPr>
            <a:endParaRPr lang="fr-CH" sz="1800" dirty="0" smtClean="0">
              <a:latin typeface="Arial Narrow" panose="020B0606020202030204" pitchFamily="34" charset="0"/>
            </a:endParaRPr>
          </a:p>
          <a:p>
            <a:pPr algn="just" eaLnBrk="1" hangingPunct="1">
              <a:defRPr/>
            </a:pPr>
            <a:endParaRPr lang="fr-CH" sz="1800" dirty="0" smtClean="0">
              <a:latin typeface="Arial Narrow" panose="020B0606020202030204" pitchFamily="34" charset="0"/>
            </a:endParaRPr>
          </a:p>
        </p:txBody>
      </p:sp>
      <p:pic>
        <p:nvPicPr>
          <p:cNvPr id="14376" name="Image 21" descr="epfl2.png"/>
          <p:cNvPicPr>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0" y="160338"/>
            <a:ext cx="890588" cy="457200"/>
          </a:xfrm>
          <a:prstGeom prst="rect">
            <a:avLst/>
          </a:prstGeom>
          <a:solidFill>
            <a:srgbClr val="D70015"/>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2" name="Espace réservé du titre 1"/>
          <p:cNvSpPr txBox="1">
            <a:spLocks/>
          </p:cNvSpPr>
          <p:nvPr/>
        </p:nvSpPr>
        <p:spPr bwMode="auto">
          <a:xfrm>
            <a:off x="1117600" y="125413"/>
            <a:ext cx="7653338" cy="576262"/>
          </a:xfrm>
          <a:prstGeom prst="rect">
            <a:avLst/>
          </a:prstGeom>
          <a:noFill/>
          <a:ln>
            <a:noFill/>
          </a:ln>
          <a:extLst>
            <a:ext uri="{909E8E84-426E-40dd-AFC4-6F175D3DCCD1}"/>
            <a:ext uri="{91240B29-F687-4f45-9708-019B960494DF}"/>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fr-FR" spc="100" dirty="0" smtClean="0">
                <a:solidFill>
                  <a:schemeClr val="bg1"/>
                </a:solidFill>
                <a:latin typeface="Impact"/>
                <a:cs typeface="Impact"/>
              </a:rPr>
              <a:t>Questionnement et </a:t>
            </a:r>
            <a:r>
              <a:rPr lang="fr-FR" spc="100" dirty="0" err="1" smtClean="0">
                <a:solidFill>
                  <a:schemeClr val="bg1"/>
                </a:solidFill>
                <a:latin typeface="Impact"/>
                <a:cs typeface="Impact"/>
              </a:rPr>
              <a:t>hypothéses</a:t>
            </a:r>
            <a:endParaRPr lang="fr-FR" spc="100" dirty="0" smtClean="0">
              <a:solidFill>
                <a:schemeClr val="bg1"/>
              </a:solidFill>
              <a:latin typeface="Impact"/>
              <a:cs typeface="Impact"/>
            </a:endParaRPr>
          </a:p>
        </p:txBody>
      </p:sp>
    </p:spTree>
    <p:custDataLst>
      <p:tags r:id="rId1"/>
    </p:custDataLst>
    <p:extLst>
      <p:ext uri="{BB962C8B-B14F-4D97-AF65-F5344CB8AC3E}">
        <p14:creationId xmlns:p14="http://schemas.microsoft.com/office/powerpoint/2010/main" val="12369505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bwMode="auto">
          <a:xfrm>
            <a:off x="0" y="0"/>
            <a:ext cx="9144000" cy="518795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mtClean="0">
              <a:solidFill>
                <a:srgbClr val="FFFFFF"/>
              </a:solidFill>
              <a:latin typeface="Arial Narrow" panose="020B0606020202030204" pitchFamily="34" charset="0"/>
            </a:endParaRPr>
          </a:p>
        </p:txBody>
      </p:sp>
      <p:sp>
        <p:nvSpPr>
          <p:cNvPr id="97" name="Rectangle 96"/>
          <p:cNvSpPr/>
          <p:nvPr/>
        </p:nvSpPr>
        <p:spPr>
          <a:xfrm>
            <a:off x="1112837" y="160338"/>
            <a:ext cx="7775981" cy="457200"/>
          </a:xfrm>
          <a:prstGeom prst="rect">
            <a:avLst/>
          </a:prstGeom>
          <a:solidFill>
            <a:srgbClr val="000000">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26663" name="OTLSHAPE_T_a457fd282e6e4974851a8ad9010764d5_ShapePercentage" hidden="1"/>
          <p:cNvSpPr>
            <a:spLocks noChangeArrowheads="1"/>
          </p:cNvSpPr>
          <p:nvPr>
            <p:custDataLst>
              <p:tags r:id="rId2"/>
            </p:custDataLst>
          </p:nvPr>
        </p:nvSpPr>
        <p:spPr bwMode="auto">
          <a:xfrm>
            <a:off x="3732213" y="30876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1" name="OTLSHAPE_T_a457fd282e6e4974851a8ad9010764d5_Duration" hidden="1"/>
          <p:cNvSpPr txBox="1">
            <a:spLocks noChangeArrowheads="1"/>
          </p:cNvSpPr>
          <p:nvPr>
            <p:custDataLst>
              <p:tags r:id="rId3"/>
            </p:custDataLst>
          </p:nvPr>
        </p:nvSpPr>
        <p:spPr bwMode="auto">
          <a:xfrm>
            <a:off x="0" y="30876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2" name="OTLSHAPE_T_a457fd282e6e4974851a8ad9010764d5_TextPercentage" hidden="1"/>
          <p:cNvSpPr txBox="1">
            <a:spLocks noChangeArrowheads="1"/>
          </p:cNvSpPr>
          <p:nvPr>
            <p:custDataLst>
              <p:tags r:id="rId4"/>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3" name="OTLSHAPE_T_a457fd282e6e4974851a8ad9010764d5_StartDate" hidden="1"/>
          <p:cNvSpPr txBox="1">
            <a:spLocks noChangeArrowheads="1"/>
          </p:cNvSpPr>
          <p:nvPr>
            <p:custDataLst>
              <p:tags r:id="rId5"/>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4" name="OTLSHAPE_T_a457fd282e6e4974851a8ad9010764d5_EndDate" hidden="1"/>
          <p:cNvSpPr txBox="1">
            <a:spLocks noChangeArrowheads="1"/>
          </p:cNvSpPr>
          <p:nvPr>
            <p:custDataLst>
              <p:tags r:id="rId6"/>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75" name="OTLSHAPE_T_13525755cbb64745b900bb7ce7da519d_ShapePercentage" hidden="1"/>
          <p:cNvSpPr>
            <a:spLocks noChangeArrowheads="1"/>
          </p:cNvSpPr>
          <p:nvPr>
            <p:custDataLst>
              <p:tags r:id="rId7"/>
            </p:custDataLst>
          </p:nvPr>
        </p:nvSpPr>
        <p:spPr bwMode="auto">
          <a:xfrm>
            <a:off x="4132263" y="33543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6" name="OTLSHAPE_T_13525755cbb64745b900bb7ce7da519d_Duration" hidden="1"/>
          <p:cNvSpPr txBox="1">
            <a:spLocks noChangeArrowheads="1"/>
          </p:cNvSpPr>
          <p:nvPr>
            <p:custDataLst>
              <p:tags r:id="rId8"/>
            </p:custDataLst>
          </p:nvPr>
        </p:nvSpPr>
        <p:spPr bwMode="auto">
          <a:xfrm>
            <a:off x="0" y="33543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7" name="OTLSHAPE_T_13525755cbb64745b900bb7ce7da519d_TextPercentage" hidden="1"/>
          <p:cNvSpPr txBox="1">
            <a:spLocks noChangeArrowheads="1"/>
          </p:cNvSpPr>
          <p:nvPr>
            <p:custDataLst>
              <p:tags r:id="rId9"/>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8" name="OTLSHAPE_T_13525755cbb64745b900bb7ce7da519d_StartDate" hidden="1"/>
          <p:cNvSpPr txBox="1">
            <a:spLocks noChangeArrowheads="1"/>
          </p:cNvSpPr>
          <p:nvPr>
            <p:custDataLst>
              <p:tags r:id="rId10"/>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9" name="OTLSHAPE_T_13525755cbb64745b900bb7ce7da519d_EndDate" hidden="1"/>
          <p:cNvSpPr txBox="1">
            <a:spLocks noChangeArrowheads="1"/>
          </p:cNvSpPr>
          <p:nvPr>
            <p:custDataLst>
              <p:tags r:id="rId11"/>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87" name="OTLSHAPE_T_241a6118ceb04f98ab2cba822a8af017_ShapePercentage" hidden="1"/>
          <p:cNvSpPr>
            <a:spLocks noChangeArrowheads="1"/>
          </p:cNvSpPr>
          <p:nvPr>
            <p:custDataLst>
              <p:tags r:id="rId12"/>
            </p:custDataLst>
          </p:nvPr>
        </p:nvSpPr>
        <p:spPr bwMode="auto">
          <a:xfrm>
            <a:off x="4052888" y="36210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1" name="OTLSHAPE_T_241a6118ceb04f98ab2cba822a8af017_Duration" hidden="1"/>
          <p:cNvSpPr txBox="1">
            <a:spLocks noChangeArrowheads="1"/>
          </p:cNvSpPr>
          <p:nvPr>
            <p:custDataLst>
              <p:tags r:id="rId13"/>
            </p:custDataLst>
          </p:nvPr>
        </p:nvSpPr>
        <p:spPr bwMode="auto">
          <a:xfrm>
            <a:off x="0" y="36210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2" name="OTLSHAPE_T_241a6118ceb04f98ab2cba822a8af017_TextPercentage" hidden="1"/>
          <p:cNvSpPr txBox="1">
            <a:spLocks noChangeArrowheads="1"/>
          </p:cNvSpPr>
          <p:nvPr>
            <p:custDataLst>
              <p:tags r:id="rId14"/>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3" name="OTLSHAPE_T_241a6118ceb04f98ab2cba822a8af017_StartDate" hidden="1"/>
          <p:cNvSpPr txBox="1">
            <a:spLocks noChangeArrowheads="1"/>
          </p:cNvSpPr>
          <p:nvPr>
            <p:custDataLst>
              <p:tags r:id="rId15"/>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4" name="OTLSHAPE_T_241a6118ceb04f98ab2cba822a8af017_EndDate" hidden="1"/>
          <p:cNvSpPr txBox="1">
            <a:spLocks noChangeArrowheads="1"/>
          </p:cNvSpPr>
          <p:nvPr>
            <p:custDataLst>
              <p:tags r:id="rId16"/>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03" name="OTLSHAPE_T_aa88744e38b34e96867a0859d2eeab2a_ShapePercentage" hidden="1"/>
          <p:cNvSpPr>
            <a:spLocks noChangeArrowheads="1"/>
          </p:cNvSpPr>
          <p:nvPr>
            <p:custDataLst>
              <p:tags r:id="rId17"/>
            </p:custDataLst>
          </p:nvPr>
        </p:nvSpPr>
        <p:spPr bwMode="auto">
          <a:xfrm>
            <a:off x="4052888" y="38877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6" name="OTLSHAPE_T_aa88744e38b34e96867a0859d2eeab2a_Duration" hidden="1"/>
          <p:cNvSpPr txBox="1">
            <a:spLocks noChangeArrowheads="1"/>
          </p:cNvSpPr>
          <p:nvPr>
            <p:custDataLst>
              <p:tags r:id="rId18"/>
            </p:custDataLst>
          </p:nvPr>
        </p:nvSpPr>
        <p:spPr bwMode="auto">
          <a:xfrm>
            <a:off x="0" y="38877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7" name="OTLSHAPE_T_aa88744e38b34e96867a0859d2eeab2a_TextPercentage" hidden="1"/>
          <p:cNvSpPr txBox="1">
            <a:spLocks noChangeArrowheads="1"/>
          </p:cNvSpPr>
          <p:nvPr>
            <p:custDataLst>
              <p:tags r:id="rId19"/>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8" name="OTLSHAPE_T_aa88744e38b34e96867a0859d2eeab2a_StartDate" hidden="1"/>
          <p:cNvSpPr txBox="1">
            <a:spLocks noChangeArrowheads="1"/>
          </p:cNvSpPr>
          <p:nvPr>
            <p:custDataLst>
              <p:tags r:id="rId20"/>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9" name="OTLSHAPE_T_aa88744e38b34e96867a0859d2eeab2a_EndDate" hidden="1"/>
          <p:cNvSpPr txBox="1">
            <a:spLocks noChangeArrowheads="1"/>
          </p:cNvSpPr>
          <p:nvPr>
            <p:custDataLst>
              <p:tags r:id="rId21"/>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11" name="OTLSHAPE_T_1e18b361f755473e9ba5cca27f1ea454_ShapePercentage" hidden="1"/>
          <p:cNvSpPr>
            <a:spLocks noChangeArrowheads="1"/>
          </p:cNvSpPr>
          <p:nvPr>
            <p:custDataLst>
              <p:tags r:id="rId22"/>
            </p:custDataLst>
          </p:nvPr>
        </p:nvSpPr>
        <p:spPr bwMode="auto">
          <a:xfrm>
            <a:off x="5011738" y="41544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1" name="OTLSHAPE_T_1e18b361f755473e9ba5cca27f1ea454_Duration" hidden="1"/>
          <p:cNvSpPr txBox="1">
            <a:spLocks noChangeArrowheads="1"/>
          </p:cNvSpPr>
          <p:nvPr>
            <p:custDataLst>
              <p:tags r:id="rId23"/>
            </p:custDataLst>
          </p:nvPr>
        </p:nvSpPr>
        <p:spPr bwMode="auto">
          <a:xfrm>
            <a:off x="0" y="41544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8 jours</a:t>
            </a:r>
          </a:p>
        </p:txBody>
      </p:sp>
      <p:sp>
        <p:nvSpPr>
          <p:cNvPr id="14362" name="OTLSHAPE_T_1e18b361f755473e9ba5cca27f1ea454_TextPercentage" hidden="1"/>
          <p:cNvSpPr txBox="1">
            <a:spLocks noChangeArrowheads="1"/>
          </p:cNvSpPr>
          <p:nvPr>
            <p:custDataLst>
              <p:tags r:id="rId24"/>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3" name="OTLSHAPE_T_1e18b361f755473e9ba5cca27f1ea454_StartDate" hidden="1"/>
          <p:cNvSpPr txBox="1">
            <a:spLocks noChangeArrowheads="1"/>
          </p:cNvSpPr>
          <p:nvPr>
            <p:custDataLst>
              <p:tags r:id="rId25"/>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4" name="OTLSHAPE_T_1e18b361f755473e9ba5cca27f1ea454_EndDate" hidden="1"/>
          <p:cNvSpPr txBox="1">
            <a:spLocks noChangeArrowheads="1"/>
          </p:cNvSpPr>
          <p:nvPr>
            <p:custDataLst>
              <p:tags r:id="rId26"/>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42" name="OTLSHAPE_T_7210c433f53d4642b8827a4c11c8dcce_ShapePercentage" hidden="1"/>
          <p:cNvSpPr>
            <a:spLocks noChangeArrowheads="1"/>
          </p:cNvSpPr>
          <p:nvPr>
            <p:custDataLst>
              <p:tags r:id="rId27"/>
            </p:custDataLst>
          </p:nvPr>
        </p:nvSpPr>
        <p:spPr bwMode="auto">
          <a:xfrm>
            <a:off x="5172075" y="44211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6" name="OTLSHAPE_T_7210c433f53d4642b8827a4c11c8dcce_Duration" hidden="1"/>
          <p:cNvSpPr txBox="1">
            <a:spLocks noChangeArrowheads="1"/>
          </p:cNvSpPr>
          <p:nvPr>
            <p:custDataLst>
              <p:tags r:id="rId28"/>
            </p:custDataLst>
          </p:nvPr>
        </p:nvSpPr>
        <p:spPr bwMode="auto">
          <a:xfrm>
            <a:off x="0" y="44211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19 jours</a:t>
            </a:r>
          </a:p>
        </p:txBody>
      </p:sp>
      <p:sp>
        <p:nvSpPr>
          <p:cNvPr id="14367" name="OTLSHAPE_T_7210c433f53d4642b8827a4c11c8dcce_TextPercentage" hidden="1"/>
          <p:cNvSpPr txBox="1">
            <a:spLocks noChangeArrowheads="1"/>
          </p:cNvSpPr>
          <p:nvPr>
            <p:custDataLst>
              <p:tags r:id="rId29"/>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8" name="OTLSHAPE_T_7210c433f53d4642b8827a4c11c8dcce_StartDate" hidden="1"/>
          <p:cNvSpPr txBox="1">
            <a:spLocks noChangeArrowheads="1"/>
          </p:cNvSpPr>
          <p:nvPr>
            <p:custDataLst>
              <p:tags r:id="rId30"/>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9" name="OTLSHAPE_T_7210c433f53d4642b8827a4c11c8dcce_EndDate" hidden="1"/>
          <p:cNvSpPr txBox="1">
            <a:spLocks noChangeArrowheads="1"/>
          </p:cNvSpPr>
          <p:nvPr>
            <p:custDataLst>
              <p:tags r:id="rId31"/>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90" name="OTLSHAPE_T_ea9c202212614d06ba93b308ceea7de2_ShapePercentage" hidden="1"/>
          <p:cNvSpPr>
            <a:spLocks noChangeArrowheads="1"/>
          </p:cNvSpPr>
          <p:nvPr>
            <p:custDataLst>
              <p:tags r:id="rId32"/>
            </p:custDataLst>
          </p:nvPr>
        </p:nvSpPr>
        <p:spPr bwMode="auto">
          <a:xfrm>
            <a:off x="5811838" y="4741863"/>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71" name="OTLSHAPE_T_ea9c202212614d06ba93b308ceea7de2_Duration" hidden="1"/>
          <p:cNvSpPr txBox="1">
            <a:spLocks noChangeArrowheads="1"/>
          </p:cNvSpPr>
          <p:nvPr>
            <p:custDataLst>
              <p:tags r:id="rId33"/>
            </p:custDataLst>
          </p:nvPr>
        </p:nvSpPr>
        <p:spPr bwMode="auto">
          <a:xfrm>
            <a:off x="0" y="46878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30 jours</a:t>
            </a:r>
          </a:p>
        </p:txBody>
      </p:sp>
      <p:sp>
        <p:nvSpPr>
          <p:cNvPr id="14372" name="OTLSHAPE_T_ea9c202212614d06ba93b308ceea7de2_TextPercentage" hidden="1"/>
          <p:cNvSpPr txBox="1">
            <a:spLocks noChangeArrowheads="1"/>
          </p:cNvSpPr>
          <p:nvPr>
            <p:custDataLst>
              <p:tags r:id="rId34"/>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73" name="OTLSHAPE_T_ea9c202212614d06ba93b308ceea7de2_StartDate" hidden="1"/>
          <p:cNvSpPr txBox="1">
            <a:spLocks noChangeArrowheads="1"/>
          </p:cNvSpPr>
          <p:nvPr>
            <p:custDataLst>
              <p:tags r:id="rId35"/>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74" name="OTLSHAPE_T_ea9c202212614d06ba93b308ceea7de2_EndDate" hidden="1"/>
          <p:cNvSpPr txBox="1">
            <a:spLocks noChangeArrowheads="1"/>
          </p:cNvSpPr>
          <p:nvPr>
            <p:custDataLst>
              <p:tags r:id="rId36"/>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6" name="ZoneTexte 36"/>
          <p:cNvSpPr txBox="1">
            <a:spLocks noChangeArrowheads="1"/>
          </p:cNvSpPr>
          <p:nvPr/>
        </p:nvSpPr>
        <p:spPr bwMode="auto">
          <a:xfrm>
            <a:off x="296863" y="806879"/>
            <a:ext cx="8907730"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1085850" indent="-34290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fr-CH" sz="1800" dirty="0" smtClean="0">
                <a:latin typeface="Arial Narrow" panose="020B0606020202030204" pitchFamily="34" charset="0"/>
              </a:rPr>
              <a:t>Enquête </a:t>
            </a:r>
            <a:r>
              <a:rPr lang="fr-CH" sz="1800" i="1" dirty="0" err="1" smtClean="0">
                <a:latin typeface="Arial Narrow" panose="020B0606020202030204" pitchFamily="34" charset="0"/>
              </a:rPr>
              <a:t>FamTimes</a:t>
            </a:r>
            <a:r>
              <a:rPr lang="fr-CH" sz="1800" i="1" dirty="0" smtClean="0">
                <a:latin typeface="Arial Narrow" panose="020B0606020202030204" pitchFamily="34" charset="0"/>
              </a:rPr>
              <a:t> </a:t>
            </a:r>
            <a:r>
              <a:rPr lang="fr-CH" sz="1800" i="1" dirty="0">
                <a:latin typeface="Arial Narrow" panose="020B0606020202030204" pitchFamily="34" charset="0"/>
              </a:rPr>
              <a:t>“</a:t>
            </a:r>
            <a:r>
              <a:rPr lang="fr-CH" sz="1800" i="1" dirty="0" err="1">
                <a:latin typeface="Arial Narrow" panose="020B0606020202030204" pitchFamily="34" charset="0"/>
              </a:rPr>
              <a:t>Family</a:t>
            </a:r>
            <a:r>
              <a:rPr lang="fr-CH" sz="1800" i="1" dirty="0">
                <a:latin typeface="Arial Narrow" panose="020B0606020202030204" pitchFamily="34" charset="0"/>
              </a:rPr>
              <a:t> </a:t>
            </a:r>
            <a:r>
              <a:rPr lang="fr-CH" sz="1800" i="1" dirty="0" err="1">
                <a:latin typeface="Arial Narrow" panose="020B0606020202030204" pitchFamily="34" charset="0"/>
              </a:rPr>
              <a:t>trajectories</a:t>
            </a:r>
            <a:r>
              <a:rPr lang="fr-CH" sz="1800" i="1" dirty="0">
                <a:latin typeface="Arial Narrow" panose="020B0606020202030204" pitchFamily="34" charset="0"/>
              </a:rPr>
              <a:t> and social networks: </a:t>
            </a:r>
            <a:r>
              <a:rPr lang="fr-CH" sz="1800" i="1" dirty="0" smtClean="0">
                <a:latin typeface="Arial Narrow" panose="020B0606020202030204" pitchFamily="34" charset="0"/>
              </a:rPr>
              <a:t>a </a:t>
            </a:r>
            <a:r>
              <a:rPr lang="fr-CH" sz="1800" i="1" dirty="0" err="1" smtClean="0">
                <a:latin typeface="Arial Narrow" panose="020B0606020202030204" pitchFamily="34" charset="0"/>
              </a:rPr>
              <a:t>configurational</a:t>
            </a:r>
            <a:endParaRPr lang="fr-CH" sz="1800" i="1" dirty="0">
              <a:latin typeface="Arial Narrow" panose="020B0606020202030204" pitchFamily="34" charset="0"/>
            </a:endParaRPr>
          </a:p>
          <a:p>
            <a:r>
              <a:rPr lang="fr-CH" sz="1800" i="1" dirty="0">
                <a:latin typeface="Arial Narrow" panose="020B0606020202030204" pitchFamily="34" charset="0"/>
              </a:rPr>
              <a:t>perspective on the life course</a:t>
            </a:r>
            <a:r>
              <a:rPr lang="fr-CH" sz="1800" i="1" dirty="0" smtClean="0">
                <a:latin typeface="Arial Narrow" panose="020B0606020202030204" pitchFamily="34" charset="0"/>
              </a:rPr>
              <a:t>” </a:t>
            </a:r>
            <a:r>
              <a:rPr lang="fr-CH" sz="1800" dirty="0" smtClean="0">
                <a:latin typeface="Arial Narrow" panose="020B0606020202030204" pitchFamily="34" charset="0"/>
              </a:rPr>
              <a:t>: </a:t>
            </a:r>
          </a:p>
          <a:p>
            <a:endParaRPr lang="fr-CH" sz="1800" dirty="0" smtClean="0">
              <a:latin typeface="Arial Narrow" panose="020B0606020202030204" pitchFamily="34" charset="0"/>
            </a:endParaRPr>
          </a:p>
          <a:p>
            <a:pPr lvl="1" algn="just" eaLnBrk="1" hangingPunct="1">
              <a:buFont typeface="Arial" charset="0"/>
              <a:buChar char="•"/>
              <a:defRPr/>
            </a:pPr>
            <a:r>
              <a:rPr lang="fr-CH" sz="1800" dirty="0" smtClean="0">
                <a:latin typeface="Arial Narrow" panose="020B0606020202030204" pitchFamily="34" charset="0"/>
              </a:rPr>
              <a:t>800 personnes enquêtées en Suisse (échantillon représentatif de la population résidente)</a:t>
            </a:r>
          </a:p>
          <a:p>
            <a:pPr lvl="1" algn="just" eaLnBrk="1" hangingPunct="1">
              <a:buFont typeface="Arial" charset="0"/>
              <a:buChar char="•"/>
              <a:defRPr/>
            </a:pPr>
            <a:r>
              <a:rPr lang="fr-CH" sz="1800" dirty="0" smtClean="0">
                <a:latin typeface="Arial Narrow" panose="020B0606020202030204" pitchFamily="34" charset="0"/>
              </a:rPr>
              <a:t>Parcours de vie et réseaux sociaux</a:t>
            </a:r>
          </a:p>
          <a:p>
            <a:pPr lvl="1" algn="just" eaLnBrk="1" hangingPunct="1">
              <a:buFont typeface="Arial" charset="0"/>
              <a:buChar char="•"/>
              <a:defRPr/>
            </a:pPr>
            <a:endParaRPr lang="fr-CH" sz="1800" dirty="0" smtClean="0">
              <a:latin typeface="Arial Narrow" panose="020B0606020202030204" pitchFamily="34" charset="0"/>
            </a:endParaRPr>
          </a:p>
          <a:p>
            <a:pPr marL="742950" lvl="1" indent="0" algn="just" eaLnBrk="1" hangingPunct="1">
              <a:defRPr/>
            </a:pPr>
            <a:r>
              <a:rPr lang="fr-CH" sz="1800" dirty="0" smtClean="0">
                <a:latin typeface="Arial Narrow" panose="020B0606020202030204" pitchFamily="34" charset="0"/>
              </a:rPr>
              <a:t>Mobilité résidentielle : </a:t>
            </a:r>
          </a:p>
          <a:p>
            <a:pPr lvl="1" algn="just" eaLnBrk="1" hangingPunct="1">
              <a:buFont typeface="Arial" charset="0"/>
              <a:buChar char="•"/>
              <a:defRPr/>
            </a:pPr>
            <a:r>
              <a:rPr lang="fr-CH" sz="1800" dirty="0" smtClean="0">
                <a:latin typeface="Arial Narrow" panose="020B0606020202030204" pitchFamily="34" charset="0"/>
              </a:rPr>
              <a:t>Ensemble des stations résidentielle (1965-2011)</a:t>
            </a:r>
          </a:p>
          <a:p>
            <a:pPr lvl="1" algn="just" eaLnBrk="1" hangingPunct="1">
              <a:buFont typeface="Arial" charset="0"/>
              <a:buChar char="•"/>
              <a:defRPr/>
            </a:pPr>
            <a:r>
              <a:rPr lang="fr-CH" sz="1800" dirty="0" smtClean="0">
                <a:latin typeface="Arial Narrow" panose="020B0606020202030204" pitchFamily="34" charset="0"/>
              </a:rPr>
              <a:t>Localisation et durée de chacune des stations résidentielles</a:t>
            </a:r>
          </a:p>
          <a:p>
            <a:pPr marL="742950" lvl="1" indent="0" algn="just" eaLnBrk="1" hangingPunct="1">
              <a:defRPr/>
            </a:pPr>
            <a:endParaRPr lang="fr-CH" sz="1800" dirty="0">
              <a:latin typeface="Arial Narrow" panose="020B0606020202030204" pitchFamily="34" charset="0"/>
            </a:endParaRPr>
          </a:p>
          <a:p>
            <a:pPr marL="742950" lvl="1" indent="0" algn="just" eaLnBrk="1" hangingPunct="1">
              <a:defRPr/>
            </a:pPr>
            <a:r>
              <a:rPr lang="fr-CH" sz="1800" dirty="0" smtClean="0">
                <a:latin typeface="Arial Narrow" panose="020B0606020202030204" pitchFamily="34" charset="0"/>
              </a:rPr>
              <a:t>Composition du réseau social </a:t>
            </a:r>
            <a:r>
              <a:rPr lang="fr-CH" sz="1800" dirty="0" smtClean="0">
                <a:latin typeface="Arial Narrow" panose="020B0606020202030204" pitchFamily="34" charset="0"/>
              </a:rPr>
              <a:t>: </a:t>
            </a:r>
          </a:p>
          <a:p>
            <a:pPr lvl="1" algn="just" eaLnBrk="1" hangingPunct="1">
              <a:buFont typeface="Arial" charset="0"/>
              <a:buChar char="•"/>
              <a:defRPr/>
            </a:pPr>
            <a:r>
              <a:rPr lang="fr-CH" sz="1800" dirty="0" smtClean="0">
                <a:latin typeface="Arial Narrow" panose="020B0606020202030204" pitchFamily="34" charset="0"/>
              </a:rPr>
              <a:t>Type </a:t>
            </a:r>
            <a:r>
              <a:rPr lang="fr-CH" sz="1800" dirty="0" smtClean="0">
                <a:latin typeface="Arial Narrow" panose="020B0606020202030204" pitchFamily="34" charset="0"/>
              </a:rPr>
              <a:t>de la relation (familiale, amicale, professionnelle)</a:t>
            </a:r>
          </a:p>
          <a:p>
            <a:pPr lvl="1" algn="just" eaLnBrk="1" hangingPunct="1">
              <a:buFont typeface="Arial" charset="0"/>
              <a:buChar char="•"/>
              <a:defRPr/>
            </a:pPr>
            <a:r>
              <a:rPr lang="fr-CH" sz="1800" dirty="0" smtClean="0">
                <a:latin typeface="Arial Narrow" panose="020B0606020202030204" pitchFamily="34" charset="0"/>
              </a:rPr>
              <a:t>Intensité de la relation (fréquence d’interaction)</a:t>
            </a:r>
          </a:p>
          <a:p>
            <a:pPr lvl="1" algn="just" eaLnBrk="1" hangingPunct="1">
              <a:buFont typeface="Arial" charset="0"/>
              <a:buChar char="•"/>
              <a:defRPr/>
            </a:pPr>
            <a:endParaRPr lang="fr-CH" sz="1800" dirty="0" smtClean="0">
              <a:latin typeface="Arial Narrow" panose="020B0606020202030204" pitchFamily="34" charset="0"/>
            </a:endParaRPr>
          </a:p>
          <a:p>
            <a:pPr marL="742950" lvl="1" indent="0" algn="just" eaLnBrk="1" hangingPunct="1">
              <a:defRPr/>
            </a:pPr>
            <a:r>
              <a:rPr lang="fr-CH" sz="1800" dirty="0" smtClean="0">
                <a:latin typeface="Arial Narrow" panose="020B0606020202030204" pitchFamily="34" charset="0"/>
              </a:rPr>
              <a:t>  </a:t>
            </a:r>
            <a:endParaRPr lang="fr-CH" sz="1800" dirty="0">
              <a:latin typeface="Arial Narrow" panose="020B0606020202030204" pitchFamily="34" charset="0"/>
            </a:endParaRPr>
          </a:p>
        </p:txBody>
      </p:sp>
      <p:pic>
        <p:nvPicPr>
          <p:cNvPr id="14376" name="Image 21" descr="epfl2.png"/>
          <p:cNvPicPr>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0" y="160338"/>
            <a:ext cx="890588" cy="457200"/>
          </a:xfrm>
          <a:prstGeom prst="rect">
            <a:avLst/>
          </a:prstGeom>
          <a:solidFill>
            <a:srgbClr val="D70015"/>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2" name="Espace réservé du titre 1"/>
          <p:cNvSpPr txBox="1">
            <a:spLocks/>
          </p:cNvSpPr>
          <p:nvPr/>
        </p:nvSpPr>
        <p:spPr bwMode="auto">
          <a:xfrm>
            <a:off x="1117600" y="125413"/>
            <a:ext cx="7653338" cy="576262"/>
          </a:xfrm>
          <a:prstGeom prst="rect">
            <a:avLst/>
          </a:prstGeom>
          <a:noFill/>
          <a:ln>
            <a:noFill/>
          </a:ln>
          <a:extLst>
            <a:ext uri="{909E8E84-426E-40dd-AFC4-6F175D3DCCD1}"/>
            <a:ext uri="{91240B29-F687-4f45-9708-019B960494DF}"/>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fr-FR" spc="100" dirty="0" smtClean="0">
                <a:solidFill>
                  <a:schemeClr val="bg1"/>
                </a:solidFill>
                <a:latin typeface="Impact"/>
                <a:cs typeface="Impact"/>
              </a:rPr>
              <a:t>Données et méthodologie</a:t>
            </a:r>
          </a:p>
        </p:txBody>
      </p:sp>
    </p:spTree>
    <p:custDataLst>
      <p:tags r:id="rId1"/>
    </p:custDataLst>
    <p:extLst>
      <p:ext uri="{BB962C8B-B14F-4D97-AF65-F5344CB8AC3E}">
        <p14:creationId xmlns:p14="http://schemas.microsoft.com/office/powerpoint/2010/main" val="17772924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bwMode="auto">
          <a:xfrm>
            <a:off x="0" y="0"/>
            <a:ext cx="9144000" cy="518795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mtClean="0">
              <a:solidFill>
                <a:srgbClr val="FFFFFF"/>
              </a:solidFill>
              <a:latin typeface="Arial Narrow" panose="020B0606020202030204" pitchFamily="34" charset="0"/>
            </a:endParaRPr>
          </a:p>
        </p:txBody>
      </p:sp>
      <p:sp>
        <p:nvSpPr>
          <p:cNvPr id="97" name="Rectangle 96"/>
          <p:cNvSpPr/>
          <p:nvPr/>
        </p:nvSpPr>
        <p:spPr>
          <a:xfrm>
            <a:off x="1112837" y="160338"/>
            <a:ext cx="7775981" cy="457200"/>
          </a:xfrm>
          <a:prstGeom prst="rect">
            <a:avLst/>
          </a:prstGeom>
          <a:solidFill>
            <a:srgbClr val="000000">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26663" name="OTLSHAPE_T_a457fd282e6e4974851a8ad9010764d5_ShapePercentage" hidden="1"/>
          <p:cNvSpPr>
            <a:spLocks noChangeArrowheads="1"/>
          </p:cNvSpPr>
          <p:nvPr>
            <p:custDataLst>
              <p:tags r:id="rId2"/>
            </p:custDataLst>
          </p:nvPr>
        </p:nvSpPr>
        <p:spPr bwMode="auto">
          <a:xfrm>
            <a:off x="3732213" y="30876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1" name="OTLSHAPE_T_a457fd282e6e4974851a8ad9010764d5_Duration" hidden="1"/>
          <p:cNvSpPr txBox="1">
            <a:spLocks noChangeArrowheads="1"/>
          </p:cNvSpPr>
          <p:nvPr>
            <p:custDataLst>
              <p:tags r:id="rId3"/>
            </p:custDataLst>
          </p:nvPr>
        </p:nvSpPr>
        <p:spPr bwMode="auto">
          <a:xfrm>
            <a:off x="0" y="30876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2" name="OTLSHAPE_T_a457fd282e6e4974851a8ad9010764d5_TextPercentage" hidden="1"/>
          <p:cNvSpPr txBox="1">
            <a:spLocks noChangeArrowheads="1"/>
          </p:cNvSpPr>
          <p:nvPr>
            <p:custDataLst>
              <p:tags r:id="rId4"/>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3" name="OTLSHAPE_T_a457fd282e6e4974851a8ad9010764d5_StartDate" hidden="1"/>
          <p:cNvSpPr txBox="1">
            <a:spLocks noChangeArrowheads="1"/>
          </p:cNvSpPr>
          <p:nvPr>
            <p:custDataLst>
              <p:tags r:id="rId5"/>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4" name="OTLSHAPE_T_a457fd282e6e4974851a8ad9010764d5_EndDate" hidden="1"/>
          <p:cNvSpPr txBox="1">
            <a:spLocks noChangeArrowheads="1"/>
          </p:cNvSpPr>
          <p:nvPr>
            <p:custDataLst>
              <p:tags r:id="rId6"/>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75" name="OTLSHAPE_T_13525755cbb64745b900bb7ce7da519d_ShapePercentage" hidden="1"/>
          <p:cNvSpPr>
            <a:spLocks noChangeArrowheads="1"/>
          </p:cNvSpPr>
          <p:nvPr>
            <p:custDataLst>
              <p:tags r:id="rId7"/>
            </p:custDataLst>
          </p:nvPr>
        </p:nvSpPr>
        <p:spPr bwMode="auto">
          <a:xfrm>
            <a:off x="4132263" y="33543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6" name="OTLSHAPE_T_13525755cbb64745b900bb7ce7da519d_Duration" hidden="1"/>
          <p:cNvSpPr txBox="1">
            <a:spLocks noChangeArrowheads="1"/>
          </p:cNvSpPr>
          <p:nvPr>
            <p:custDataLst>
              <p:tags r:id="rId8"/>
            </p:custDataLst>
          </p:nvPr>
        </p:nvSpPr>
        <p:spPr bwMode="auto">
          <a:xfrm>
            <a:off x="0" y="33543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7" name="OTLSHAPE_T_13525755cbb64745b900bb7ce7da519d_TextPercentage" hidden="1"/>
          <p:cNvSpPr txBox="1">
            <a:spLocks noChangeArrowheads="1"/>
          </p:cNvSpPr>
          <p:nvPr>
            <p:custDataLst>
              <p:tags r:id="rId9"/>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8" name="OTLSHAPE_T_13525755cbb64745b900bb7ce7da519d_StartDate" hidden="1"/>
          <p:cNvSpPr txBox="1">
            <a:spLocks noChangeArrowheads="1"/>
          </p:cNvSpPr>
          <p:nvPr>
            <p:custDataLst>
              <p:tags r:id="rId10"/>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9" name="OTLSHAPE_T_13525755cbb64745b900bb7ce7da519d_EndDate" hidden="1"/>
          <p:cNvSpPr txBox="1">
            <a:spLocks noChangeArrowheads="1"/>
          </p:cNvSpPr>
          <p:nvPr>
            <p:custDataLst>
              <p:tags r:id="rId11"/>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87" name="OTLSHAPE_T_241a6118ceb04f98ab2cba822a8af017_ShapePercentage" hidden="1"/>
          <p:cNvSpPr>
            <a:spLocks noChangeArrowheads="1"/>
          </p:cNvSpPr>
          <p:nvPr>
            <p:custDataLst>
              <p:tags r:id="rId12"/>
            </p:custDataLst>
          </p:nvPr>
        </p:nvSpPr>
        <p:spPr bwMode="auto">
          <a:xfrm>
            <a:off x="4052888" y="36210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1" name="OTLSHAPE_T_241a6118ceb04f98ab2cba822a8af017_Duration" hidden="1"/>
          <p:cNvSpPr txBox="1">
            <a:spLocks noChangeArrowheads="1"/>
          </p:cNvSpPr>
          <p:nvPr>
            <p:custDataLst>
              <p:tags r:id="rId13"/>
            </p:custDataLst>
          </p:nvPr>
        </p:nvSpPr>
        <p:spPr bwMode="auto">
          <a:xfrm>
            <a:off x="0" y="36210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2" name="OTLSHAPE_T_241a6118ceb04f98ab2cba822a8af017_TextPercentage" hidden="1"/>
          <p:cNvSpPr txBox="1">
            <a:spLocks noChangeArrowheads="1"/>
          </p:cNvSpPr>
          <p:nvPr>
            <p:custDataLst>
              <p:tags r:id="rId14"/>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3" name="OTLSHAPE_T_241a6118ceb04f98ab2cba822a8af017_StartDate" hidden="1"/>
          <p:cNvSpPr txBox="1">
            <a:spLocks noChangeArrowheads="1"/>
          </p:cNvSpPr>
          <p:nvPr>
            <p:custDataLst>
              <p:tags r:id="rId15"/>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4" name="OTLSHAPE_T_241a6118ceb04f98ab2cba822a8af017_EndDate" hidden="1"/>
          <p:cNvSpPr txBox="1">
            <a:spLocks noChangeArrowheads="1"/>
          </p:cNvSpPr>
          <p:nvPr>
            <p:custDataLst>
              <p:tags r:id="rId16"/>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03" name="OTLSHAPE_T_aa88744e38b34e96867a0859d2eeab2a_ShapePercentage" hidden="1"/>
          <p:cNvSpPr>
            <a:spLocks noChangeArrowheads="1"/>
          </p:cNvSpPr>
          <p:nvPr>
            <p:custDataLst>
              <p:tags r:id="rId17"/>
            </p:custDataLst>
          </p:nvPr>
        </p:nvSpPr>
        <p:spPr bwMode="auto">
          <a:xfrm>
            <a:off x="4052888" y="38877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6" name="OTLSHAPE_T_aa88744e38b34e96867a0859d2eeab2a_Duration" hidden="1"/>
          <p:cNvSpPr txBox="1">
            <a:spLocks noChangeArrowheads="1"/>
          </p:cNvSpPr>
          <p:nvPr>
            <p:custDataLst>
              <p:tags r:id="rId18"/>
            </p:custDataLst>
          </p:nvPr>
        </p:nvSpPr>
        <p:spPr bwMode="auto">
          <a:xfrm>
            <a:off x="0" y="38877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7" name="OTLSHAPE_T_aa88744e38b34e96867a0859d2eeab2a_TextPercentage" hidden="1"/>
          <p:cNvSpPr txBox="1">
            <a:spLocks noChangeArrowheads="1"/>
          </p:cNvSpPr>
          <p:nvPr>
            <p:custDataLst>
              <p:tags r:id="rId19"/>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8" name="OTLSHAPE_T_aa88744e38b34e96867a0859d2eeab2a_StartDate" hidden="1"/>
          <p:cNvSpPr txBox="1">
            <a:spLocks noChangeArrowheads="1"/>
          </p:cNvSpPr>
          <p:nvPr>
            <p:custDataLst>
              <p:tags r:id="rId20"/>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9" name="OTLSHAPE_T_aa88744e38b34e96867a0859d2eeab2a_EndDate" hidden="1"/>
          <p:cNvSpPr txBox="1">
            <a:spLocks noChangeArrowheads="1"/>
          </p:cNvSpPr>
          <p:nvPr>
            <p:custDataLst>
              <p:tags r:id="rId21"/>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11" name="OTLSHAPE_T_1e18b361f755473e9ba5cca27f1ea454_ShapePercentage" hidden="1"/>
          <p:cNvSpPr>
            <a:spLocks noChangeArrowheads="1"/>
          </p:cNvSpPr>
          <p:nvPr>
            <p:custDataLst>
              <p:tags r:id="rId22"/>
            </p:custDataLst>
          </p:nvPr>
        </p:nvSpPr>
        <p:spPr bwMode="auto">
          <a:xfrm>
            <a:off x="5011738" y="41544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1" name="OTLSHAPE_T_1e18b361f755473e9ba5cca27f1ea454_Duration" hidden="1"/>
          <p:cNvSpPr txBox="1">
            <a:spLocks noChangeArrowheads="1"/>
          </p:cNvSpPr>
          <p:nvPr>
            <p:custDataLst>
              <p:tags r:id="rId23"/>
            </p:custDataLst>
          </p:nvPr>
        </p:nvSpPr>
        <p:spPr bwMode="auto">
          <a:xfrm>
            <a:off x="0" y="41544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8 jours</a:t>
            </a:r>
          </a:p>
        </p:txBody>
      </p:sp>
      <p:sp>
        <p:nvSpPr>
          <p:cNvPr id="14362" name="OTLSHAPE_T_1e18b361f755473e9ba5cca27f1ea454_TextPercentage" hidden="1"/>
          <p:cNvSpPr txBox="1">
            <a:spLocks noChangeArrowheads="1"/>
          </p:cNvSpPr>
          <p:nvPr>
            <p:custDataLst>
              <p:tags r:id="rId24"/>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3" name="OTLSHAPE_T_1e18b361f755473e9ba5cca27f1ea454_StartDate" hidden="1"/>
          <p:cNvSpPr txBox="1">
            <a:spLocks noChangeArrowheads="1"/>
          </p:cNvSpPr>
          <p:nvPr>
            <p:custDataLst>
              <p:tags r:id="rId25"/>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4" name="OTLSHAPE_T_1e18b361f755473e9ba5cca27f1ea454_EndDate" hidden="1"/>
          <p:cNvSpPr txBox="1">
            <a:spLocks noChangeArrowheads="1"/>
          </p:cNvSpPr>
          <p:nvPr>
            <p:custDataLst>
              <p:tags r:id="rId26"/>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42" name="OTLSHAPE_T_7210c433f53d4642b8827a4c11c8dcce_ShapePercentage" hidden="1"/>
          <p:cNvSpPr>
            <a:spLocks noChangeArrowheads="1"/>
          </p:cNvSpPr>
          <p:nvPr>
            <p:custDataLst>
              <p:tags r:id="rId27"/>
            </p:custDataLst>
          </p:nvPr>
        </p:nvSpPr>
        <p:spPr bwMode="auto">
          <a:xfrm>
            <a:off x="5172075" y="44211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6" name="OTLSHAPE_T_7210c433f53d4642b8827a4c11c8dcce_Duration" hidden="1"/>
          <p:cNvSpPr txBox="1">
            <a:spLocks noChangeArrowheads="1"/>
          </p:cNvSpPr>
          <p:nvPr>
            <p:custDataLst>
              <p:tags r:id="rId28"/>
            </p:custDataLst>
          </p:nvPr>
        </p:nvSpPr>
        <p:spPr bwMode="auto">
          <a:xfrm>
            <a:off x="0" y="44211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19 jours</a:t>
            </a:r>
          </a:p>
        </p:txBody>
      </p:sp>
      <p:sp>
        <p:nvSpPr>
          <p:cNvPr id="14367" name="OTLSHAPE_T_7210c433f53d4642b8827a4c11c8dcce_TextPercentage" hidden="1"/>
          <p:cNvSpPr txBox="1">
            <a:spLocks noChangeArrowheads="1"/>
          </p:cNvSpPr>
          <p:nvPr>
            <p:custDataLst>
              <p:tags r:id="rId29"/>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8" name="OTLSHAPE_T_7210c433f53d4642b8827a4c11c8dcce_StartDate" hidden="1"/>
          <p:cNvSpPr txBox="1">
            <a:spLocks noChangeArrowheads="1"/>
          </p:cNvSpPr>
          <p:nvPr>
            <p:custDataLst>
              <p:tags r:id="rId30"/>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9" name="OTLSHAPE_T_7210c433f53d4642b8827a4c11c8dcce_EndDate" hidden="1"/>
          <p:cNvSpPr txBox="1">
            <a:spLocks noChangeArrowheads="1"/>
          </p:cNvSpPr>
          <p:nvPr>
            <p:custDataLst>
              <p:tags r:id="rId31"/>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90" name="OTLSHAPE_T_ea9c202212614d06ba93b308ceea7de2_ShapePercentage" hidden="1"/>
          <p:cNvSpPr>
            <a:spLocks noChangeArrowheads="1"/>
          </p:cNvSpPr>
          <p:nvPr>
            <p:custDataLst>
              <p:tags r:id="rId32"/>
            </p:custDataLst>
          </p:nvPr>
        </p:nvSpPr>
        <p:spPr bwMode="auto">
          <a:xfrm>
            <a:off x="5811838" y="4741863"/>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71" name="OTLSHAPE_T_ea9c202212614d06ba93b308ceea7de2_Duration" hidden="1"/>
          <p:cNvSpPr txBox="1">
            <a:spLocks noChangeArrowheads="1"/>
          </p:cNvSpPr>
          <p:nvPr>
            <p:custDataLst>
              <p:tags r:id="rId33"/>
            </p:custDataLst>
          </p:nvPr>
        </p:nvSpPr>
        <p:spPr bwMode="auto">
          <a:xfrm>
            <a:off x="0" y="46878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30 jours</a:t>
            </a:r>
          </a:p>
        </p:txBody>
      </p:sp>
      <p:sp>
        <p:nvSpPr>
          <p:cNvPr id="14372" name="OTLSHAPE_T_ea9c202212614d06ba93b308ceea7de2_TextPercentage" hidden="1"/>
          <p:cNvSpPr txBox="1">
            <a:spLocks noChangeArrowheads="1"/>
          </p:cNvSpPr>
          <p:nvPr>
            <p:custDataLst>
              <p:tags r:id="rId34"/>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73" name="OTLSHAPE_T_ea9c202212614d06ba93b308ceea7de2_StartDate" hidden="1"/>
          <p:cNvSpPr txBox="1">
            <a:spLocks noChangeArrowheads="1"/>
          </p:cNvSpPr>
          <p:nvPr>
            <p:custDataLst>
              <p:tags r:id="rId35"/>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74" name="OTLSHAPE_T_ea9c202212614d06ba93b308ceea7de2_EndDate" hidden="1"/>
          <p:cNvSpPr txBox="1">
            <a:spLocks noChangeArrowheads="1"/>
          </p:cNvSpPr>
          <p:nvPr>
            <p:custDataLst>
              <p:tags r:id="rId36"/>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pic>
        <p:nvPicPr>
          <p:cNvPr id="14376" name="Image 21" descr="epfl2.png"/>
          <p:cNvPicPr>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0" y="160338"/>
            <a:ext cx="890588" cy="457200"/>
          </a:xfrm>
          <a:prstGeom prst="rect">
            <a:avLst/>
          </a:prstGeom>
          <a:solidFill>
            <a:srgbClr val="D70015"/>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2" name="Espace réservé du titre 1"/>
          <p:cNvSpPr txBox="1">
            <a:spLocks/>
          </p:cNvSpPr>
          <p:nvPr/>
        </p:nvSpPr>
        <p:spPr bwMode="auto">
          <a:xfrm>
            <a:off x="1117600" y="125413"/>
            <a:ext cx="7653338" cy="576262"/>
          </a:xfrm>
          <a:prstGeom prst="rect">
            <a:avLst/>
          </a:prstGeom>
          <a:noFill/>
          <a:ln>
            <a:noFill/>
          </a:ln>
          <a:extLst>
            <a:ext uri="{909E8E84-426E-40dd-AFC4-6F175D3DCCD1}"/>
            <a:ext uri="{91240B29-F687-4f45-9708-019B960494DF}"/>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fr-FR" spc="100" dirty="0" smtClean="0">
                <a:solidFill>
                  <a:schemeClr val="bg1"/>
                </a:solidFill>
                <a:latin typeface="Impact"/>
                <a:cs typeface="Impact"/>
              </a:rPr>
              <a:t>Données et méthodologie</a:t>
            </a:r>
          </a:p>
        </p:txBody>
      </p:sp>
      <p:pic>
        <p:nvPicPr>
          <p:cNvPr id="43" name="Image 42"/>
          <p:cNvPicPr>
            <a:picLocks noChangeAspect="1"/>
          </p:cNvPicPr>
          <p:nvPr/>
        </p:nvPicPr>
        <p:blipFill rotWithShape="1">
          <a:blip r:embed="rId39">
            <a:extLst>
              <a:ext uri="{28A0092B-C50C-407E-A947-70E740481C1C}">
                <a14:useLocalDpi xmlns:a14="http://schemas.microsoft.com/office/drawing/2010/main" val="0"/>
              </a:ext>
            </a:extLst>
          </a:blip>
          <a:srcRect l="24422" t="6755" r="24061" b="14711"/>
          <a:stretch/>
        </p:blipFill>
        <p:spPr>
          <a:xfrm>
            <a:off x="4957590" y="1483155"/>
            <a:ext cx="3997329" cy="3710143"/>
          </a:xfrm>
          <a:prstGeom prst="rect">
            <a:avLst/>
          </a:prstGeom>
        </p:spPr>
      </p:pic>
      <p:sp>
        <p:nvSpPr>
          <p:cNvPr id="44" name="ZoneTexte 43"/>
          <p:cNvSpPr txBox="1"/>
          <p:nvPr/>
        </p:nvSpPr>
        <p:spPr>
          <a:xfrm>
            <a:off x="292687" y="714158"/>
            <a:ext cx="6218180" cy="4524315"/>
          </a:xfrm>
          <a:prstGeom prst="rect">
            <a:avLst/>
          </a:prstGeom>
          <a:noFill/>
        </p:spPr>
        <p:txBody>
          <a:bodyPr wrap="square" rtlCol="0">
            <a:spAutoFit/>
          </a:bodyPr>
          <a:lstStyle/>
          <a:p>
            <a:r>
              <a:rPr lang="fr-CH" sz="1800" b="1" dirty="0" smtClean="0">
                <a:latin typeface="+mn-lt"/>
              </a:rPr>
              <a:t>Mesure des configurations spatio-temporelles du parcours résidentiel : </a:t>
            </a:r>
            <a:endParaRPr lang="fr-CH" sz="1800" b="1" dirty="0">
              <a:latin typeface="+mn-lt"/>
            </a:endParaRPr>
          </a:p>
          <a:p>
            <a:endParaRPr lang="fr-CH" sz="1800" b="1" dirty="0" smtClean="0">
              <a:latin typeface="+mn-lt"/>
            </a:endParaRPr>
          </a:p>
          <a:p>
            <a:r>
              <a:rPr lang="fr-CH" sz="1800" dirty="0" smtClean="0">
                <a:latin typeface="+mn-lt"/>
              </a:rPr>
              <a:t>Technique des ellipses standard (Cauvin, 2008 ; </a:t>
            </a:r>
            <a:r>
              <a:rPr lang="fr-CH" sz="1800" dirty="0" err="1" smtClean="0">
                <a:latin typeface="+mn-lt"/>
              </a:rPr>
              <a:t>Axhausen</a:t>
            </a:r>
            <a:r>
              <a:rPr lang="fr-CH" sz="1800" dirty="0">
                <a:latin typeface="+mn-lt"/>
              </a:rPr>
              <a:t> </a:t>
            </a:r>
            <a:r>
              <a:rPr lang="fr-CH" sz="1800" dirty="0" smtClean="0">
                <a:latin typeface="+mn-lt"/>
              </a:rPr>
              <a:t>et al, 2011)</a:t>
            </a:r>
          </a:p>
          <a:p>
            <a:endParaRPr lang="fr-CH" sz="1800" dirty="0">
              <a:latin typeface="+mn-lt"/>
            </a:endParaRPr>
          </a:p>
          <a:p>
            <a:r>
              <a:rPr lang="fr-CH" sz="1800" dirty="0" smtClean="0">
                <a:latin typeface="+mn-lt"/>
              </a:rPr>
              <a:t>Construction des ellipses :</a:t>
            </a:r>
          </a:p>
          <a:p>
            <a:pPr marL="285750" indent="-285750">
              <a:buFont typeface="Arial" charset="0"/>
              <a:buChar char="•"/>
            </a:pPr>
            <a:r>
              <a:rPr lang="fr-CH" sz="1800" dirty="0">
                <a:latin typeface="+mn-lt"/>
              </a:rPr>
              <a:t>Semis de points (stations résidentielles</a:t>
            </a:r>
            <a:r>
              <a:rPr lang="fr-CH" sz="1800" dirty="0" smtClean="0">
                <a:latin typeface="+mn-lt"/>
              </a:rPr>
              <a:t>)</a:t>
            </a:r>
          </a:p>
          <a:p>
            <a:pPr marL="285750" indent="-285750">
              <a:buFont typeface="Arial" charset="0"/>
              <a:buChar char="•"/>
            </a:pPr>
            <a:r>
              <a:rPr lang="fr-CH" sz="1800" dirty="0" smtClean="0">
                <a:latin typeface="+mn-lt"/>
              </a:rPr>
              <a:t>Pondération des points par la durée de résidence</a:t>
            </a:r>
            <a:endParaRPr lang="fr-CH" sz="1800" dirty="0">
              <a:latin typeface="+mn-lt"/>
            </a:endParaRPr>
          </a:p>
          <a:p>
            <a:endParaRPr lang="fr-CH" sz="1800" dirty="0">
              <a:latin typeface="+mn-lt"/>
            </a:endParaRPr>
          </a:p>
          <a:p>
            <a:r>
              <a:rPr lang="fr-CH" sz="1800" dirty="0" smtClean="0">
                <a:latin typeface="+mn-lt"/>
              </a:rPr>
              <a:t>Variables utilisées :</a:t>
            </a:r>
          </a:p>
          <a:p>
            <a:pPr marL="285750" indent="-285750">
              <a:buFont typeface="Arial" charset="0"/>
              <a:buChar char="•"/>
            </a:pPr>
            <a:r>
              <a:rPr lang="fr-CH" sz="1800" dirty="0" smtClean="0">
                <a:latin typeface="+mn-lt"/>
              </a:rPr>
              <a:t>Surface de l’ellipse </a:t>
            </a:r>
          </a:p>
          <a:p>
            <a:pPr marL="285750" indent="-285750">
              <a:buFont typeface="Arial" charset="0"/>
              <a:buChar char="•"/>
            </a:pPr>
            <a:r>
              <a:rPr lang="fr-CH" sz="1800" dirty="0" smtClean="0">
                <a:latin typeface="+mn-lt"/>
              </a:rPr>
              <a:t>Longueur du petit axe (dispersion)</a:t>
            </a:r>
          </a:p>
          <a:p>
            <a:pPr marL="285750" indent="-285750">
              <a:buFont typeface="Arial" charset="0"/>
              <a:buChar char="•"/>
            </a:pPr>
            <a:r>
              <a:rPr lang="fr-CH" sz="1800" dirty="0" smtClean="0">
                <a:latin typeface="+mn-lt"/>
              </a:rPr>
              <a:t>Longueur du grand axe (dispersion)</a:t>
            </a:r>
          </a:p>
          <a:p>
            <a:pPr marL="285750" indent="-285750">
              <a:buFont typeface="Arial" charset="0"/>
              <a:buChar char="•"/>
            </a:pPr>
            <a:r>
              <a:rPr lang="fr-CH" sz="1800" dirty="0" smtClean="0">
                <a:latin typeface="+mn-lt"/>
              </a:rPr>
              <a:t>Nombre de stations résidentielles</a:t>
            </a:r>
            <a:endParaRPr lang="fr-CH" sz="1800" dirty="0">
              <a:latin typeface="+mn-lt"/>
            </a:endParaRPr>
          </a:p>
          <a:p>
            <a:pPr marL="285750" indent="-285750">
              <a:buFont typeface="Arial" charset="0"/>
              <a:buChar char="•"/>
            </a:pPr>
            <a:endParaRPr lang="fr-CH" sz="1800" dirty="0" smtClean="0">
              <a:latin typeface="+mn-lt"/>
            </a:endParaRPr>
          </a:p>
          <a:p>
            <a:r>
              <a:rPr lang="fr-CH" sz="1800" dirty="0" smtClean="0">
                <a:latin typeface="+mn-lt"/>
              </a:rPr>
              <a:t>Classification hiérarchique ascendante (Ward, 1963)</a:t>
            </a:r>
          </a:p>
        </p:txBody>
      </p:sp>
    </p:spTree>
    <p:custDataLst>
      <p:tags r:id="rId1"/>
    </p:custDataLst>
    <p:extLst>
      <p:ext uri="{BB962C8B-B14F-4D97-AF65-F5344CB8AC3E}">
        <p14:creationId xmlns:p14="http://schemas.microsoft.com/office/powerpoint/2010/main" val="18103525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bwMode="auto">
          <a:xfrm>
            <a:off x="0" y="0"/>
            <a:ext cx="9144000" cy="518795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mtClean="0">
              <a:solidFill>
                <a:srgbClr val="FFFFFF"/>
              </a:solidFill>
              <a:latin typeface="Arial Narrow" panose="020B0606020202030204" pitchFamily="34" charset="0"/>
            </a:endParaRPr>
          </a:p>
        </p:txBody>
      </p:sp>
      <p:sp>
        <p:nvSpPr>
          <p:cNvPr id="97" name="Rectangle 96"/>
          <p:cNvSpPr/>
          <p:nvPr/>
        </p:nvSpPr>
        <p:spPr>
          <a:xfrm>
            <a:off x="1112837" y="160338"/>
            <a:ext cx="7775981" cy="457200"/>
          </a:xfrm>
          <a:prstGeom prst="rect">
            <a:avLst/>
          </a:prstGeom>
          <a:solidFill>
            <a:srgbClr val="000000">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26663" name="OTLSHAPE_T_a457fd282e6e4974851a8ad9010764d5_ShapePercentage" hidden="1"/>
          <p:cNvSpPr>
            <a:spLocks noChangeArrowheads="1"/>
          </p:cNvSpPr>
          <p:nvPr>
            <p:custDataLst>
              <p:tags r:id="rId2"/>
            </p:custDataLst>
          </p:nvPr>
        </p:nvSpPr>
        <p:spPr bwMode="auto">
          <a:xfrm>
            <a:off x="3732213" y="30876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1" name="OTLSHAPE_T_a457fd282e6e4974851a8ad9010764d5_Duration" hidden="1"/>
          <p:cNvSpPr txBox="1">
            <a:spLocks noChangeArrowheads="1"/>
          </p:cNvSpPr>
          <p:nvPr>
            <p:custDataLst>
              <p:tags r:id="rId3"/>
            </p:custDataLst>
          </p:nvPr>
        </p:nvSpPr>
        <p:spPr bwMode="auto">
          <a:xfrm>
            <a:off x="0" y="30876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2" name="OTLSHAPE_T_a457fd282e6e4974851a8ad9010764d5_TextPercentage" hidden="1"/>
          <p:cNvSpPr txBox="1">
            <a:spLocks noChangeArrowheads="1"/>
          </p:cNvSpPr>
          <p:nvPr>
            <p:custDataLst>
              <p:tags r:id="rId4"/>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3" name="OTLSHAPE_T_a457fd282e6e4974851a8ad9010764d5_StartDate" hidden="1"/>
          <p:cNvSpPr txBox="1">
            <a:spLocks noChangeArrowheads="1"/>
          </p:cNvSpPr>
          <p:nvPr>
            <p:custDataLst>
              <p:tags r:id="rId5"/>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4" name="OTLSHAPE_T_a457fd282e6e4974851a8ad9010764d5_EndDate" hidden="1"/>
          <p:cNvSpPr txBox="1">
            <a:spLocks noChangeArrowheads="1"/>
          </p:cNvSpPr>
          <p:nvPr>
            <p:custDataLst>
              <p:tags r:id="rId6"/>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75" name="OTLSHAPE_T_13525755cbb64745b900bb7ce7da519d_ShapePercentage" hidden="1"/>
          <p:cNvSpPr>
            <a:spLocks noChangeArrowheads="1"/>
          </p:cNvSpPr>
          <p:nvPr>
            <p:custDataLst>
              <p:tags r:id="rId7"/>
            </p:custDataLst>
          </p:nvPr>
        </p:nvSpPr>
        <p:spPr bwMode="auto">
          <a:xfrm>
            <a:off x="4132263" y="33543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6" name="OTLSHAPE_T_13525755cbb64745b900bb7ce7da519d_Duration" hidden="1"/>
          <p:cNvSpPr txBox="1">
            <a:spLocks noChangeArrowheads="1"/>
          </p:cNvSpPr>
          <p:nvPr>
            <p:custDataLst>
              <p:tags r:id="rId8"/>
            </p:custDataLst>
          </p:nvPr>
        </p:nvSpPr>
        <p:spPr bwMode="auto">
          <a:xfrm>
            <a:off x="0" y="33543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7" name="OTLSHAPE_T_13525755cbb64745b900bb7ce7da519d_TextPercentage" hidden="1"/>
          <p:cNvSpPr txBox="1">
            <a:spLocks noChangeArrowheads="1"/>
          </p:cNvSpPr>
          <p:nvPr>
            <p:custDataLst>
              <p:tags r:id="rId9"/>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8" name="OTLSHAPE_T_13525755cbb64745b900bb7ce7da519d_StartDate" hidden="1"/>
          <p:cNvSpPr txBox="1">
            <a:spLocks noChangeArrowheads="1"/>
          </p:cNvSpPr>
          <p:nvPr>
            <p:custDataLst>
              <p:tags r:id="rId10"/>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9" name="OTLSHAPE_T_13525755cbb64745b900bb7ce7da519d_EndDate" hidden="1"/>
          <p:cNvSpPr txBox="1">
            <a:spLocks noChangeArrowheads="1"/>
          </p:cNvSpPr>
          <p:nvPr>
            <p:custDataLst>
              <p:tags r:id="rId11"/>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87" name="OTLSHAPE_T_241a6118ceb04f98ab2cba822a8af017_ShapePercentage" hidden="1"/>
          <p:cNvSpPr>
            <a:spLocks noChangeArrowheads="1"/>
          </p:cNvSpPr>
          <p:nvPr>
            <p:custDataLst>
              <p:tags r:id="rId12"/>
            </p:custDataLst>
          </p:nvPr>
        </p:nvSpPr>
        <p:spPr bwMode="auto">
          <a:xfrm>
            <a:off x="4052888" y="36210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1" name="OTLSHAPE_T_241a6118ceb04f98ab2cba822a8af017_Duration" hidden="1"/>
          <p:cNvSpPr txBox="1">
            <a:spLocks noChangeArrowheads="1"/>
          </p:cNvSpPr>
          <p:nvPr>
            <p:custDataLst>
              <p:tags r:id="rId13"/>
            </p:custDataLst>
          </p:nvPr>
        </p:nvSpPr>
        <p:spPr bwMode="auto">
          <a:xfrm>
            <a:off x="0" y="36210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2" name="OTLSHAPE_T_241a6118ceb04f98ab2cba822a8af017_TextPercentage" hidden="1"/>
          <p:cNvSpPr txBox="1">
            <a:spLocks noChangeArrowheads="1"/>
          </p:cNvSpPr>
          <p:nvPr>
            <p:custDataLst>
              <p:tags r:id="rId14"/>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3" name="OTLSHAPE_T_241a6118ceb04f98ab2cba822a8af017_StartDate" hidden="1"/>
          <p:cNvSpPr txBox="1">
            <a:spLocks noChangeArrowheads="1"/>
          </p:cNvSpPr>
          <p:nvPr>
            <p:custDataLst>
              <p:tags r:id="rId15"/>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4" name="OTLSHAPE_T_241a6118ceb04f98ab2cba822a8af017_EndDate" hidden="1"/>
          <p:cNvSpPr txBox="1">
            <a:spLocks noChangeArrowheads="1"/>
          </p:cNvSpPr>
          <p:nvPr>
            <p:custDataLst>
              <p:tags r:id="rId16"/>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03" name="OTLSHAPE_T_aa88744e38b34e96867a0859d2eeab2a_ShapePercentage" hidden="1"/>
          <p:cNvSpPr>
            <a:spLocks noChangeArrowheads="1"/>
          </p:cNvSpPr>
          <p:nvPr>
            <p:custDataLst>
              <p:tags r:id="rId17"/>
            </p:custDataLst>
          </p:nvPr>
        </p:nvSpPr>
        <p:spPr bwMode="auto">
          <a:xfrm>
            <a:off x="4052888" y="38877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6" name="OTLSHAPE_T_aa88744e38b34e96867a0859d2eeab2a_Duration" hidden="1"/>
          <p:cNvSpPr txBox="1">
            <a:spLocks noChangeArrowheads="1"/>
          </p:cNvSpPr>
          <p:nvPr>
            <p:custDataLst>
              <p:tags r:id="rId18"/>
            </p:custDataLst>
          </p:nvPr>
        </p:nvSpPr>
        <p:spPr bwMode="auto">
          <a:xfrm>
            <a:off x="0" y="38877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7" name="OTLSHAPE_T_aa88744e38b34e96867a0859d2eeab2a_TextPercentage" hidden="1"/>
          <p:cNvSpPr txBox="1">
            <a:spLocks noChangeArrowheads="1"/>
          </p:cNvSpPr>
          <p:nvPr>
            <p:custDataLst>
              <p:tags r:id="rId19"/>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8" name="OTLSHAPE_T_aa88744e38b34e96867a0859d2eeab2a_StartDate" hidden="1"/>
          <p:cNvSpPr txBox="1">
            <a:spLocks noChangeArrowheads="1"/>
          </p:cNvSpPr>
          <p:nvPr>
            <p:custDataLst>
              <p:tags r:id="rId20"/>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9" name="OTLSHAPE_T_aa88744e38b34e96867a0859d2eeab2a_EndDate" hidden="1"/>
          <p:cNvSpPr txBox="1">
            <a:spLocks noChangeArrowheads="1"/>
          </p:cNvSpPr>
          <p:nvPr>
            <p:custDataLst>
              <p:tags r:id="rId21"/>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11" name="OTLSHAPE_T_1e18b361f755473e9ba5cca27f1ea454_ShapePercentage" hidden="1"/>
          <p:cNvSpPr>
            <a:spLocks noChangeArrowheads="1"/>
          </p:cNvSpPr>
          <p:nvPr>
            <p:custDataLst>
              <p:tags r:id="rId22"/>
            </p:custDataLst>
          </p:nvPr>
        </p:nvSpPr>
        <p:spPr bwMode="auto">
          <a:xfrm>
            <a:off x="5011738" y="41544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1" name="OTLSHAPE_T_1e18b361f755473e9ba5cca27f1ea454_Duration" hidden="1"/>
          <p:cNvSpPr txBox="1">
            <a:spLocks noChangeArrowheads="1"/>
          </p:cNvSpPr>
          <p:nvPr>
            <p:custDataLst>
              <p:tags r:id="rId23"/>
            </p:custDataLst>
          </p:nvPr>
        </p:nvSpPr>
        <p:spPr bwMode="auto">
          <a:xfrm>
            <a:off x="0" y="41544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8 jours</a:t>
            </a:r>
          </a:p>
        </p:txBody>
      </p:sp>
      <p:sp>
        <p:nvSpPr>
          <p:cNvPr id="14362" name="OTLSHAPE_T_1e18b361f755473e9ba5cca27f1ea454_TextPercentage" hidden="1"/>
          <p:cNvSpPr txBox="1">
            <a:spLocks noChangeArrowheads="1"/>
          </p:cNvSpPr>
          <p:nvPr>
            <p:custDataLst>
              <p:tags r:id="rId24"/>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3" name="OTLSHAPE_T_1e18b361f755473e9ba5cca27f1ea454_StartDate" hidden="1"/>
          <p:cNvSpPr txBox="1">
            <a:spLocks noChangeArrowheads="1"/>
          </p:cNvSpPr>
          <p:nvPr>
            <p:custDataLst>
              <p:tags r:id="rId25"/>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4" name="OTLSHAPE_T_1e18b361f755473e9ba5cca27f1ea454_EndDate" hidden="1"/>
          <p:cNvSpPr txBox="1">
            <a:spLocks noChangeArrowheads="1"/>
          </p:cNvSpPr>
          <p:nvPr>
            <p:custDataLst>
              <p:tags r:id="rId26"/>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42" name="OTLSHAPE_T_7210c433f53d4642b8827a4c11c8dcce_ShapePercentage" hidden="1"/>
          <p:cNvSpPr>
            <a:spLocks noChangeArrowheads="1"/>
          </p:cNvSpPr>
          <p:nvPr>
            <p:custDataLst>
              <p:tags r:id="rId27"/>
            </p:custDataLst>
          </p:nvPr>
        </p:nvSpPr>
        <p:spPr bwMode="auto">
          <a:xfrm>
            <a:off x="5172075" y="44211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6" name="OTLSHAPE_T_7210c433f53d4642b8827a4c11c8dcce_Duration" hidden="1"/>
          <p:cNvSpPr txBox="1">
            <a:spLocks noChangeArrowheads="1"/>
          </p:cNvSpPr>
          <p:nvPr>
            <p:custDataLst>
              <p:tags r:id="rId28"/>
            </p:custDataLst>
          </p:nvPr>
        </p:nvSpPr>
        <p:spPr bwMode="auto">
          <a:xfrm>
            <a:off x="0" y="44211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19 jours</a:t>
            </a:r>
          </a:p>
        </p:txBody>
      </p:sp>
      <p:sp>
        <p:nvSpPr>
          <p:cNvPr id="14367" name="OTLSHAPE_T_7210c433f53d4642b8827a4c11c8dcce_TextPercentage" hidden="1"/>
          <p:cNvSpPr txBox="1">
            <a:spLocks noChangeArrowheads="1"/>
          </p:cNvSpPr>
          <p:nvPr>
            <p:custDataLst>
              <p:tags r:id="rId29"/>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8" name="OTLSHAPE_T_7210c433f53d4642b8827a4c11c8dcce_StartDate" hidden="1"/>
          <p:cNvSpPr txBox="1">
            <a:spLocks noChangeArrowheads="1"/>
          </p:cNvSpPr>
          <p:nvPr>
            <p:custDataLst>
              <p:tags r:id="rId30"/>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9" name="OTLSHAPE_T_7210c433f53d4642b8827a4c11c8dcce_EndDate" hidden="1"/>
          <p:cNvSpPr txBox="1">
            <a:spLocks noChangeArrowheads="1"/>
          </p:cNvSpPr>
          <p:nvPr>
            <p:custDataLst>
              <p:tags r:id="rId31"/>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90" name="OTLSHAPE_T_ea9c202212614d06ba93b308ceea7de2_ShapePercentage" hidden="1"/>
          <p:cNvSpPr>
            <a:spLocks noChangeArrowheads="1"/>
          </p:cNvSpPr>
          <p:nvPr>
            <p:custDataLst>
              <p:tags r:id="rId32"/>
            </p:custDataLst>
          </p:nvPr>
        </p:nvSpPr>
        <p:spPr bwMode="auto">
          <a:xfrm>
            <a:off x="5811838" y="4741863"/>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71" name="OTLSHAPE_T_ea9c202212614d06ba93b308ceea7de2_Duration" hidden="1"/>
          <p:cNvSpPr txBox="1">
            <a:spLocks noChangeArrowheads="1"/>
          </p:cNvSpPr>
          <p:nvPr>
            <p:custDataLst>
              <p:tags r:id="rId33"/>
            </p:custDataLst>
          </p:nvPr>
        </p:nvSpPr>
        <p:spPr bwMode="auto">
          <a:xfrm>
            <a:off x="0" y="46878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30 jours</a:t>
            </a:r>
          </a:p>
        </p:txBody>
      </p:sp>
      <p:sp>
        <p:nvSpPr>
          <p:cNvPr id="14372" name="OTLSHAPE_T_ea9c202212614d06ba93b308ceea7de2_TextPercentage" hidden="1"/>
          <p:cNvSpPr txBox="1">
            <a:spLocks noChangeArrowheads="1"/>
          </p:cNvSpPr>
          <p:nvPr>
            <p:custDataLst>
              <p:tags r:id="rId34"/>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73" name="OTLSHAPE_T_ea9c202212614d06ba93b308ceea7de2_StartDate" hidden="1"/>
          <p:cNvSpPr txBox="1">
            <a:spLocks noChangeArrowheads="1"/>
          </p:cNvSpPr>
          <p:nvPr>
            <p:custDataLst>
              <p:tags r:id="rId35"/>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74" name="OTLSHAPE_T_ea9c202212614d06ba93b308ceea7de2_EndDate" hidden="1"/>
          <p:cNvSpPr txBox="1">
            <a:spLocks noChangeArrowheads="1"/>
          </p:cNvSpPr>
          <p:nvPr>
            <p:custDataLst>
              <p:tags r:id="rId36"/>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pic>
        <p:nvPicPr>
          <p:cNvPr id="14376" name="Image 21" descr="epfl2.png"/>
          <p:cNvPicPr>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0" y="160338"/>
            <a:ext cx="890588" cy="457200"/>
          </a:xfrm>
          <a:prstGeom prst="rect">
            <a:avLst/>
          </a:prstGeom>
          <a:solidFill>
            <a:srgbClr val="D70015"/>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2" name="Espace réservé du titre 1"/>
          <p:cNvSpPr txBox="1">
            <a:spLocks/>
          </p:cNvSpPr>
          <p:nvPr/>
        </p:nvSpPr>
        <p:spPr bwMode="auto">
          <a:xfrm>
            <a:off x="1117600" y="125413"/>
            <a:ext cx="7653338" cy="576262"/>
          </a:xfrm>
          <a:prstGeom prst="rect">
            <a:avLst/>
          </a:prstGeom>
          <a:noFill/>
          <a:ln>
            <a:noFill/>
          </a:ln>
          <a:extLst>
            <a:ext uri="{909E8E84-426E-40dd-AFC4-6F175D3DCCD1}"/>
            <a:ext uri="{91240B29-F687-4f45-9708-019B960494DF}"/>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fr-FR" spc="100" dirty="0" smtClean="0">
                <a:solidFill>
                  <a:schemeClr val="bg1"/>
                </a:solidFill>
                <a:latin typeface="Impact"/>
                <a:cs typeface="Impact"/>
              </a:rPr>
              <a:t>Données et méthodologie</a:t>
            </a:r>
          </a:p>
        </p:txBody>
      </p:sp>
      <p:pic>
        <p:nvPicPr>
          <p:cNvPr id="7" name="Image 6"/>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16350" y="870981"/>
            <a:ext cx="3485893" cy="2160000"/>
          </a:xfrm>
          <a:prstGeom prst="rect">
            <a:avLst/>
          </a:prstGeom>
        </p:spPr>
      </p:pic>
      <p:pic>
        <p:nvPicPr>
          <p:cNvPr id="8" name="Image 7"/>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4599778" y="864920"/>
            <a:ext cx="3485892" cy="2160000"/>
          </a:xfrm>
          <a:prstGeom prst="rect">
            <a:avLst/>
          </a:prstGeom>
        </p:spPr>
      </p:pic>
      <p:pic>
        <p:nvPicPr>
          <p:cNvPr id="10" name="Image 9"/>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10134" y="3026435"/>
            <a:ext cx="3485893" cy="2160000"/>
          </a:xfrm>
          <a:prstGeom prst="rect">
            <a:avLst/>
          </a:prstGeom>
        </p:spPr>
      </p:pic>
      <p:pic>
        <p:nvPicPr>
          <p:cNvPr id="11" name="Image 10"/>
          <p:cNvPicPr>
            <a:picLocks noChangeAspect="1"/>
          </p:cNvPicPr>
          <p:nvPr/>
        </p:nvPicPr>
        <p:blipFill>
          <a:blip r:embed="rId42">
            <a:extLst>
              <a:ext uri="{28A0092B-C50C-407E-A947-70E740481C1C}">
                <a14:useLocalDpi xmlns:a14="http://schemas.microsoft.com/office/drawing/2010/main" val="0"/>
              </a:ext>
            </a:extLst>
          </a:blip>
          <a:stretch>
            <a:fillRect/>
          </a:stretch>
        </p:blipFill>
        <p:spPr>
          <a:xfrm>
            <a:off x="4626261" y="3026435"/>
            <a:ext cx="3485893" cy="2160000"/>
          </a:xfrm>
          <a:prstGeom prst="rect">
            <a:avLst/>
          </a:prstGeom>
        </p:spPr>
      </p:pic>
      <p:graphicFrame>
        <p:nvGraphicFramePr>
          <p:cNvPr id="12" name="Tableau 11"/>
          <p:cNvGraphicFramePr>
            <a:graphicFrameLocks noGrp="1"/>
          </p:cNvGraphicFramePr>
          <p:nvPr>
            <p:extLst>
              <p:ext uri="{D42A27DB-BD31-4B8C-83A1-F6EECF244321}">
                <p14:modId xmlns:p14="http://schemas.microsoft.com/office/powerpoint/2010/main" val="952926012"/>
              </p:ext>
            </p:extLst>
          </p:nvPr>
        </p:nvGraphicFramePr>
        <p:xfrm>
          <a:off x="2873181" y="1011419"/>
          <a:ext cx="1654365" cy="837284"/>
        </p:xfrm>
        <a:graphic>
          <a:graphicData uri="http://schemas.openxmlformats.org/drawingml/2006/table">
            <a:tbl>
              <a:tblPr firstRow="1" bandRow="1">
                <a:tableStyleId>{5940675A-B579-460E-94D1-54222C63F5DA}</a:tableStyleId>
              </a:tblPr>
              <a:tblGrid>
                <a:gridCol w="784419"/>
                <a:gridCol w="869946"/>
              </a:tblGrid>
              <a:tr h="138994">
                <a:tc gridSpan="2">
                  <a:txBody>
                    <a:bodyPr/>
                    <a:lstStyle/>
                    <a:p>
                      <a:pPr algn="ctr"/>
                      <a:r>
                        <a:rPr lang="fr-FR" sz="900" b="1" dirty="0" smtClean="0"/>
                        <a:t>T1</a:t>
                      </a:r>
                      <a:endParaRPr lang="fr-FR" sz="900" b="1" dirty="0"/>
                    </a:p>
                  </a:txBody>
                  <a:tcPr marL="27079" marR="27079" marT="13540" marB="13540"/>
                </a:tc>
                <a:tc hMerge="1">
                  <a:txBody>
                    <a:bodyPr/>
                    <a:lstStyle/>
                    <a:p>
                      <a:pPr algn="ctr"/>
                      <a:endParaRPr lang="fr-FR" sz="800" b="1" dirty="0"/>
                    </a:p>
                  </a:txBody>
                  <a:tcPr marL="27079" marR="27079" marT="13540" marB="13540"/>
                </a:tc>
              </a:tr>
              <a:tr h="138994">
                <a:tc>
                  <a:txBody>
                    <a:bodyPr/>
                    <a:lstStyle/>
                    <a:p>
                      <a:pPr algn="ctr"/>
                      <a:r>
                        <a:rPr lang="fr-FR" sz="800" b="1" dirty="0" smtClean="0"/>
                        <a:t>Paramètres</a:t>
                      </a:r>
                      <a:endParaRPr lang="fr-FR" sz="800" b="1" dirty="0"/>
                    </a:p>
                  </a:txBody>
                  <a:tcPr marL="27079" marR="27079" marT="13540" marB="13540"/>
                </a:tc>
                <a:tc>
                  <a:txBody>
                    <a:bodyPr/>
                    <a:lstStyle/>
                    <a:p>
                      <a:pPr algn="ctr"/>
                      <a:r>
                        <a:rPr lang="fr-FR" sz="800" b="1" dirty="0" smtClean="0"/>
                        <a:t>Valeurs</a:t>
                      </a:r>
                      <a:endParaRPr lang="fr-FR" sz="800" b="1" dirty="0"/>
                    </a:p>
                  </a:txBody>
                  <a:tcPr marL="27079" marR="27079" marT="13540" marB="13540"/>
                </a:tc>
              </a:tr>
              <a:tr h="138994">
                <a:tc>
                  <a:txBody>
                    <a:bodyPr/>
                    <a:lstStyle/>
                    <a:p>
                      <a:r>
                        <a:rPr lang="fr-FR" sz="800" dirty="0" smtClean="0"/>
                        <a:t>Dispersion</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r h="138994">
                <a:tc>
                  <a:txBody>
                    <a:bodyPr/>
                    <a:lstStyle/>
                    <a:p>
                      <a:r>
                        <a:rPr lang="fr-FR" sz="800" dirty="0" smtClean="0"/>
                        <a:t>Surface</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r h="226044">
                <a:tc>
                  <a:txBody>
                    <a:bodyPr/>
                    <a:lstStyle/>
                    <a:p>
                      <a:r>
                        <a:rPr lang="fr-FR" sz="800" dirty="0" smtClean="0"/>
                        <a:t>Nombre de stations</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bl>
          </a:graphicData>
        </a:graphic>
      </p:graphicFrame>
      <p:graphicFrame>
        <p:nvGraphicFramePr>
          <p:cNvPr id="53" name="Tableau 52"/>
          <p:cNvGraphicFramePr>
            <a:graphicFrameLocks noGrp="1"/>
          </p:cNvGraphicFramePr>
          <p:nvPr>
            <p:extLst>
              <p:ext uri="{D42A27DB-BD31-4B8C-83A1-F6EECF244321}">
                <p14:modId xmlns:p14="http://schemas.microsoft.com/office/powerpoint/2010/main" val="1740578265"/>
              </p:ext>
            </p:extLst>
          </p:nvPr>
        </p:nvGraphicFramePr>
        <p:xfrm>
          <a:off x="2873181" y="3166873"/>
          <a:ext cx="1654365" cy="837284"/>
        </p:xfrm>
        <a:graphic>
          <a:graphicData uri="http://schemas.openxmlformats.org/drawingml/2006/table">
            <a:tbl>
              <a:tblPr firstRow="1" bandRow="1">
                <a:tableStyleId>{5940675A-B579-460E-94D1-54222C63F5DA}</a:tableStyleId>
              </a:tblPr>
              <a:tblGrid>
                <a:gridCol w="789542"/>
                <a:gridCol w="864823"/>
              </a:tblGrid>
              <a:tr h="138994">
                <a:tc gridSpan="2">
                  <a:txBody>
                    <a:bodyPr/>
                    <a:lstStyle/>
                    <a:p>
                      <a:pPr algn="ctr"/>
                      <a:r>
                        <a:rPr lang="fr-FR" sz="900" b="1" dirty="0" smtClean="0"/>
                        <a:t>T3</a:t>
                      </a:r>
                      <a:endParaRPr lang="fr-FR" sz="900" b="1" dirty="0"/>
                    </a:p>
                  </a:txBody>
                  <a:tcPr marL="27079" marR="27079" marT="13540" marB="13540"/>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fr-FR" sz="800" b="1" dirty="0" smtClean="0"/>
                    </a:p>
                  </a:txBody>
                  <a:tcPr marL="27079" marR="27079" marT="13540" marB="13540"/>
                </a:tc>
              </a:tr>
              <a:tr h="138994">
                <a:tc>
                  <a:txBody>
                    <a:bodyPr/>
                    <a:lstStyle/>
                    <a:p>
                      <a:pPr algn="ctr"/>
                      <a:r>
                        <a:rPr lang="fr-FR" sz="800" b="1" dirty="0" smtClean="0"/>
                        <a:t>Paramètres</a:t>
                      </a:r>
                      <a:endParaRPr lang="fr-FR" sz="800" b="1" dirty="0"/>
                    </a:p>
                  </a:txBody>
                  <a:tcPr marL="27079" marR="27079" marT="13540" marB="1354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800" b="1" dirty="0" smtClean="0"/>
                        <a:t>Valeurs</a:t>
                      </a:r>
                    </a:p>
                  </a:txBody>
                  <a:tcPr marL="27079" marR="27079" marT="13540" marB="13540"/>
                </a:tc>
              </a:tr>
              <a:tr h="138994">
                <a:tc>
                  <a:txBody>
                    <a:bodyPr/>
                    <a:lstStyle/>
                    <a:p>
                      <a:r>
                        <a:rPr lang="fr-FR" sz="800" dirty="0" smtClean="0"/>
                        <a:t>Dispersion</a:t>
                      </a:r>
                      <a:endParaRPr lang="fr-FR" sz="800" dirty="0"/>
                    </a:p>
                  </a:txBody>
                  <a:tcPr marL="27079" marR="27079" marT="13540" marB="13540"/>
                </a:tc>
                <a:tc>
                  <a:txBody>
                    <a:bodyPr/>
                    <a:lstStyle/>
                    <a:p>
                      <a:pPr algn="ctr"/>
                      <a:r>
                        <a:rPr lang="fr-FR" sz="800" dirty="0" smtClean="0"/>
                        <a:t> + +</a:t>
                      </a:r>
                      <a:endParaRPr lang="fr-FR" sz="800" dirty="0"/>
                    </a:p>
                  </a:txBody>
                  <a:tcPr marL="27079" marR="27079" marT="13540" marB="13540"/>
                </a:tc>
              </a:tr>
              <a:tr h="138994">
                <a:tc>
                  <a:txBody>
                    <a:bodyPr/>
                    <a:lstStyle/>
                    <a:p>
                      <a:r>
                        <a:rPr lang="fr-FR" sz="800" dirty="0" smtClean="0"/>
                        <a:t>Surface</a:t>
                      </a:r>
                      <a:endParaRPr lang="fr-FR" sz="800" dirty="0"/>
                    </a:p>
                  </a:txBody>
                  <a:tcPr marL="27079" marR="27079" marT="13540" marB="13540"/>
                </a:tc>
                <a:tc>
                  <a:txBody>
                    <a:bodyPr/>
                    <a:lstStyle/>
                    <a:p>
                      <a:pPr algn="ctr"/>
                      <a:r>
                        <a:rPr lang="fr-FR" sz="800" dirty="0" smtClean="0"/>
                        <a:t> - +</a:t>
                      </a:r>
                      <a:endParaRPr lang="fr-FR" sz="800" dirty="0"/>
                    </a:p>
                  </a:txBody>
                  <a:tcPr marL="27079" marR="27079" marT="13540" marB="13540"/>
                </a:tc>
              </a:tr>
              <a:tr h="226044">
                <a:tc>
                  <a:txBody>
                    <a:bodyPr/>
                    <a:lstStyle/>
                    <a:p>
                      <a:r>
                        <a:rPr lang="fr-FR" sz="800" dirty="0" smtClean="0"/>
                        <a:t>Nombre de stations</a:t>
                      </a:r>
                      <a:endParaRPr lang="fr-FR" sz="800" dirty="0"/>
                    </a:p>
                  </a:txBody>
                  <a:tcPr marL="27079" marR="27079" marT="13540" marB="1354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800" dirty="0" smtClean="0"/>
                        <a:t>+ -</a:t>
                      </a:r>
                    </a:p>
                  </a:txBody>
                  <a:tcPr marL="27079" marR="27079" marT="13540" marB="13540"/>
                </a:tc>
              </a:tr>
            </a:tbl>
          </a:graphicData>
        </a:graphic>
      </p:graphicFrame>
      <p:graphicFrame>
        <p:nvGraphicFramePr>
          <p:cNvPr id="54" name="Tableau 53"/>
          <p:cNvGraphicFramePr>
            <a:graphicFrameLocks noGrp="1"/>
          </p:cNvGraphicFramePr>
          <p:nvPr>
            <p:extLst>
              <p:ext uri="{D42A27DB-BD31-4B8C-83A1-F6EECF244321}">
                <p14:modId xmlns:p14="http://schemas.microsoft.com/office/powerpoint/2010/main" val="1748314132"/>
              </p:ext>
            </p:extLst>
          </p:nvPr>
        </p:nvGraphicFramePr>
        <p:xfrm>
          <a:off x="7400727" y="1011201"/>
          <a:ext cx="1654365" cy="837284"/>
        </p:xfrm>
        <a:graphic>
          <a:graphicData uri="http://schemas.openxmlformats.org/drawingml/2006/table">
            <a:tbl>
              <a:tblPr firstRow="1" bandRow="1">
                <a:tableStyleId>{5940675A-B579-460E-94D1-54222C63F5DA}</a:tableStyleId>
              </a:tblPr>
              <a:tblGrid>
                <a:gridCol w="789542"/>
                <a:gridCol w="864823"/>
              </a:tblGrid>
              <a:tr h="138994">
                <a:tc gridSpan="2">
                  <a:txBody>
                    <a:bodyPr/>
                    <a:lstStyle/>
                    <a:p>
                      <a:pPr algn="ctr"/>
                      <a:r>
                        <a:rPr lang="fr-FR" sz="900" b="1" dirty="0" smtClean="0"/>
                        <a:t>T2</a:t>
                      </a:r>
                      <a:endParaRPr lang="fr-FR" sz="900" b="1" dirty="0"/>
                    </a:p>
                  </a:txBody>
                  <a:tcPr marL="27079" marR="27079" marT="13540" marB="13540"/>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fr-FR" sz="800" b="1" dirty="0" smtClean="0"/>
                    </a:p>
                  </a:txBody>
                  <a:tcPr marL="27079" marR="27079" marT="13540" marB="13540"/>
                </a:tc>
              </a:tr>
              <a:tr h="138994">
                <a:tc>
                  <a:txBody>
                    <a:bodyPr/>
                    <a:lstStyle/>
                    <a:p>
                      <a:pPr algn="ctr"/>
                      <a:r>
                        <a:rPr lang="fr-FR" sz="800" b="1" dirty="0" smtClean="0"/>
                        <a:t>Paramètres</a:t>
                      </a:r>
                      <a:endParaRPr lang="fr-FR" sz="800" b="1" dirty="0"/>
                    </a:p>
                  </a:txBody>
                  <a:tcPr marL="27079" marR="27079" marT="13540" marB="1354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800" b="1" dirty="0" smtClean="0"/>
                        <a:t>Valeurs</a:t>
                      </a:r>
                    </a:p>
                  </a:txBody>
                  <a:tcPr marL="27079" marR="27079" marT="13540" marB="13540"/>
                </a:tc>
              </a:tr>
              <a:tr h="138994">
                <a:tc>
                  <a:txBody>
                    <a:bodyPr/>
                    <a:lstStyle/>
                    <a:p>
                      <a:r>
                        <a:rPr lang="fr-FR" sz="800" dirty="0" smtClean="0"/>
                        <a:t>Dispersion</a:t>
                      </a:r>
                      <a:endParaRPr lang="fr-FR" sz="800" dirty="0"/>
                    </a:p>
                  </a:txBody>
                  <a:tcPr marL="27079" marR="27079" marT="13540" marB="13540"/>
                </a:tc>
                <a:tc>
                  <a:txBody>
                    <a:bodyPr/>
                    <a:lstStyle/>
                    <a:p>
                      <a:pPr algn="ctr"/>
                      <a:r>
                        <a:rPr lang="fr-FR" sz="800" dirty="0" smtClean="0"/>
                        <a:t> - -</a:t>
                      </a:r>
                      <a:endParaRPr lang="fr-FR" sz="800" dirty="0"/>
                    </a:p>
                  </a:txBody>
                  <a:tcPr marL="27079" marR="27079" marT="13540" marB="13540"/>
                </a:tc>
              </a:tr>
              <a:tr h="138994">
                <a:tc>
                  <a:txBody>
                    <a:bodyPr/>
                    <a:lstStyle/>
                    <a:p>
                      <a:r>
                        <a:rPr lang="fr-FR" sz="800" dirty="0" smtClean="0"/>
                        <a:t>Surface</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r h="226044">
                <a:tc>
                  <a:txBody>
                    <a:bodyPr/>
                    <a:lstStyle/>
                    <a:p>
                      <a:r>
                        <a:rPr lang="fr-FR" sz="800" dirty="0" smtClean="0"/>
                        <a:t>Nombre de stations</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bl>
          </a:graphicData>
        </a:graphic>
      </p:graphicFrame>
      <p:graphicFrame>
        <p:nvGraphicFramePr>
          <p:cNvPr id="55" name="Tableau 54"/>
          <p:cNvGraphicFramePr>
            <a:graphicFrameLocks noGrp="1"/>
          </p:cNvGraphicFramePr>
          <p:nvPr>
            <p:extLst>
              <p:ext uri="{D42A27DB-BD31-4B8C-83A1-F6EECF244321}">
                <p14:modId xmlns:p14="http://schemas.microsoft.com/office/powerpoint/2010/main" val="1895300975"/>
              </p:ext>
            </p:extLst>
          </p:nvPr>
        </p:nvGraphicFramePr>
        <p:xfrm>
          <a:off x="7400727" y="3166655"/>
          <a:ext cx="1654365" cy="837284"/>
        </p:xfrm>
        <a:graphic>
          <a:graphicData uri="http://schemas.openxmlformats.org/drawingml/2006/table">
            <a:tbl>
              <a:tblPr firstRow="1" bandRow="1">
                <a:tableStyleId>{5940675A-B579-460E-94D1-54222C63F5DA}</a:tableStyleId>
              </a:tblPr>
              <a:tblGrid>
                <a:gridCol w="789542"/>
                <a:gridCol w="864823"/>
              </a:tblGrid>
              <a:tr h="138994">
                <a:tc gridSpan="2">
                  <a:txBody>
                    <a:bodyPr/>
                    <a:lstStyle/>
                    <a:p>
                      <a:pPr algn="ctr"/>
                      <a:r>
                        <a:rPr lang="fr-FR" sz="900" b="1" dirty="0" smtClean="0"/>
                        <a:t>T4</a:t>
                      </a:r>
                      <a:endParaRPr lang="fr-FR" sz="900" b="1" dirty="0"/>
                    </a:p>
                  </a:txBody>
                  <a:tcPr marL="27079" marR="27079" marT="13540" marB="13540"/>
                </a:tc>
                <a:tc h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fr-FR" sz="800" b="1" dirty="0" smtClean="0"/>
                    </a:p>
                  </a:txBody>
                  <a:tcPr marL="27079" marR="27079" marT="13540" marB="13540"/>
                </a:tc>
              </a:tr>
              <a:tr h="138994">
                <a:tc>
                  <a:txBody>
                    <a:bodyPr/>
                    <a:lstStyle/>
                    <a:p>
                      <a:pPr algn="ctr"/>
                      <a:r>
                        <a:rPr lang="fr-FR" sz="800" b="1" dirty="0" smtClean="0"/>
                        <a:t>Paramètres</a:t>
                      </a:r>
                      <a:endParaRPr lang="fr-FR" sz="800" b="1" dirty="0"/>
                    </a:p>
                  </a:txBody>
                  <a:tcPr marL="27079" marR="27079" marT="13540" marB="13540"/>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FR" sz="800" b="1" dirty="0" smtClean="0"/>
                        <a:t>Valeurs</a:t>
                      </a:r>
                    </a:p>
                  </a:txBody>
                  <a:tcPr marL="27079" marR="27079" marT="13540" marB="13540"/>
                </a:tc>
              </a:tr>
              <a:tr h="138994">
                <a:tc>
                  <a:txBody>
                    <a:bodyPr/>
                    <a:lstStyle/>
                    <a:p>
                      <a:r>
                        <a:rPr lang="fr-FR" sz="800" dirty="0" smtClean="0"/>
                        <a:t>Dispersion</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r h="138994">
                <a:tc>
                  <a:txBody>
                    <a:bodyPr/>
                    <a:lstStyle/>
                    <a:p>
                      <a:r>
                        <a:rPr lang="fr-FR" sz="800" dirty="0" smtClean="0"/>
                        <a:t>Surface</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r h="226044">
                <a:tc>
                  <a:txBody>
                    <a:bodyPr/>
                    <a:lstStyle/>
                    <a:p>
                      <a:r>
                        <a:rPr lang="fr-FR" sz="800" dirty="0" smtClean="0"/>
                        <a:t>Nombre de stations</a:t>
                      </a:r>
                      <a:endParaRPr lang="fr-FR" sz="800" dirty="0"/>
                    </a:p>
                  </a:txBody>
                  <a:tcPr marL="27079" marR="27079" marT="13540" marB="13540"/>
                </a:tc>
                <a:tc>
                  <a:txBody>
                    <a:bodyPr/>
                    <a:lstStyle/>
                    <a:p>
                      <a:pPr algn="ctr"/>
                      <a:r>
                        <a:rPr lang="fr-FR" sz="800" dirty="0" smtClean="0"/>
                        <a:t>+ +</a:t>
                      </a:r>
                      <a:endParaRPr lang="fr-FR" sz="800" dirty="0"/>
                    </a:p>
                  </a:txBody>
                  <a:tcPr marL="27079" marR="27079" marT="13540" marB="13540"/>
                </a:tc>
              </a:tr>
            </a:tbl>
          </a:graphicData>
        </a:graphic>
      </p:graphicFrame>
      <p:sp>
        <p:nvSpPr>
          <p:cNvPr id="49" name="ZoneTexte 36"/>
          <p:cNvSpPr txBox="1">
            <a:spLocks noChangeArrowheads="1"/>
          </p:cNvSpPr>
          <p:nvPr/>
        </p:nvSpPr>
        <p:spPr bwMode="auto">
          <a:xfrm>
            <a:off x="296863" y="290407"/>
            <a:ext cx="890773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1085850" indent="-34290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endParaRPr lang="fr-CH" sz="1800" b="1" dirty="0" smtClean="0">
              <a:latin typeface="Arial Narrow" panose="020B0606020202030204" pitchFamily="34" charset="0"/>
            </a:endParaRPr>
          </a:p>
          <a:p>
            <a:r>
              <a:rPr lang="fr-CH" sz="1800" b="1" dirty="0" smtClean="0">
                <a:latin typeface="Arial Narrow" panose="020B0606020202030204" pitchFamily="34" charset="0"/>
              </a:rPr>
              <a:t>Profils de comportements spatio-temporels résidentiels : </a:t>
            </a:r>
          </a:p>
          <a:p>
            <a:pPr lvl="1" algn="just" eaLnBrk="1" hangingPunct="1">
              <a:buFont typeface="Arial" charset="0"/>
              <a:buChar char="•"/>
              <a:defRPr/>
            </a:pPr>
            <a:endParaRPr lang="fr-CH" sz="1800" b="1" dirty="0" smtClean="0">
              <a:latin typeface="Arial Narrow" panose="020B0606020202030204" pitchFamily="34" charset="0"/>
            </a:endParaRPr>
          </a:p>
          <a:p>
            <a:pPr marL="742950" lvl="1" indent="0" algn="just" eaLnBrk="1" hangingPunct="1">
              <a:defRPr/>
            </a:pPr>
            <a:r>
              <a:rPr lang="fr-CH" sz="1800" b="1" dirty="0" smtClean="0">
                <a:latin typeface="Arial Narrow" panose="020B0606020202030204" pitchFamily="34" charset="0"/>
              </a:rPr>
              <a:t>  </a:t>
            </a:r>
            <a:endParaRPr lang="fr-CH" sz="1800" b="1" dirty="0">
              <a:latin typeface="Arial Narrow" panose="020B0606020202030204" pitchFamily="34" charset="0"/>
            </a:endParaRPr>
          </a:p>
        </p:txBody>
      </p:sp>
    </p:spTree>
    <p:custDataLst>
      <p:tags r:id="rId1"/>
    </p:custDataLst>
    <p:extLst>
      <p:ext uri="{BB962C8B-B14F-4D97-AF65-F5344CB8AC3E}">
        <p14:creationId xmlns:p14="http://schemas.microsoft.com/office/powerpoint/2010/main" val="10018401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ectangle 92"/>
          <p:cNvSpPr/>
          <p:nvPr/>
        </p:nvSpPr>
        <p:spPr bwMode="auto">
          <a:xfrm>
            <a:off x="0" y="0"/>
            <a:ext cx="9144000" cy="518795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mtClean="0">
              <a:solidFill>
                <a:srgbClr val="FFFFFF"/>
              </a:solidFill>
              <a:latin typeface="Arial Narrow" panose="020B0606020202030204" pitchFamily="34" charset="0"/>
            </a:endParaRPr>
          </a:p>
        </p:txBody>
      </p:sp>
      <p:sp>
        <p:nvSpPr>
          <p:cNvPr id="97" name="Rectangle 96"/>
          <p:cNvSpPr/>
          <p:nvPr/>
        </p:nvSpPr>
        <p:spPr>
          <a:xfrm>
            <a:off x="1112837" y="160338"/>
            <a:ext cx="7775981" cy="457200"/>
          </a:xfrm>
          <a:prstGeom prst="rect">
            <a:avLst/>
          </a:prstGeom>
          <a:solidFill>
            <a:srgbClr val="000000">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fr-FR" sz="1800" smtClean="0">
              <a:solidFill>
                <a:srgbClr val="FFFFFF"/>
              </a:solidFill>
              <a:latin typeface="Arial Narrow" panose="020B0606020202030204" pitchFamily="34" charset="0"/>
            </a:endParaRPr>
          </a:p>
        </p:txBody>
      </p:sp>
      <p:sp>
        <p:nvSpPr>
          <p:cNvPr id="26663" name="OTLSHAPE_T_a457fd282e6e4974851a8ad9010764d5_ShapePercentage" hidden="1"/>
          <p:cNvSpPr>
            <a:spLocks noChangeArrowheads="1"/>
          </p:cNvSpPr>
          <p:nvPr>
            <p:custDataLst>
              <p:tags r:id="rId2"/>
            </p:custDataLst>
          </p:nvPr>
        </p:nvSpPr>
        <p:spPr bwMode="auto">
          <a:xfrm>
            <a:off x="3732213" y="30876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1" name="OTLSHAPE_T_a457fd282e6e4974851a8ad9010764d5_Duration" hidden="1"/>
          <p:cNvSpPr txBox="1">
            <a:spLocks noChangeArrowheads="1"/>
          </p:cNvSpPr>
          <p:nvPr>
            <p:custDataLst>
              <p:tags r:id="rId3"/>
            </p:custDataLst>
          </p:nvPr>
        </p:nvSpPr>
        <p:spPr bwMode="auto">
          <a:xfrm>
            <a:off x="0" y="30876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2" name="OTLSHAPE_T_a457fd282e6e4974851a8ad9010764d5_TextPercentage" hidden="1"/>
          <p:cNvSpPr txBox="1">
            <a:spLocks noChangeArrowheads="1"/>
          </p:cNvSpPr>
          <p:nvPr>
            <p:custDataLst>
              <p:tags r:id="rId4"/>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3" name="OTLSHAPE_T_a457fd282e6e4974851a8ad9010764d5_StartDate" hidden="1"/>
          <p:cNvSpPr txBox="1">
            <a:spLocks noChangeArrowheads="1"/>
          </p:cNvSpPr>
          <p:nvPr>
            <p:custDataLst>
              <p:tags r:id="rId5"/>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4" name="OTLSHAPE_T_a457fd282e6e4974851a8ad9010764d5_EndDate" hidden="1"/>
          <p:cNvSpPr txBox="1">
            <a:spLocks noChangeArrowheads="1"/>
          </p:cNvSpPr>
          <p:nvPr>
            <p:custDataLst>
              <p:tags r:id="rId6"/>
            </p:custDataLst>
          </p:nvPr>
        </p:nvSpPr>
        <p:spPr bwMode="auto">
          <a:xfrm>
            <a:off x="0" y="32432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75" name="OTLSHAPE_T_13525755cbb64745b900bb7ce7da519d_ShapePercentage" hidden="1"/>
          <p:cNvSpPr>
            <a:spLocks noChangeArrowheads="1"/>
          </p:cNvSpPr>
          <p:nvPr>
            <p:custDataLst>
              <p:tags r:id="rId7"/>
            </p:custDataLst>
          </p:nvPr>
        </p:nvSpPr>
        <p:spPr bwMode="auto">
          <a:xfrm>
            <a:off x="4132263" y="33543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46" name="OTLSHAPE_T_13525755cbb64745b900bb7ce7da519d_Duration" hidden="1"/>
          <p:cNvSpPr txBox="1">
            <a:spLocks noChangeArrowheads="1"/>
          </p:cNvSpPr>
          <p:nvPr>
            <p:custDataLst>
              <p:tags r:id="rId8"/>
            </p:custDataLst>
          </p:nvPr>
        </p:nvSpPr>
        <p:spPr bwMode="auto">
          <a:xfrm>
            <a:off x="0" y="33543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2 jours</a:t>
            </a:r>
          </a:p>
        </p:txBody>
      </p:sp>
      <p:sp>
        <p:nvSpPr>
          <p:cNvPr id="14347" name="OTLSHAPE_T_13525755cbb64745b900bb7ce7da519d_TextPercentage" hidden="1"/>
          <p:cNvSpPr txBox="1">
            <a:spLocks noChangeArrowheads="1"/>
          </p:cNvSpPr>
          <p:nvPr>
            <p:custDataLst>
              <p:tags r:id="rId9"/>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48" name="OTLSHAPE_T_13525755cbb64745b900bb7ce7da519d_StartDate" hidden="1"/>
          <p:cNvSpPr txBox="1">
            <a:spLocks noChangeArrowheads="1"/>
          </p:cNvSpPr>
          <p:nvPr>
            <p:custDataLst>
              <p:tags r:id="rId10"/>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49" name="OTLSHAPE_T_13525755cbb64745b900bb7ce7da519d_EndDate" hidden="1"/>
          <p:cNvSpPr txBox="1">
            <a:spLocks noChangeArrowheads="1"/>
          </p:cNvSpPr>
          <p:nvPr>
            <p:custDataLst>
              <p:tags r:id="rId11"/>
            </p:custDataLst>
          </p:nvPr>
        </p:nvSpPr>
        <p:spPr bwMode="auto">
          <a:xfrm>
            <a:off x="0" y="35099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87" name="OTLSHAPE_T_241a6118ceb04f98ab2cba822a8af017_ShapePercentage" hidden="1"/>
          <p:cNvSpPr>
            <a:spLocks noChangeArrowheads="1"/>
          </p:cNvSpPr>
          <p:nvPr>
            <p:custDataLst>
              <p:tags r:id="rId12"/>
            </p:custDataLst>
          </p:nvPr>
        </p:nvSpPr>
        <p:spPr bwMode="auto">
          <a:xfrm>
            <a:off x="4052888" y="36210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1" name="OTLSHAPE_T_241a6118ceb04f98ab2cba822a8af017_Duration" hidden="1"/>
          <p:cNvSpPr txBox="1">
            <a:spLocks noChangeArrowheads="1"/>
          </p:cNvSpPr>
          <p:nvPr>
            <p:custDataLst>
              <p:tags r:id="rId13"/>
            </p:custDataLst>
          </p:nvPr>
        </p:nvSpPr>
        <p:spPr bwMode="auto">
          <a:xfrm>
            <a:off x="0" y="36210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2" name="OTLSHAPE_T_241a6118ceb04f98ab2cba822a8af017_TextPercentage" hidden="1"/>
          <p:cNvSpPr txBox="1">
            <a:spLocks noChangeArrowheads="1"/>
          </p:cNvSpPr>
          <p:nvPr>
            <p:custDataLst>
              <p:tags r:id="rId14"/>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3" name="OTLSHAPE_T_241a6118ceb04f98ab2cba822a8af017_StartDate" hidden="1"/>
          <p:cNvSpPr txBox="1">
            <a:spLocks noChangeArrowheads="1"/>
          </p:cNvSpPr>
          <p:nvPr>
            <p:custDataLst>
              <p:tags r:id="rId15"/>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4" name="OTLSHAPE_T_241a6118ceb04f98ab2cba822a8af017_EndDate" hidden="1"/>
          <p:cNvSpPr txBox="1">
            <a:spLocks noChangeArrowheads="1"/>
          </p:cNvSpPr>
          <p:nvPr>
            <p:custDataLst>
              <p:tags r:id="rId16"/>
            </p:custDataLst>
          </p:nvPr>
        </p:nvSpPr>
        <p:spPr bwMode="auto">
          <a:xfrm>
            <a:off x="0" y="37766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03" name="OTLSHAPE_T_aa88744e38b34e96867a0859d2eeab2a_ShapePercentage" hidden="1"/>
          <p:cNvSpPr>
            <a:spLocks noChangeArrowheads="1"/>
          </p:cNvSpPr>
          <p:nvPr>
            <p:custDataLst>
              <p:tags r:id="rId17"/>
            </p:custDataLst>
          </p:nvPr>
        </p:nvSpPr>
        <p:spPr bwMode="auto">
          <a:xfrm>
            <a:off x="4052888" y="38877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56" name="OTLSHAPE_T_aa88744e38b34e96867a0859d2eeab2a_Duration" hidden="1"/>
          <p:cNvSpPr txBox="1">
            <a:spLocks noChangeArrowheads="1"/>
          </p:cNvSpPr>
          <p:nvPr>
            <p:custDataLst>
              <p:tags r:id="rId18"/>
            </p:custDataLst>
          </p:nvPr>
        </p:nvSpPr>
        <p:spPr bwMode="auto">
          <a:xfrm>
            <a:off x="0" y="38877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12 jours</a:t>
            </a:r>
          </a:p>
        </p:txBody>
      </p:sp>
      <p:sp>
        <p:nvSpPr>
          <p:cNvPr id="14357" name="OTLSHAPE_T_aa88744e38b34e96867a0859d2eeab2a_TextPercentage" hidden="1"/>
          <p:cNvSpPr txBox="1">
            <a:spLocks noChangeArrowheads="1"/>
          </p:cNvSpPr>
          <p:nvPr>
            <p:custDataLst>
              <p:tags r:id="rId19"/>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58" name="OTLSHAPE_T_aa88744e38b34e96867a0859d2eeab2a_StartDate" hidden="1"/>
          <p:cNvSpPr txBox="1">
            <a:spLocks noChangeArrowheads="1"/>
          </p:cNvSpPr>
          <p:nvPr>
            <p:custDataLst>
              <p:tags r:id="rId20"/>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59" name="OTLSHAPE_T_aa88744e38b34e96867a0859d2eeab2a_EndDate" hidden="1"/>
          <p:cNvSpPr txBox="1">
            <a:spLocks noChangeArrowheads="1"/>
          </p:cNvSpPr>
          <p:nvPr>
            <p:custDataLst>
              <p:tags r:id="rId21"/>
            </p:custDataLst>
          </p:nvPr>
        </p:nvSpPr>
        <p:spPr bwMode="auto">
          <a:xfrm>
            <a:off x="0" y="40433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11" name="OTLSHAPE_T_1e18b361f755473e9ba5cca27f1ea454_ShapePercentage" hidden="1"/>
          <p:cNvSpPr>
            <a:spLocks noChangeArrowheads="1"/>
          </p:cNvSpPr>
          <p:nvPr>
            <p:custDataLst>
              <p:tags r:id="rId22"/>
            </p:custDataLst>
          </p:nvPr>
        </p:nvSpPr>
        <p:spPr bwMode="auto">
          <a:xfrm>
            <a:off x="5011738" y="41544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1" name="OTLSHAPE_T_1e18b361f755473e9ba5cca27f1ea454_Duration" hidden="1"/>
          <p:cNvSpPr txBox="1">
            <a:spLocks noChangeArrowheads="1"/>
          </p:cNvSpPr>
          <p:nvPr>
            <p:custDataLst>
              <p:tags r:id="rId23"/>
            </p:custDataLst>
          </p:nvPr>
        </p:nvSpPr>
        <p:spPr bwMode="auto">
          <a:xfrm>
            <a:off x="0" y="4154488"/>
            <a:ext cx="3556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8 jours</a:t>
            </a:r>
          </a:p>
        </p:txBody>
      </p:sp>
      <p:sp>
        <p:nvSpPr>
          <p:cNvPr id="14362" name="OTLSHAPE_T_1e18b361f755473e9ba5cca27f1ea454_TextPercentage" hidden="1"/>
          <p:cNvSpPr txBox="1">
            <a:spLocks noChangeArrowheads="1"/>
          </p:cNvSpPr>
          <p:nvPr>
            <p:custDataLst>
              <p:tags r:id="rId24"/>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3" name="OTLSHAPE_T_1e18b361f755473e9ba5cca27f1ea454_StartDate" hidden="1"/>
          <p:cNvSpPr txBox="1">
            <a:spLocks noChangeArrowheads="1"/>
          </p:cNvSpPr>
          <p:nvPr>
            <p:custDataLst>
              <p:tags r:id="rId25"/>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4" name="OTLSHAPE_T_1e18b361f755473e9ba5cca27f1ea454_EndDate" hidden="1"/>
          <p:cNvSpPr txBox="1">
            <a:spLocks noChangeArrowheads="1"/>
          </p:cNvSpPr>
          <p:nvPr>
            <p:custDataLst>
              <p:tags r:id="rId26"/>
            </p:custDataLst>
          </p:nvPr>
        </p:nvSpPr>
        <p:spPr bwMode="auto">
          <a:xfrm>
            <a:off x="0" y="43100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42" name="OTLSHAPE_T_7210c433f53d4642b8827a4c11c8dcce_ShapePercentage" hidden="1"/>
          <p:cNvSpPr>
            <a:spLocks noChangeArrowheads="1"/>
          </p:cNvSpPr>
          <p:nvPr>
            <p:custDataLst>
              <p:tags r:id="rId27"/>
            </p:custDataLst>
          </p:nvPr>
        </p:nvSpPr>
        <p:spPr bwMode="auto">
          <a:xfrm>
            <a:off x="5172075" y="4421188"/>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66" name="OTLSHAPE_T_7210c433f53d4642b8827a4c11c8dcce_Duration" hidden="1"/>
          <p:cNvSpPr txBox="1">
            <a:spLocks noChangeArrowheads="1"/>
          </p:cNvSpPr>
          <p:nvPr>
            <p:custDataLst>
              <p:tags r:id="rId28"/>
            </p:custDataLst>
          </p:nvPr>
        </p:nvSpPr>
        <p:spPr bwMode="auto">
          <a:xfrm>
            <a:off x="0" y="44211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19 jours</a:t>
            </a:r>
          </a:p>
        </p:txBody>
      </p:sp>
      <p:sp>
        <p:nvSpPr>
          <p:cNvPr id="14367" name="OTLSHAPE_T_7210c433f53d4642b8827a4c11c8dcce_TextPercentage" hidden="1"/>
          <p:cNvSpPr txBox="1">
            <a:spLocks noChangeArrowheads="1"/>
          </p:cNvSpPr>
          <p:nvPr>
            <p:custDataLst>
              <p:tags r:id="rId29"/>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68" name="OTLSHAPE_T_7210c433f53d4642b8827a4c11c8dcce_StartDate" hidden="1"/>
          <p:cNvSpPr txBox="1">
            <a:spLocks noChangeArrowheads="1"/>
          </p:cNvSpPr>
          <p:nvPr>
            <p:custDataLst>
              <p:tags r:id="rId30"/>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69" name="OTLSHAPE_T_7210c433f53d4642b8827a4c11c8dcce_EndDate" hidden="1"/>
          <p:cNvSpPr txBox="1">
            <a:spLocks noChangeArrowheads="1"/>
          </p:cNvSpPr>
          <p:nvPr>
            <p:custDataLst>
              <p:tags r:id="rId31"/>
            </p:custDataLst>
          </p:nvPr>
        </p:nvSpPr>
        <p:spPr bwMode="auto">
          <a:xfrm>
            <a:off x="0" y="45767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26690" name="OTLSHAPE_T_ea9c202212614d06ba93b308ceea7de2_ShapePercentage" hidden="1"/>
          <p:cNvSpPr>
            <a:spLocks noChangeArrowheads="1"/>
          </p:cNvSpPr>
          <p:nvPr>
            <p:custDataLst>
              <p:tags r:id="rId32"/>
            </p:custDataLst>
          </p:nvPr>
        </p:nvSpPr>
        <p:spPr bwMode="auto">
          <a:xfrm>
            <a:off x="5811838" y="4741863"/>
            <a:ext cx="0" cy="0"/>
          </a:xfrm>
          <a:prstGeom prst="rect">
            <a:avLst/>
          </a:prstGeom>
          <a:gradFill rotWithShape="1">
            <a:gsLst>
              <a:gs pos="0">
                <a:srgbClr val="9BC1FF"/>
              </a:gs>
              <a:gs pos="100000">
                <a:srgbClr val="3F80CD"/>
              </a:gs>
            </a:gsLst>
            <a:lin ang="5400000"/>
          </a:gradFill>
          <a:ln w="9525">
            <a:solidFill>
              <a:srgbClr val="4A7EBB"/>
            </a:solidFill>
            <a:miter lim="800000"/>
            <a:headEnd/>
            <a:tailEnd/>
          </a:ln>
          <a:effectLst>
            <a:outerShdw blurRad="40000" dist="23000" dir="5400000" rotWithShape="0">
              <a:srgbClr val="000000">
                <a:alpha val="34998"/>
              </a:srgbClr>
            </a:outerShdw>
          </a:effectLst>
        </p:spPr>
        <p:txBody>
          <a:bodyPr anchor="ct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x-none">
              <a:solidFill>
                <a:srgbClr val="FFFFFF"/>
              </a:solidFill>
              <a:latin typeface="Arial Narrow" charset="0"/>
            </a:endParaRPr>
          </a:p>
        </p:txBody>
      </p:sp>
      <p:sp>
        <p:nvSpPr>
          <p:cNvPr id="14371" name="OTLSHAPE_T_ea9c202212614d06ba93b308ceea7de2_Duration" hidden="1"/>
          <p:cNvSpPr txBox="1">
            <a:spLocks noChangeArrowheads="1"/>
          </p:cNvSpPr>
          <p:nvPr>
            <p:custDataLst>
              <p:tags r:id="rId33"/>
            </p:custDataLst>
          </p:nvPr>
        </p:nvSpPr>
        <p:spPr bwMode="auto">
          <a:xfrm>
            <a:off x="0" y="4687888"/>
            <a:ext cx="41910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r>
              <a:rPr lang="fr-CH" altLang="fr-FR" sz="1000">
                <a:solidFill>
                  <a:srgbClr val="C0504D"/>
                </a:solidFill>
                <a:latin typeface="Calibri" charset="0"/>
              </a:rPr>
              <a:t>30 jours</a:t>
            </a:r>
          </a:p>
        </p:txBody>
      </p:sp>
      <p:sp>
        <p:nvSpPr>
          <p:cNvPr id="14372" name="OTLSHAPE_T_ea9c202212614d06ba93b308ceea7de2_TextPercentage" hidden="1"/>
          <p:cNvSpPr txBox="1">
            <a:spLocks noChangeArrowheads="1"/>
          </p:cNvSpPr>
          <p:nvPr>
            <p:custDataLst>
              <p:tags r:id="rId34"/>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C0504D"/>
              </a:solidFill>
              <a:latin typeface="Calibri" charset="0"/>
            </a:endParaRPr>
          </a:p>
        </p:txBody>
      </p:sp>
      <p:sp>
        <p:nvSpPr>
          <p:cNvPr id="14373" name="OTLSHAPE_T_ea9c202212614d06ba93b308ceea7de2_StartDate" hidden="1"/>
          <p:cNvSpPr txBox="1">
            <a:spLocks noChangeArrowheads="1"/>
          </p:cNvSpPr>
          <p:nvPr>
            <p:custDataLst>
              <p:tags r:id="rId35"/>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14374" name="OTLSHAPE_T_ea9c202212614d06ba93b308ceea7de2_EndDate" hidden="1"/>
          <p:cNvSpPr txBox="1">
            <a:spLocks noChangeArrowheads="1"/>
          </p:cNvSpPr>
          <p:nvPr>
            <p:custDataLst>
              <p:tags r:id="rId36"/>
            </p:custDataLst>
          </p:nvPr>
        </p:nvSpPr>
        <p:spPr bwMode="auto">
          <a:xfrm>
            <a:off x="0" y="4843463"/>
            <a:ext cx="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defTabSz="457200" eaLnBrk="0" fontAlgn="base" hangingPunct="0">
              <a:spcBef>
                <a:spcPct val="0"/>
              </a:spcBef>
              <a:spcAft>
                <a:spcPct val="0"/>
              </a:spcAft>
              <a:defRPr sz="2400">
                <a:solidFill>
                  <a:schemeClr val="tx1"/>
                </a:solidFill>
                <a:latin typeface="Arial" charset="0"/>
                <a:ea typeface="ＭＳ Ｐゴシック" charset="-128"/>
              </a:defRPr>
            </a:lvl6pPr>
            <a:lvl7pPr marL="2971800" indent="-228600" defTabSz="457200" eaLnBrk="0" fontAlgn="base" hangingPunct="0">
              <a:spcBef>
                <a:spcPct val="0"/>
              </a:spcBef>
              <a:spcAft>
                <a:spcPct val="0"/>
              </a:spcAft>
              <a:defRPr sz="2400">
                <a:solidFill>
                  <a:schemeClr val="tx1"/>
                </a:solidFill>
                <a:latin typeface="Arial" charset="0"/>
                <a:ea typeface="ＭＳ Ｐゴシック" charset="-128"/>
              </a:defRPr>
            </a:lvl7pPr>
            <a:lvl8pPr marL="3429000" indent="-228600" defTabSz="457200" eaLnBrk="0" fontAlgn="base" hangingPunct="0">
              <a:spcBef>
                <a:spcPct val="0"/>
              </a:spcBef>
              <a:spcAft>
                <a:spcPct val="0"/>
              </a:spcAft>
              <a:defRPr sz="2400">
                <a:solidFill>
                  <a:schemeClr val="tx1"/>
                </a:solidFill>
                <a:latin typeface="Arial" charset="0"/>
                <a:ea typeface="ＭＳ Ｐゴシック" charset="-128"/>
              </a:defRPr>
            </a:lvl8pPr>
            <a:lvl9pPr marL="3886200" indent="-228600" defTabSz="457200" eaLnBrk="0" fontAlgn="base" hangingPunct="0">
              <a:spcBef>
                <a:spcPct val="0"/>
              </a:spcBef>
              <a:spcAft>
                <a:spcPct val="0"/>
              </a:spcAft>
              <a:defRPr sz="2400">
                <a:solidFill>
                  <a:schemeClr val="tx1"/>
                </a:solidFill>
                <a:latin typeface="Arial" charset="0"/>
                <a:ea typeface="ＭＳ Ｐゴシック" charset="-128"/>
              </a:defRPr>
            </a:lvl9pPr>
          </a:lstStyle>
          <a:p>
            <a:pPr algn="ctr"/>
            <a:endParaRPr lang="fr-CH" altLang="fr-FR" sz="1000">
              <a:solidFill>
                <a:srgbClr val="1F497E"/>
              </a:solidFill>
              <a:latin typeface="Calibri" charset="0"/>
            </a:endParaRPr>
          </a:p>
        </p:txBody>
      </p:sp>
      <p:sp>
        <p:nvSpPr>
          <p:cNvPr id="96" name="ZoneTexte 36"/>
          <p:cNvSpPr txBox="1">
            <a:spLocks noChangeArrowheads="1"/>
          </p:cNvSpPr>
          <p:nvPr/>
        </p:nvSpPr>
        <p:spPr bwMode="auto">
          <a:xfrm>
            <a:off x="296863" y="696810"/>
            <a:ext cx="890773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1085850" indent="-34290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r>
              <a:rPr lang="fr-CH" sz="1800" b="1" dirty="0" smtClean="0">
                <a:latin typeface="Arial Narrow" panose="020B0606020202030204" pitchFamily="34" charset="0"/>
              </a:rPr>
              <a:t>Classification de l’orientation du réseau social (</a:t>
            </a:r>
            <a:r>
              <a:rPr lang="fr-CH" sz="1800" b="1" dirty="0" err="1" smtClean="0">
                <a:latin typeface="Arial Narrow" panose="020B0606020202030204" pitchFamily="34" charset="0"/>
              </a:rPr>
              <a:t>Aeby</a:t>
            </a:r>
            <a:r>
              <a:rPr lang="fr-CH" sz="1800" b="1" dirty="0" smtClean="0">
                <a:latin typeface="Arial Narrow" panose="020B0606020202030204" pitchFamily="34" charset="0"/>
              </a:rPr>
              <a:t>, 2015) : </a:t>
            </a:r>
          </a:p>
          <a:p>
            <a:endParaRPr lang="fr-CH" sz="1800" dirty="0" smtClean="0">
              <a:latin typeface="Arial Narrow" panose="020B0606020202030204" pitchFamily="34" charset="0"/>
            </a:endParaRPr>
          </a:p>
          <a:p>
            <a:r>
              <a:rPr lang="fr-CH" sz="1800" dirty="0" smtClean="0">
                <a:latin typeface="Arial Narrow" panose="020B0606020202030204" pitchFamily="34" charset="0"/>
              </a:rPr>
              <a:t>Variables :</a:t>
            </a:r>
          </a:p>
          <a:p>
            <a:pPr lvl="1" algn="just" eaLnBrk="1" hangingPunct="1">
              <a:buFont typeface="Arial" charset="0"/>
              <a:buChar char="•"/>
              <a:defRPr/>
            </a:pPr>
            <a:r>
              <a:rPr lang="fr-CH" sz="1800" dirty="0" smtClean="0">
                <a:latin typeface="Arial Narrow" panose="020B0606020202030204" pitchFamily="34" charset="0"/>
              </a:rPr>
              <a:t>Fréquence de citation des membres du réseau social de l’enquêté</a:t>
            </a:r>
          </a:p>
          <a:p>
            <a:pPr lvl="1" algn="just" eaLnBrk="1" hangingPunct="1">
              <a:buFont typeface="Arial" charset="0"/>
              <a:buChar char="•"/>
              <a:defRPr/>
            </a:pPr>
            <a:r>
              <a:rPr lang="fr-CH" sz="1800" dirty="0" smtClean="0">
                <a:latin typeface="Arial Narrow" panose="020B0606020202030204" pitchFamily="34" charset="0"/>
              </a:rPr>
              <a:t>Intensité de la relation</a:t>
            </a:r>
          </a:p>
          <a:p>
            <a:pPr marL="742950" lvl="1" indent="0" algn="just" eaLnBrk="1" hangingPunct="1">
              <a:defRPr/>
            </a:pPr>
            <a:endParaRPr lang="fr-CH" sz="1800" dirty="0" smtClean="0">
              <a:latin typeface="Arial Narrow" panose="020B0606020202030204" pitchFamily="34" charset="0"/>
            </a:endParaRPr>
          </a:p>
          <a:p>
            <a:pPr indent="-342900">
              <a:defRPr/>
            </a:pPr>
            <a:r>
              <a:rPr lang="fr-CH" sz="1800" dirty="0">
                <a:latin typeface="Arial Narrow" panose="020B0606020202030204" pitchFamily="34" charset="0"/>
              </a:rPr>
              <a:t>Classification hiérarchique ascendante (Ward, 1963</a:t>
            </a:r>
            <a:r>
              <a:rPr lang="fr-CH" sz="1800" dirty="0" smtClean="0">
                <a:latin typeface="Arial Narrow" panose="020B0606020202030204" pitchFamily="34" charset="0"/>
              </a:rPr>
              <a:t>) :</a:t>
            </a:r>
            <a:endParaRPr lang="fr-CH" sz="1800" dirty="0">
              <a:latin typeface="Arial Narrow" panose="020B0606020202030204" pitchFamily="34" charset="0"/>
            </a:endParaRPr>
          </a:p>
          <a:p>
            <a:pPr lvl="1" algn="just" eaLnBrk="1" hangingPunct="1">
              <a:buFont typeface="Wingdings" charset="2"/>
              <a:buChar char="Ø"/>
              <a:defRPr/>
            </a:pPr>
            <a:r>
              <a:rPr lang="fr-CH" sz="1800" dirty="0" smtClean="0">
                <a:latin typeface="Arial Narrow" panose="020B0606020202030204" pitchFamily="34" charset="0"/>
              </a:rPr>
              <a:t>Orientation vers le foyer (24 %)</a:t>
            </a:r>
          </a:p>
          <a:p>
            <a:pPr lvl="1" algn="just" eaLnBrk="1" hangingPunct="1">
              <a:buFont typeface="Wingdings" charset="2"/>
              <a:buChar char="Ø"/>
              <a:defRPr/>
            </a:pPr>
            <a:r>
              <a:rPr lang="fr-CH" sz="1800" dirty="0" smtClean="0">
                <a:latin typeface="Arial Narrow" panose="020B0606020202030204" pitchFamily="34" charset="0"/>
              </a:rPr>
              <a:t>Orientation vers la famille élargie (32.5%)</a:t>
            </a:r>
          </a:p>
          <a:p>
            <a:pPr lvl="1" algn="just" eaLnBrk="1" hangingPunct="1">
              <a:buFont typeface="Wingdings" charset="2"/>
              <a:buChar char="Ø"/>
              <a:defRPr/>
            </a:pPr>
            <a:r>
              <a:rPr lang="fr-CH" sz="1800" dirty="0" smtClean="0">
                <a:latin typeface="Arial Narrow" panose="020B0606020202030204" pitchFamily="34" charset="0"/>
              </a:rPr>
              <a:t>Orientation vers les amis (33.5%)</a:t>
            </a:r>
          </a:p>
          <a:p>
            <a:pPr lvl="1" algn="just" eaLnBrk="1" hangingPunct="1">
              <a:buFont typeface="Wingdings" charset="2"/>
              <a:buChar char="Ø"/>
              <a:defRPr/>
            </a:pPr>
            <a:r>
              <a:rPr lang="fr-CH" sz="1800" dirty="0" smtClean="0">
                <a:latin typeface="Arial Narrow" panose="020B0606020202030204" pitchFamily="34" charset="0"/>
              </a:rPr>
              <a:t>Orientation vers les collègues (10%)</a:t>
            </a:r>
          </a:p>
          <a:p>
            <a:pPr lvl="1" algn="just" eaLnBrk="1" hangingPunct="1">
              <a:buFont typeface="Wingdings" charset="2"/>
              <a:buChar char="Ø"/>
              <a:defRPr/>
            </a:pPr>
            <a:endParaRPr lang="fr-CH" sz="1800" dirty="0">
              <a:latin typeface="Arial Narrow" panose="020B0606020202030204" pitchFamily="34" charset="0"/>
            </a:endParaRPr>
          </a:p>
          <a:p>
            <a:pPr indent="-342900" eaLnBrk="1" hangingPunct="1">
              <a:defRPr/>
            </a:pPr>
            <a:r>
              <a:rPr lang="fr-CH" sz="1800" dirty="0">
                <a:latin typeface="Arial Narrow" panose="020B0606020202030204" pitchFamily="34" charset="0"/>
              </a:rPr>
              <a:t>Mesure des </a:t>
            </a:r>
            <a:r>
              <a:rPr lang="fr-CH" sz="1800" dirty="0" smtClean="0">
                <a:latin typeface="Arial Narrow" panose="020B0606020202030204" pitchFamily="34" charset="0"/>
              </a:rPr>
              <a:t>relations entre les comportements résidentiels et l’orientation du réseau social : </a:t>
            </a:r>
          </a:p>
          <a:p>
            <a:pPr lvl="1" algn="just" eaLnBrk="1" hangingPunct="1">
              <a:buFont typeface="Arial" charset="0"/>
              <a:buChar char="•"/>
              <a:defRPr/>
            </a:pPr>
            <a:r>
              <a:rPr lang="fr-CH" sz="1800" dirty="0">
                <a:latin typeface="Arial Narrow" panose="020B0606020202030204" pitchFamily="34" charset="0"/>
              </a:rPr>
              <a:t>Modèle de </a:t>
            </a:r>
            <a:r>
              <a:rPr lang="fr-CH" sz="1800" dirty="0" smtClean="0">
                <a:latin typeface="Arial Narrow" panose="020B0606020202030204" pitchFamily="34" charset="0"/>
              </a:rPr>
              <a:t>régression logistique</a:t>
            </a:r>
            <a:endParaRPr lang="fr-CH" sz="1800" dirty="0">
              <a:latin typeface="Arial Narrow" panose="020B0606020202030204" pitchFamily="34" charset="0"/>
            </a:endParaRPr>
          </a:p>
        </p:txBody>
      </p:sp>
      <p:pic>
        <p:nvPicPr>
          <p:cNvPr id="14376" name="Image 21" descr="epfl2.png"/>
          <p:cNvPicPr>
            <a:picLocks noChangeAspect="1"/>
          </p:cNvPicPr>
          <p:nvPr/>
        </p:nvPicPr>
        <p:blipFill>
          <a:blip r:embed="rId38">
            <a:extLst>
              <a:ext uri="{28A0092B-C50C-407E-A947-70E740481C1C}">
                <a14:useLocalDpi xmlns:a14="http://schemas.microsoft.com/office/drawing/2010/main" val="0"/>
              </a:ext>
            </a:extLst>
          </a:blip>
          <a:srcRect/>
          <a:stretch>
            <a:fillRect/>
          </a:stretch>
        </p:blipFill>
        <p:spPr bwMode="auto">
          <a:xfrm>
            <a:off x="0" y="160338"/>
            <a:ext cx="890588" cy="457200"/>
          </a:xfrm>
          <a:prstGeom prst="rect">
            <a:avLst/>
          </a:prstGeom>
          <a:solidFill>
            <a:srgbClr val="D70015"/>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42" name="Espace réservé du titre 1"/>
          <p:cNvSpPr txBox="1">
            <a:spLocks/>
          </p:cNvSpPr>
          <p:nvPr/>
        </p:nvSpPr>
        <p:spPr bwMode="auto">
          <a:xfrm>
            <a:off x="1117600" y="125413"/>
            <a:ext cx="7653338" cy="576262"/>
          </a:xfrm>
          <a:prstGeom prst="rect">
            <a:avLst/>
          </a:prstGeom>
          <a:noFill/>
          <a:ln>
            <a:noFill/>
          </a:ln>
          <a:extLst>
            <a:ext uri="{909E8E84-426E-40dd-AFC4-6F175D3DCCD1}"/>
            <a:ext uri="{91240B29-F687-4f45-9708-019B960494DF}"/>
          </a:extLst>
        </p:spPr>
        <p:txBody>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defRPr/>
            </a:pPr>
            <a:r>
              <a:rPr lang="fr-FR" spc="100" dirty="0" smtClean="0">
                <a:solidFill>
                  <a:schemeClr val="bg1"/>
                </a:solidFill>
                <a:latin typeface="Impact"/>
                <a:cs typeface="Impact"/>
              </a:rPr>
              <a:t>Résultats </a:t>
            </a:r>
          </a:p>
        </p:txBody>
      </p:sp>
    </p:spTree>
    <p:custDataLst>
      <p:tags r:id="rId1"/>
    </p:custDataLst>
    <p:extLst>
      <p:ext uri="{BB962C8B-B14F-4D97-AF65-F5344CB8AC3E}">
        <p14:creationId xmlns:p14="http://schemas.microsoft.com/office/powerpoint/2010/main" val="129482052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_PART_0" val="eyIkaWQiOiIxIiwiQ3VsdHVyZUluZm9OYW1lIjoiZnItQ0giLCJTdHlsZU5hbWUiOiJTdGFuZGFyZCIsIklzVGVtcGxhdGUiOmZhbHNlLCJWZXJzaW9uIjp7IiRpZCI6IjIiLCJWZXJzaW9uIjoiMy4wLjEiLCJPcmlnaW5hbEFzc2VtYmx5VmVyc2lvbiI6IjMuMDEuMDY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UsIkxlZnQiOjAsIlJpZ2h0IjowLCJCb3R0b20iOjV9LCJCYWNrZ3JvdW5kIjp7IiRpZCI6IjgiLCJDb2xvciI6eyIkaWQiOiI5IiwiQSI6MjU1LCJSIjo2OCwiRyI6ODQsIkIiOjEwNn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g5LCJSIjowLCJHIjowLCJCIjowfX0sIklzVmlzaWJsZSI6dHJ1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E5MiwiRyI6ODAsIkIiOjc3fX0sIk1heFdpZHRoIjoiSW5maW5pdHkiLCJNYXhIZWlnaHQiOiJJbmZpbml0eSIsIlNtYXJ0Rm9yZWdyb3VuZElzQWN0aXZlIjpmYWxzZSwiSG9yaXpvbnRhbEFsaWdubWVudCI6MCwiVmVydGljYWxBbGlnbm1lbnQiOjAsIlNtYXJ0Rm9yZWdyb3VuZCI6bnVsbCwiTWFyZ2luIjp7IiRpZCI6IjI1IiwiVG9wIjowLCJMZWZ0IjoyNSwiUmlnaHQiOjAsIkJvdHRvbSI6MH0sIlBhZGRpbmciOnsiJGlkIjoiMjYiLCJUb3AiOjAsIkxlZnQiOjAsIlJpZ2h0IjowLCJCb3R0b20iOjB9LCJCYWNrZ3JvdW5kIjp7IiRpZCI6IjI3IiwiQ29sb3IiOnsiJHJlZiI6IjIwIn19LCJJc1Zpc2libGUiOnRydW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dHJ1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jU1LCJHIjowLCJCIjowfX0sIkFwcGVuZFllYXJPblllYXJDaGFuZ2UiOnRydWUsIkVsYXBzZWRUaW1lRm9ybWF0IjoyLCJUb2RheU1hcmtlclBvc2l0aW9uIjozLCJRdWlja1Bvc2l0aW9uIjoxLCJBYnNvbHV0ZVBvc2l0aW9uIjoxNzIuNS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E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A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wLjAsIkxpbmVUeXBlIjowLCJQYXJlbnRTdHlsZSI6bnVsbH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TAxIiwiTWFyZ2luIjp7IiRpZCI6IjEwMiIsIlRvcCI6MCwiTGVmdCI6NCwiUmlnaHQiOjQsIkJvdHRvbSI6MH0sIlBhZGRpbmciOnsiJGlkIjoiMTAzIiwiVG9wIjowLCJMZWZ0IjowLCJSaWdodCI6MCwiQm90dG9tIjowfSwiQmFja2dyb3VuZCI6bnVsbCwiSXNWaXNpYmxlIjp0cnVlLCJXaWR0aCI6MC4wLCJIZWlnaHQiOjE2LjAsIkJvcmRlclN0eWxlIjp7IiRpZCI6IjEwNCIsIkxpbmVDb2xvciI6eyIkaWQiOiIxMDUiLCIkdHlwZSI6Ik5MUkUuQ29tbW9uLkRvbS5Tb2xpZENvbG9yQnJ1c2gsIE5MUkUuQ29tbW9uIiwiQ29sb3IiOnsiJGlkIjoiMTA2IiwiQSI6MjU1LCJSIjoyNTUsIkciOjAsIkIiOjB9fSwiTGluZVdlaWdodCI6MC4wLCJMaW5lVHlwZSI6MCwiUGFyZW50U3R5bGUiOm51bGx9LCJQYXJlbnRTdHlsZSI6bnVsbH0sIlRpdGxlU3R5bGUiOnsiJGlkIjoiMTA3IiwiRm9udFNldHRpbmdzIjp7IiRpZCI6IjEwOCIsIkZvbnRTaXplIjoxMSwiRm9udE5hbWUiOiJDYWxpYnJpIiwiSXNCb2xkIjp0cnVlLCJJc0l0YWxpYyI6ZmFsc2UsIklzVW5kZXJsaW5lZCI6ZmFsc2UsIlBhcmVudFN0eWxlIjpudWxsfSwiQXV0b1NpemUiOjAsIkZvcmVncm91bmQiOnsiJGlkIjoiMTA5IiwiQ29sb3IiOnsiJGlkIjoiMTEwIiwiQSI6MjU1LCJSIjowLCJHIjowLCJCIjow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CwiRm9udE5hbWUiOiJDYWxpYnJpIiwiSXNCb2xkIjpmYWxzZSwiSXNJdGFsaWMiOmZhbHNlLCJJc1VuZGVybGluZWQiOmZhbHNlLCJQYXJlbnRTdHlsZSI6bnVsbH0sIkF1dG9TaXplIjowLCJGb3JlZ3JvdW5kIjp7IiRpZCI6IjExNiIsIkNvbG9yIjp7IiRpZCI6IjExNyIsIkEiOjI1NSwiUiI6MzEsIkciOjczLCJCIjoxMjZ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S9kL3l5eXkiLCJTZXBhcmF0b3IiOiIvIiwiVXNlSW50ZXJuYXRpb25hbERhdGVGb3JtYXQiOmZhbHNlfSwiSXNWaXNpYmxlIjp0cnVlLCJQYXJlbnRTdHlsZSI6bnVsbH0sIlNob3dFbGFwc2VkVGltZUdyYWRpZW50U3R5bGUiOmZhbHNlfSwiU2NhbGUiOnsiJGlkIjoiMTIyIiwiU3RhcnREYXRlIjoiMjAxNi0wOS0yMFQyMzo1OTo1OS45OTlaIiwiRW5kRGF0ZSI6IjIwMTYtMTEtMzBUMDA6MDA6MDBaIiwiRm9ybWF0IjoiTU0iLCJUeXBlIjoyLCJBdXRvRGF0ZVJhbmdlIjp0cnVlLCJXb3JraW5nRGF5cyI6MzEsIlRvZGF5TWFya2VyVGV4dCI6IkF1am91cmQnaHVpIiwiQXV0b1NjYWxlVHlwZSI6ZmFsc2V9LCJNaWxlc3RvbmVzIjpbeyIkaWQiOiIxMjMiLCJEYXRlIjoiMjAxNi0wOS0yMFQyMzo1OTo1OS45OTlaIiwiU3R5bGUiOnsiJGlkIjoiMTI0IiwiU2hhcGUiOjIsIkNvbm5lY3Rvck1hcmdpbiI6eyIkcmVmIjoiNTQifSwiQ29ubmVjdG9yU3R5bGUiOnsiJGlkIjoiMTI1IiwiTGluZUNvbG9yIjp7IiRpZCI6IjEyNiIsIiR0eXBlIjoiTkxSRS5Db21tb24uRG9tLlNvbGlkQ29sb3JCcnVzaCwgTkxSRS5Db21tb24iLCJDb2xvciI6eyIkaWQiOiIxMjciLCJBIjoxMjcsIlIiOjAsIkciOjExNCwiQiI6MTg4fX0sIkxpbmVXZWlnaHQiOjEuMCwiTGluZVR5cGUiOjAsIlBhcmVudFN0eWxlIjp7IiRyZWYiOiI1NSJ9fSwiSXNCZWxvd1RpbWViYW5kIjpmYWxzZSwiSGlkZURhdGUiOmZhbHNlLCJTaGFwZVNpemUiOjEsIlNwYWNpbmciOjEuMCwiUGFkZGluZyI6eyIkcmVmIjoiNTgifSwiU2hhcGVTdHlsZSI6eyIkaWQiOiIxMjgiLCJNYXJnaW4iOnsiJHJlZiI6IjYwIn0sIlBhZGRpbmciOnsiJHJlZiI6IjYxIn0sIkJhY2tncm91bmQiOnsiJGlkIjoiMTI5IiwiQ29sb3IiOnsiJGlkIjoiMTMwIiwiQSI6MjU1LCJSIjowLCJHIjoxMTQsIkIiOjE4OH19LCJJc1Zpc2libGUiOnRydWUsIldpZHRoIjoxOC4wLCJIZWlnaHQiOjIwLjAsIkJvcmRlclN0eWxlIjp7IiRpZCI6IjEzMSIsIkxpbmVDb2xvciI6eyIkcmVmIjoiNjMifSwiTGluZVdlaWdodCI6MC4wLCJMaW5lVHlwZSI6MCwiUGFyZW50U3R5bGUiOnsiJHJlZiI6IjYyIn19LCJQYXJlbnRTdHlsZSI6eyIkcmVmIjoiNTkifX0sIlRpdGxlU3R5bGUiOnsiJGlkIjoiMTMyIiwiRm9udFNldHRpbmdzIjp7IiRpZCI6IjEz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M0IiwiTGluZUNvbG9yIjpudWxsLCJMaW5lV2VpZ2h0IjowLjAsIkxpbmVUeXBlIjowLCJQYXJlbnRTdHlsZSI6bnVsbH0sIlBhcmVudFN0eWxlIjp7IiRyZWYiOiI2NSJ9fSwiRGF0ZVN0eWxlIjp7IiRpZCI6IjEzNSIsIkZvbnRTZXR0aW5ncyI6eyIkaWQiOiIxMz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ciLCJMaW5lQ29sb3IiOm51bGwsIkxpbmVXZWlnaHQiOjAuMCwiTGluZVR5cGUiOjAsIlBhcmVudFN0eWxlIjpudWxsfSwiUGFyZW50U3R5bGUiOnsiJHJlZiI6IjcyIn19LCJEYXRlRm9ybWF0Ijp7IiRyZWYiOiI3OSJ9LCJJc1Zpc2libGUiOnRydWUsIlBhcmVudFN0eWxlIjp7IiRyZWYiOiI1MyJ9fSwiUG9zaXRpb24iOnsiJGlkIjoiMTM4IiwiUmF0aW8iOjAuMCwiSXNDdXN0b20iOmZhbHNlfSwiSWQiOiJkNGMyODY5My0wYWYwLTRlZTMtYTJmYy05ZGY1ZTVlZDI1Y2IiLCJUaXRsZSI6IlRvZGF5IiwiTm90ZSI6bnVsbCwiSHlwZXJsaW5rIjpudWxsLCJJc0NoYW5nZWQiOmZhbHNlLCJJc05ldyI6ZmFsc2V9LHsiJGlkIjoiMTM5IiwiRGF0ZSI6IjIwMTYtMTEtMDJUMDA6MDA6MDBaIiwiU3R5bGUiOnsiJGlkIjoiMTQwIiwiU2hhcGUiOjIsIkNvbm5lY3Rvck1hcmdpbiI6eyIkcmVmIjoiNTQifSwiQ29ubmVjdG9yU3R5bGUiOnsiJGlkIjoiMTQxIiwiTGluZUNvbG9yIjp7IiRpZCI6IjE0MiIsIiR0eXBlIjoiTkxSRS5Db21tb24uRG9tLlNvbGlkQ29sb3JCcnVzaCwgTkxSRS5Db21tb24iLCJDb2xvciI6eyIkaWQiOiIxNDMiLCJBIjoxMjcsIlIiOjI0NywiRyI6MTUwLCJCIjo3MH19LCJMaW5lV2VpZ2h0IjoxLjAsIkxpbmVUeXBlIjowLCJQYXJlbnRTdHlsZSI6eyIkcmVmIjoiNTUifX0sIklzQmVsb3dUaW1lYmFuZCI6ZmFsc2UsIkhpZGVEYXRlIjpmYWxzZSwiU2hhcGVTaXplIjoxLCJTcGFjaW5nIjoxLjAsIlBhZGRpbmciOnsiJHJlZiI6IjU4In0sIlNoYXBlU3R5bGUiOnsiJGlkIjoiMTQ0IiwiTWFyZ2luIjp7IiRyZWYiOiI2MCJ9LCJQYWRkaW5nIjp7IiRyZWYiOiI2MSJ9LCJCYWNrZ3JvdW5kIjp7IiRpZCI6IjE0NSIsIkNvbG9yIjp7IiRpZCI6IjE0NiIsIkEiOjI1NSwiUiI6MjQ3LCJHIjoxNTAsIkIiOjcwfX0sIklzVmlzaWJsZSI6dHJ1ZSwiV2lkdGgiOjE4LjAsIkhlaWdodCI6MjAuMCwiQm9yZGVyU3R5bGUiOnsiJGlkIjoiMTQ3IiwiTGluZUNvbG9yIjp7IiRyZWYiOiI2MyJ9LCJMaW5lV2VpZ2h0IjowLjAsIkxpbmVUeXBlIjowLCJQYXJlbnRTdHlsZSI6eyIkcmVmIjoiNjIifX0sIlBhcmVudFN0eWxlIjp7IiRyZWYiOiI1OSJ9fSwiVGl0bGVTdHlsZSI6eyIkaWQiOiIxNDgiLCJGb250U2V0dGluZ3MiOnsiJGlkIjoiMTQ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TAiLCJMaW5lQ29sb3IiOm51bGwsIkxpbmVXZWlnaHQiOjAuMCwiTGluZVR5cGUiOjAsIlBhcmVudFN0eWxlIjpudWxsfSwiUGFyZW50U3R5bGUiOnsiJHJlZiI6IjY1In19LCJEYXRlU3R5bGUiOnsiJGlkIjoiMTUxIiwiRm9udFNldHRpbmdzIjp7IiRpZCI6IjE1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yIsIkxpbmVDb2xvciI6bnVsbCwiTGluZVdlaWdodCI6MC4wLCJMaW5lVHlwZSI6MCwiUGFyZW50U3R5bGUiOm51bGx9LCJQYXJlbnRTdHlsZSI6eyIkcmVmIjoiNzIifX0sIkRhdGVGb3JtYXQiOnsiJHJlZiI6Ijc5In0sIklzVmlzaWJsZSI6dHJ1ZSwiUGFyZW50U3R5bGUiOnsiJHJlZiI6IjUzIn19LCJQb3NpdGlvbiI6eyIkaWQiOiIxNTQiLCJSYXRpbyI6MC4xNzg2MjMyNDkwNjk2NTM0MSwiSXNDdXN0b20iOnRydWV9LCJJZCI6ImNiMmM1NTEzLWEzYTQtNDFlNi05N2QxLTAxZGQ3NmJkZmE3MSIsIlRpdGxlIjoiVHJhaW5pbmcgZGF5IChJTVQpXHIiLCJOb3RlIjpudWxsLCJIeXBlcmxpbmsiOm51bGwsIklzQ2hhbmdlZCI6ZmFsc2UsIklzTmV3IjpmYWxzZX0seyIkaWQiOiIxNTUiLCJEYXRlIjoiMjAxNi0xMS0xNlQwMDowMDowMFoiLCJTdHlsZSI6eyIkaWQiOiIxNTYiLCJTaGFwZSI6MiwiQ29ubmVjdG9yTWFyZ2luIjp7IiRyZWYiOiI1NCJ9LCJDb25uZWN0b3JTdHlsZSI6eyIkaWQiOiIxNTciLCJMaW5lQ29sb3IiOnsiJGlkIjoiMTU4IiwiJHR5cGUiOiJOTFJFLkNvbW1vbi5Eb20uU29saWRDb2xvckJydXNoLCBOTFJFLkNvbW1vbiIsIkNvbG9yIjp7IiRpZCI6IjE1OSIsIkEiOjEyNywiUiI6MjQ3LCJHIjoxNTAsIkIiOjcwfX0sIkxpbmVXZWlnaHQiOjEuMCwiTGluZVR5cGUiOjAsIlBhcmVudFN0eWxlIjp7IiRyZWYiOiI1NSJ9fSwiSXNCZWxvd1RpbWViYW5kIjpmYWxzZSwiSGlkZURhdGUiOmZhbHNlLCJTaGFwZVNpemUiOjEsIlNwYWNpbmciOjEuMCwiUGFkZGluZyI6eyIkcmVmIjoiNTgifSwiU2hhcGVTdHlsZSI6eyIkaWQiOiIxNjAiLCJNYXJnaW4iOnsiJHJlZiI6IjYwIn0sIlBhZGRpbmciOnsiJHJlZiI6IjYxIn0sIkJhY2tncm91bmQiOnsiJGlkIjoiMTYxIiwiQ29sb3IiOnsiJGlkIjoiMTYyIiwiQSI6MjU1LCJSIjoyNDcsIkciOjE1MCwiQiI6NzB9fSwiSXNWaXNpYmxlIjp0cnVlLCJXaWR0aCI6MTguMCwiSGVpZ2h0IjoyMC4wLCJCb3JkZXJTdHlsZSI6eyIkaWQiOiIxNjMiLCJMaW5lQ29sb3IiOnsiJHJlZiI6IjYzIn0sIkxpbmVXZWlnaHQiOjAuMCwiTGluZVR5cGUiOjAsIlBhcmVudFN0eWxlIjp7IiRyZWYiOiI2MiJ9fSwiUGFyZW50U3R5bGUiOnsiJHJlZiI6IjU5In19LCJUaXRsZVN0eWxlIjp7IiRpZCI6IjE2NCIsIkZvbnRTZXR0aW5ncyI6eyIkaWQiOiIxNjUiLCJGb250U2l6ZSI6MTEsIkZvbnROYW1lIjoiQ2FsaWJyaSIsIklzQm9sZCI6dHJ1ZSwiSXNJdGFsaWMiOmZhbHNlLCJJc1VuZGVybGluZWQiOmZhbHNlLCJQYXJlbnRTdHlsZSI6eyIkcmVmIjoiNjYifX0sIkF1dG9TaXplIjoyLCJGb3JlZ3JvdW5kIjp7IiRyZWYiOiI2NyJ9LCJNYXhXaWR0aCI6OD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Y2IiwiTGluZUNvbG9yIjpudWxsLCJMaW5lV2VpZ2h0IjowLjAsIkxpbmVUeXBlIjowLCJQYXJlbnRTdHlsZSI6bnVsbH0sIlBhcmVudFN0eWxlIjp7IiRyZWYiOiI2NSJ9fSwiRGF0ZVN0eWxlIjp7IiRpZCI6IjE2NyIsIkZvbnRTZXR0aW5ncyI6eyIkaWQiOiIxNjg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kiLCJMaW5lQ29sb3IiOm51bGwsIkxpbmVXZWlnaHQiOjAuMCwiTGluZVR5cGUiOjAsIlBhcmVudFN0eWxlIjpudWxsfSwiUGFyZW50U3R5bGUiOnsiJHJlZiI6IjcyIn19LCJEYXRlRm9ybWF0Ijp7IiRyZWYiOiI3OSJ9LCJJc1Zpc2libGUiOnRydWUsIlBhcmVudFN0eWxlIjp7IiRyZWYiOiI1MyJ9fSwiUG9zaXRpb24iOnsiJGlkIjoiMTcwIiwiUmF0aW8iOjAuMzMyOTExMjUxODY4NzMwNzIsIklzQ3VzdG9tIjp0cnVlfSwiSWQiOiI1NzE3MTI2YS0wZGVmLTRlYWQtYjU4My1jYzcyNDZlMWEwODMiLCJUaXRsZSI6IlRyYWluaW5nIGRheSAoTHljw6llIEd1eW5lbWVyKVxyIiwiTm90ZSI6bnVsbCwiSHlwZXJsaW5rIjpudWxsLCJJc0NoYW5nZWQiOmZhbHNlLCJJc05ldyI6ZmFsc2V9LHsiJGlkIjoiMTcxIiwiRGF0ZSI6IjIwMTYtMTEtMzBUMDA6MDA6MDBaIiwiU3R5bGUiOnsiJGlkIjoiMTcyIiwiU2hhcGUiOjIsIkNvbm5lY3Rvck1hcmdpbiI6eyIkcmVmIjoiNTQifSwiQ29ubmVjdG9yU3R5bGUiOnsiJGlkIjoiMTczIiwiTGluZUNvbG9yIjp7IiRpZCI6IjE3NCIsIiR0eXBlIjoiTkxSRS5Db21tb24uRG9tLlNvbGlkQ29sb3JCcnVzaCwgTkxSRS5Db21tb24iLCJDb2xvciI6eyIkaWQiOiIxNzUiLCJBIjoxMjcsIlIiOjIwMywiRyI6MCwiQiI6MTh9fSwiTGluZVdlaWdodCI6MS4wLCJMaW5lVHlwZSI6MCwiUGFyZW50U3R5bGUiOnsiJHJlZiI6IjU1In19LCJJc0JlbG93VGltZWJhbmQiOmZhbHNlLCJIaWRlRGF0ZSI6ZmFsc2UsIlNoYXBlU2l6ZSI6MSwiU3BhY2luZyI6MS4wLCJQYWRkaW5nIjp7IiRyZWYiOiI1OCJ9LCJTaGFwZVN0eWxlIjp7IiRpZCI6IjE3NiIsIk1hcmdpbiI6eyIkcmVmIjoiNjAifSwiUGFkZGluZyI6eyIkcmVmIjoiNjEifSwiQmFja2dyb3VuZCI6eyIkaWQiOiIxNzciLCJDb2xvciI6eyIkaWQiOiIxNzgiLCJBIjoyNTUsIlIiOjIwMywiRyI6MCwiQiI6MTh9fSwiSXNWaXNpYmxlIjp0cnVlLCJXaWR0aCI6MTguMCwiSGVpZ2h0IjoyMC4wLCJCb3JkZXJTdHlsZSI6eyIkaWQiOiIxNzkiLCJMaW5lQ29sb3IiOnsiJHJlZiI6IjYzIn0sIkxpbmVXZWlnaHQiOjAuMCwiTGluZVR5cGUiOjAsIlBhcmVudFN0eWxlIjp7IiRyZWYiOiI2MiJ9fSwiUGFyZW50U3R5bGUiOnsiJHJlZiI6IjU5In19LCJUaXRsZVN0eWxlIjp7IiRpZCI6IjE4MCIsIkZvbnRTZXR0aW5ncyI6eyIkaWQiOiIxODEiLCJGb250U2l6ZSI6MTEsIkZvbnROYW1lIjoiQ2FsaWJyaSIsIklzQm9sZCI6dHJ1ZSwiSXNJdGFsaWMiOmZhbHNlLCJJc1VuZGVybGluZWQiOmZhbHNlLCJQYXJlbnRTdHlsZSI6eyIkcmVmIjoiNjYifX0sIkF1dG9TaXplIjoyLCJGb3JlZ3JvdW5kIjp7IiRyZWYiOiI2NyJ9LCJNYXhXaWR0aCI6Mj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gyIiwiTGluZUNvbG9yIjpudWxsLCJMaW5lV2VpZ2h0IjowLjAsIkxpbmVUeXBlIjowLCJQYXJlbnRTdHlsZSI6bnVsbH0sIlBhcmVudFN0eWxlIjp7IiRyZWYiOiI2NSJ9fSwiRGF0ZVN0eWxlIjp7IiRpZCI6IjE4MyIsIkZvbnRTZXR0aW5ncyI6eyIkaWQiOiIxOD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UiLCJMaW5lQ29sb3IiOm51bGwsIkxpbmVXZWlnaHQiOjAuMCwiTGluZVR5cGUiOjAsIlBhcmVudFN0eWxlIjpudWxsfSwiUGFyZW50U3R5bGUiOnsiJHJlZiI6IjcyIn19LCJEYXRlRm9ybWF0Ijp7IiRyZWYiOiI3OSJ9LCJJc1Zpc2libGUiOnRydWUsIlBhcmVudFN0eWxlIjp7IiRyZWYiOiI1MyJ9fSwiUG9zaXRpb24iOnsiJGlkIjoiMTg2IiwiUmF0aW8iOjAuMjExNzc1NDM2NTg5NzQ3MjksIklzQ3VzdG9tIjp0cnVlfSwiSWQiOiJmMjkxNjdlMi00ZGY5LTQyNTktYjdmNC0xNmZmZjRlODc3NjAiLCJUaXRsZSI6IkZpbmFsIHJlcG9ydCIsIk5vdGUiOm51bGwsIkh5cGVybGluayI6bnVsbCwiSXNDaGFuZ2VkIjpmYWxzZSwiSXNOZXciOmZhbHNlfV0sIlRhc2tzIjpbeyIkaWQiOiIxODciLCJHcm91cE5hbWUiOm51bGwsIlN0YXJ0RGF0ZSI6IjIwMTYtMTAtMDZUMDA6MDA6MDBaIiwiRW5kRGF0ZSI6IjIwMTYtMTAtMDdUMDA6MDA6MDBaIiwiUGVyY2VudGFnZUNvbXBsZXRlIjpudWxsLCJTdHlsZSI6eyIkaWQiOiIxODgiLCJTaGFwZSI6MCwiU2hhcGVUaGlja25lc3MiOjEsIkR1cmF0aW9uRm9ybWF0IjowLCJJbmNsdWRlTm9uV29ya2luZ0RheXNJbkR1cmF0aW9uIjp0cnVlLCJQZXJjZW50YWdlQ29tcGxldGVTdHlsZSI6eyIkaWQiOiIxODkiLCJGb250U2V0dGluZ3MiOnsiJGlkIjoiMTkw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TkxIiwiTGluZUNvbG9yIjpudWxsLCJMaW5lV2VpZ2h0IjowLjAsIkxpbmVUeXBlIjowLCJQYXJlbnRTdHlsZSI6bnVsbH0sIlBhcmVudFN0eWxlIjp7IiRyZWYiOiI4MSJ9fSwiRHVyYXRpb25TdHlsZSI6eyIkaWQiOiIxOTIiLCJGb250U2V0dGluZ3MiOnsiJGlkIjoiMTkz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Tk0IiwiTGluZUNvbG9yIjpudWxsLCJMaW5lV2VpZ2h0IjowLjAsIkxpbmVUeXBlIjowLCJQYXJlbnRTdHlsZSI6bnVsbH0sIlBhcmVudFN0eWxlIjp7IiRyZWYiOiI4OCJ9fSwiSG9yaXpvbnRhbENvbm5lY3RvclN0eWxlIjp7IiRpZCI6IjE5NSIsIkxpbmVDb2xvciI6eyIkcmVmIjoiOTYifSwiTGluZVdlaWdodCI6MS4wLCJMaW5lVHlwZSI6MCwiUGFyZW50U3R5bGUiOnsiJHJlZiI6Ijk1In19LCJWZXJ0aWNhbENvbm5lY3RvclN0eWxlIjp7IiRpZCI6IjE5N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E5NyIsIk1hcmdpbiI6eyIkcmVmIjoiMTAyIn0sIlBhZGRpbmciOnsiJHJlZiI6IjEwMyJ9LCJCYWNrZ3JvdW5kIjp7IiRpZCI6IjE5OCIsIkNvbG9yIjp7IiRpZCI6IjE5OSIsIkEiOjI1NSwiUiI6MCwiRyI6MTE0LCJCIjoxODh9fSwiSXNWaXNpYmxlIjp0cnVlLCJXaWR0aCI6MC4wLCJIZWlnaHQiOjE2LjAsIkJvcmRlclN0eWxlIjp7IiRpZCI6IjIwMCIsIkxpbmVDb2xvciI6eyIkcmVmIjoiMTA1In0sIkxpbmVXZWlnaHQiOjAuMCwiTGluZVR5cGUiOjAsIlBhcmVudFN0eWxlIjp7IiRyZWYiOiIxMDQifX0sIlBhcmVudFN0eWxlIjp7IiRyZWYiOiIxMDEifX0sIlRpdGxlU3R5bGUiOnsiJGlkIjoiMjAxIiwiRm9udFNldHRpbmdzIjp7IiRpZCI6IjIw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DMiLCJMaW5lQ29sb3IiOm51bGwsIkxpbmVXZWlnaHQiOjAuMCwiTGluZVR5cGUiOjAsIlBhcmVudFN0eWxlIjpudWxsfSwiUGFyZW50U3R5bGUiOnsiJHJlZiI6IjEwNyJ9fSwiRGF0ZVN0eWxlIjp7IiRpZCI6IjIwNCIsIkZvbnRTZXR0aW5ncyI6eyIkaWQiOiIyMD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wNiIsIkxpbmVDb2xvciI6bnVsbCwiTGluZVdlaWdodCI6MC4wLCJMaW5lVHlwZSI6MCwiUGFyZW50U3R5bGUiOm51bGx9LCJQYXJlbnRTdHlsZSI6eyIkcmVmIjoiMTE0In19LCJEYXRlRm9ybWF0Ijp7IiRyZWYiOiIxMjEifSwiSXNWaXNpYmxlIjp0cnVlLCJQYXJlbnRTdHlsZSI6eyIkcmVmIjoiODAifX0sIkluZGV4IjoxLCJJZCI6ImE0NTdmZDI4LTJlNmUtNDk3NC04NTFhLThhZDkwMTA3NjRkNSIsIlRpdGxlIjoiU3R1ZGVudHMgaUludGVydmlld3MgKElNVClcciIsIk5vdGUiOm51bGwsIkh5cGVybGluayI6bnVsbCwiSXNDaGFuZ2VkIjpmYWxzZSwiSXNOZXciOmZhbHNlfSx7IiRpZCI6IjIwNyIsIkdyb3VwTmFtZSI6bnVsbCwiU3RhcnREYXRlIjoiMjAxNi0xMC0xMVQwMDowMDowMFoiLCJFbmREYXRlIjoiMjAxNi0xMC0xMlQwMDowMDowMFoiLCJQZXJjZW50YWdlQ29tcGxldGUiOm51bGwsIlN0eWxlIjp7IiRpZCI6IjIwOCIsIlNoYXBlIjowLCJTaGFwZVRoaWNrbmVzcyI6MSwiRHVyYXRpb25Gb3JtYXQiOjAsIkluY2x1ZGVOb25Xb3JraW5nRGF5c0luRHVyYXRpb24iOnRydWUsIlBlcmNlbnRhZ2VDb21wbGV0ZVN0eWxlIjp7IiRpZCI6IjIwOSIsIkZvbnRTZXR0aW5ncyI6eyIkaWQiOiIy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TEiLCJMaW5lQ29sb3IiOm51bGwsIkxpbmVXZWlnaHQiOjAuMCwiTGluZVR5cGUiOjAsIlBhcmVudFN0eWxlIjpudWxsfSwiUGFyZW50U3R5bGUiOnsiJHJlZiI6IjgxIn19LCJEdXJhdGlvblN0eWxlIjp7IiRpZCI6IjIxMiIsIkZvbnRTZXR0aW5ncyI6eyIkaWQiOiIy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TQiLCJMaW5lQ29sb3IiOm51bGwsIkxpbmVXZWlnaHQiOjAuMCwiTGluZVR5cGUiOjAsIlBhcmVudFN0eWxlIjpudWxsfSwiUGFyZW50U3R5bGUiOnsiJHJlZiI6Ijg4In19LCJIb3Jpem9udGFsQ29ubmVjdG9yU3R5bGUiOnsiJGlkIjoiMjE1IiwiTGluZUNvbG9yIjp7IiRyZWYiOiI5NiJ9LCJMaW5lV2VpZ2h0IjoxLjAsIkxpbmVUeXBlIjowLCJQYXJlbnRTdHlsZSI6eyIkcmVmIjoiOTUifX0sIlZlcnRpY2FsQ29ubmVjdG9yU3R5bGUiOnsiJGlkIjoiMj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E3IiwiTWFyZ2luIjp7IiRyZWYiOiIxMDIifSwiUGFkZGluZyI6eyIkcmVmIjoiMTAzIn0sIkJhY2tncm91bmQiOnsiJGlkIjoiMjE4IiwiQ29sb3IiOnsiJGlkIjoiMjE5IiwiQSI6MjU1LCJSIjo3OSwiRyI6MTI5LCJCIjoxODl9fSwiSXNWaXNpYmxlIjp0cnVlLCJXaWR0aCI6MC4wLCJIZWlnaHQiOjE2LjAsIkJvcmRlclN0eWxlIjp7IiRpZCI6IjIyMCIsIkxpbmVDb2xvciI6eyIkcmVmIjoiMTA1In0sIkxpbmVXZWlnaHQiOjAuMCwiTGluZVR5cGUiOjAsIlBhcmVudFN0eWxlIjp7IiRyZWYiOiIxMDQifX0sIlBhcmVudFN0eWxlIjp7IiRyZWYiOiIxMDEifX0sIlRpdGxlU3R5bGUiOnsiJGlkIjoiMjIxIiwiRm9udFNldHRpbmdzIjp7IiRpZCI6IjIy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jMiLCJMaW5lQ29sb3IiOm51bGwsIkxpbmVXZWlnaHQiOjAuMCwiTGluZVR5cGUiOjAsIlBhcmVudFN0eWxlIjpudWxsfSwiUGFyZW50U3R5bGUiOnsiJHJlZiI6IjEwNyJ9fSwiRGF0ZVN0eWxlIjp7IiRpZCI6IjIyNCIsIkZvbnRTZXR0aW5ncyI6eyIkaWQiOiIyM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yNiIsIkxpbmVDb2xvciI6bnVsbCwiTGluZVdlaWdodCI6MC4wLCJMaW5lVHlwZSI6MCwiUGFyZW50U3R5bGUiOm51bGx9LCJQYXJlbnRTdHlsZSI6eyIkcmVmIjoiMTE0In19LCJEYXRlRm9ybWF0Ijp7IiRyZWYiOiIxMjEifSwiSXNWaXNpYmxlIjp0cnVlLCJQYXJlbnRTdHlsZSI6eyIkcmVmIjoiODAifX0sIkluZGV4IjoyLCJJZCI6IjEzNTI1NzU1LWNiYjYtNDc0NS1iOTAwLWJiN2NlN2RhNTE5ZCIsIlRpdGxlIjoiU3R1ZGVudHMgaW50ZXJ2aWV3cyAoTHljw6llIEd1eW5lbWVyKVxyIiwiTm90ZSI6bnVsbCwiSHlwZXJsaW5rIjpudWxsLCJJc0NoYW5nZWQiOmZhbHNlLCJJc05ldyI6ZmFsc2V9LHsiJGlkIjoiMjI3IiwiR3JvdXBOYW1lIjpudWxsLCJTdGFydERhdGUiOiIyMDE2LTEwLTEwVDAwOjAwOjAwWiIsIkVuZERhdGUiOiIyMDE2LTEwLTIxVDAwOjAwOjAwWiIsIlBlcmNlbnRhZ2VDb21wbGV0ZSI6bnVsbCwiU3R5bGUiOnsiJGlkIjoiMjI4IiwiU2hhcGUiOjAsIlNoYXBlVGhpY2tuZXNzIjoxLCJEdXJhdGlvbkZvcm1hdCI6MCwiSW5jbHVkZU5vbldvcmtpbmdEYXlzSW5EdXJhdGlvbiI6dHJ1ZSwiUGVyY2VudGFnZUNvbXBsZXRlU3R5bGUiOnsiJGlkIjoiMjI5IiwiRm9udFNldHRpbmdzIjp7IiRpZCI6IjIz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zMSIsIkxpbmVDb2xvciI6bnVsbCwiTGluZVdlaWdodCI6MC4wLCJMaW5lVHlwZSI6MCwiUGFyZW50U3R5bGUiOm51bGx9LCJQYXJlbnRTdHlsZSI6eyIkcmVmIjoiODEifX0sIkR1cmF0aW9uU3R5bGUiOnsiJGlkIjoiMjMyIiwiRm9udFNldHRpbmdzIjp7IiRpZCI6IjIz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zNCIsIkxpbmVDb2xvciI6bnVsbCwiTGluZVdlaWdodCI6MC4wLCJMaW5lVHlwZSI6MCwiUGFyZW50U3R5bGUiOm51bGx9LCJQYXJlbnRTdHlsZSI6eyIkcmVmIjoiODgifX0sIkhvcml6b250YWxDb25uZWN0b3JTdHlsZSI6eyIkaWQiOiIyMzUiLCJMaW5lQ29sb3IiOnsiJHJlZiI6Ijk2In0sIkxpbmVXZWlnaHQiOjEuMCwiTGluZVR5cGUiOjAsIlBhcmVudFN0eWxlIjp7IiRyZWYiOiI5NSJ9fSwiVmVydGljYWxDb25uZWN0b3JTdHlsZSI6eyIkaWQiOiIyM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MzciLCJNYXJnaW4iOnsiJHJlZiI6IjEwMiJ9LCJQYWRkaW5nIjp7IiRyZWYiOiIxMDMifSwiQmFja2dyb3VuZCI6eyIkaWQiOiIyMzgiLCJDb2xvciI6eyIkaWQiOiIyMzkiLCJBIjoyNTUsIlIiOjc1LCJHIjoxNzIsIkIiOjE5OH19LCJJc1Zpc2libGUiOnRydWUsIldpZHRoIjowLjAsIkhlaWdodCI6MTYuMCwiQm9yZGVyU3R5bGUiOnsiJGlkIjoiMjQwIiwiTGluZUNvbG9yIjp7IiRyZWYiOiIxMDUifSwiTGluZVdlaWdodCI6MC4wLCJMaW5lVHlwZSI6MCwiUGFyZW50U3R5bGUiOnsiJHJlZiI6IjEwNCJ9fSwiUGFyZW50U3R5bGUiOnsiJHJlZiI6IjEwMSJ9fSwiVGl0bGVTdHlsZSI6eyIkaWQiOiIyNDEiLCJGb250U2V0dGluZ3MiOnsiJGlkIjoiMjQ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0MyIsIkxpbmVDb2xvciI6bnVsbCwiTGluZVdlaWdodCI6MC4wLCJMaW5lVHlwZSI6MCwiUGFyZW50U3R5bGUiOm51bGx9LCJQYXJlbnRTdHlsZSI6eyIkcmVmIjoiMTA3In19LCJEYXRlU3R5bGUiOnsiJGlkIjoiMjQ0IiwiRm9udFNldHRpbmdzIjp7IiRpZCI6IjI0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Q2IiwiTGluZUNvbG9yIjpudWxsLCJMaW5lV2VpZ2h0IjowLjAsIkxpbmVUeXBlIjowLCJQYXJlbnRTdHlsZSI6bnVsbH0sIlBhcmVudFN0eWxlIjp7IiRyZWYiOiIxMTQifX0sIkRhdGVGb3JtYXQiOnsiJHJlZiI6IjEyMSJ9LCJJc1Zpc2libGUiOnRydWUsIlBhcmVudFN0eWxlIjp7IiRyZWYiOiI4MCJ9fSwiSW5kZXgiOjMsIklkIjoiMjQxYTYxMTgtY2ViMC00Zjk4LWFiMmMtYmE4MjJhOGFmMDE3IiwiVGl0bGUiOiJQYXJlbnRzIGludGVydmlld3MgKElNVClcciIsIk5vdGUiOm51bGwsIkh5cGVybGluayI6bnVsbCwiSXNDaGFuZ2VkIjpmYWxzZSwiSXNOZXciOmZhbHNlfSx7IiRpZCI6IjI0NyIsIkdyb3VwTmFtZSI6bnVsbCwiU3RhcnREYXRlIjoiMjAxNi0xMC0xMFQwMDowMDowMFoiLCJFbmREYXRlIjoiMjAxNi0xMC0yMVQwMDowMDowMFoiLCJQZXJjZW50YWdlQ29tcGxldGUiOm51bGwsIlN0eWxlIjp7IiRpZCI6IjI0OCIsIlNoYXBlIjowLCJTaGFwZVRoaWNrbmVzcyI6MSwiRHVyYXRpb25Gb3JtYXQiOjAsIkluY2x1ZGVOb25Xb3JraW5nRGF5c0luRHVyYXRpb24iOnRydWUsIlBlcmNlbnRhZ2VDb21wbGV0ZVN0eWxlIjp7IiRpZCI6IjI0OSIsIkZvbnRTZXR0aW5ncyI6eyIkaWQiOiIyN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TEiLCJMaW5lQ29sb3IiOm51bGwsIkxpbmVXZWlnaHQiOjAuMCwiTGluZVR5cGUiOjAsIlBhcmVudFN0eWxlIjpudWxsfSwiUGFyZW50U3R5bGUiOnsiJHJlZiI6IjgxIn19LCJEdXJhdGlvblN0eWxlIjp7IiRpZCI6IjI1MiIsIkZvbnRTZXR0aW5ncyI6eyIkaWQiOiIyN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TQiLCJMaW5lQ29sb3IiOm51bGwsIkxpbmVXZWlnaHQiOjAuMCwiTGluZVR5cGUiOjAsIlBhcmVudFN0eWxlIjpudWxsfSwiUGFyZW50U3R5bGUiOnsiJHJlZiI6Ijg4In19LCJIb3Jpem9udGFsQ29ubmVjdG9yU3R5bGUiOnsiJGlkIjoiMjU1IiwiTGluZUNvbG9yIjp7IiRyZWYiOiI5NiJ9LCJMaW5lV2VpZ2h0IjoxLjAsIkxpbmVUeXBlIjowLCJQYXJlbnRTdHlsZSI6eyIkcmVmIjoiOTUifX0sIlZlcnRpY2FsQ29ubmVjdG9yU3R5bGUiOnsiJGlkIjoiMjU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U3IiwiTWFyZ2luIjp7IiRyZWYiOiIxMDIifSwiUGFkZGluZyI6eyIkcmVmIjoiMTAzIn0sIkJhY2tncm91bmQiOnsiJGlkIjoiMjU4IiwiQ29sb3IiOnsiJGlkIjoiMjU5IiwiQSI6MjU1LCJSIjo3NSwiRyI6MTcyLCJCIjoxOTh9fSwiSXNWaXNpYmxlIjp0cnVlLCJXaWR0aCI6MC4wLCJIZWlnaHQiOjE2LjAsIkJvcmRlclN0eWxlIjp7IiRpZCI6IjI2MCIsIkxpbmVDb2xvciI6eyIkcmVmIjoiMTA1In0sIkxpbmVXZWlnaHQiOjAuMCwiTGluZVR5cGUiOjAsIlBhcmVudFN0eWxlIjp7IiRyZWYiOiIxMDQifX0sIlBhcmVudFN0eWxlIjp7IiRyZWYiOiIxMDEifX0sIlRpdGxlU3R5bGUiOnsiJGlkIjoiMjYxIiwiRm9udFNldHRpbmdzIjp7IiRpZCI6IjI2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MiLCJMaW5lQ29sb3IiOm51bGwsIkxpbmVXZWlnaHQiOjAuMCwiTGluZVR5cGUiOjAsIlBhcmVudFN0eWxlIjpudWxsfSwiUGFyZW50U3R5bGUiOnsiJHJlZiI6IjEwNyJ9fSwiRGF0ZVN0eWxlIjp7IiRpZCI6IjI2NCIsIkZvbnRTZXR0aW5ncyI6eyIkaWQiOiIyN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2NiIsIkxpbmVDb2xvciI6bnVsbCwiTGluZVdlaWdodCI6MC4wLCJMaW5lVHlwZSI6MCwiUGFyZW50U3R5bGUiOm51bGx9LCJQYXJlbnRTdHlsZSI6eyIkcmVmIjoiMTE0In19LCJEYXRlRm9ybWF0Ijp7IiRyZWYiOiIxMjEifSwiSXNWaXNpYmxlIjp0cnVlLCJQYXJlbnRTdHlsZSI6eyIkcmVmIjoiODAifX0sIkluZGV4Ijo0LCJJZCI6ImFhODg3NDRlLTM4YjMtNGU5Ni04NjdhLTA4NTlkMmVlYWIyYSIsIlRpdGxlIjoiUGFyZW50cyBpbnRlcnZpZXdzICAoTHljw6llIEd1eW5lbWVyKVxyIiwiTm90ZSI6bnVsbCwiSHlwZXJsaW5rIjpudWxsLCJJc0NoYW5nZWQiOmZhbHNlLCJJc05ldyI6ZmFsc2V9LHsiJGlkIjoiMjY3IiwiR3JvdXBOYW1lIjpudWxsLCJTdGFydERhdGUiOiIyMDE2LTEwLTIyVDAwOjAwOjAwWiIsIkVuZERhdGUiOiIyMDE2LTEwLTI5VDAwOjAwOjAwWiIsIlBlcmNlbnRhZ2VDb21wbGV0ZSI6bnVsbCwiU3R5bGUiOnsiJGlkIjoiMjY4IiwiU2hhcGUiOjAsIlNoYXBlVGhpY2tuZXNzIjoxLCJEdXJhdGlvbkZvcm1hdCI6MCwiSW5jbHVkZU5vbldvcmtpbmdEYXlzSW5EdXJhdGlvbiI6dHJ1ZSwiUGVyY2VudGFnZUNvbXBsZXRlU3R5bGUiOnsiJGlkIjoiMjY5IiwiRm9udFNldHRpbmdzIjp7IiRpZCI6IjI3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3MSIsIkxpbmVDb2xvciI6bnVsbCwiTGluZVdlaWdodCI6MC4wLCJMaW5lVHlwZSI6MCwiUGFyZW50U3R5bGUiOm51bGx9LCJQYXJlbnRTdHlsZSI6eyIkcmVmIjoiODEifX0sIkR1cmF0aW9uU3R5bGUiOnsiJGlkIjoiMjcyIiwiRm9udFNldHRpbmdzIjp7IiRpZCI6IjI3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3NCIsIkxpbmVDb2xvciI6bnVsbCwiTGluZVdlaWdodCI6MC4wLCJMaW5lVHlwZSI6MCwiUGFyZW50U3R5bGUiOm51bGx9LCJQYXJlbnRTdHlsZSI6eyIkcmVmIjoiODgifX0sIkhvcml6b250YWxDb25uZWN0b3JTdHlsZSI6eyIkaWQiOiIyNzUiLCJMaW5lQ29sb3IiOnsiJHJlZiI6Ijk2In0sIkxpbmVXZWlnaHQiOjEuMCwiTGluZVR5cGUiOjAsIlBhcmVudFN0eWxlIjp7IiRyZWYiOiI5NSJ9fSwiVmVydGljYWxDb25uZWN0b3JTdHlsZSI6eyIkaWQiOiIyN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NzciLCJNYXJnaW4iOnsiJHJlZiI6IjEwMiJ9LCJQYWRkaW5nIjp7IiRyZWYiOiIxMDMifSwiQmFja2dyb3VuZCI6eyIkaWQiOiIyNzgiLCJDb2xvciI6eyIkaWQiOiIyNzkiLCJBIjoyNTUsIlIiOjE1NSwiRyI6MTg3LCJCIjo4OX19LCJJc1Zpc2libGUiOnRydWUsIldpZHRoIjowLjAsIkhlaWdodCI6MTYuMCwiQm9yZGVyU3R5bGUiOnsiJGlkIjoiMjgwIiwiTGluZUNvbG9yIjp7IiRyZWYiOiIxMDUifSwiTGluZVdlaWdodCI6MC4wLCJMaW5lVHlwZSI6MCwiUGFyZW50U3R5bGUiOnsiJHJlZiI6IjEwNCJ9fSwiUGFyZW50U3R5bGUiOnsiJHJlZiI6IjEwMSJ9fSwiVGl0bGVTdHlsZSI6eyIkaWQiOiIyODEiLCJGb250U2V0dGluZ3MiOnsiJGlkIjoiMjg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4MyIsIkxpbmVDb2xvciI6bnVsbCwiTGluZVdlaWdodCI6MC4wLCJMaW5lVHlwZSI6MCwiUGFyZW50U3R5bGUiOm51bGx9LCJQYXJlbnRTdHlsZSI6eyIkcmVmIjoiMTA3In19LCJEYXRlU3R5bGUiOnsiJGlkIjoiMjg0IiwiRm9udFNldHRpbmdzIjp7IiRpZCI6IjI4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g2IiwiTGluZUNvbG9yIjpudWxsLCJMaW5lV2VpZ2h0IjowLjAsIkxpbmVUeXBlIjowLCJQYXJlbnRTdHlsZSI6bnVsbH0sIlBhcmVudFN0eWxlIjp7IiRyZWYiOiIxMTQifX0sIkRhdGVGb3JtYXQiOnsiJHJlZiI6IjEyMSJ9LCJJc1Zpc2libGUiOnRydWUsIlBhcmVudFN0eWxlIjp7IiRyZWYiOiI4MCJ9fSwiSW5kZXgiOjUsIklkIjoiMWUxOGIzNjEtZjc1NS00NzNlLTliYTUtY2NhMjdmMWVhNDU0IiwiVGl0bGUiOiJSZXN0cmFuc2NyaXB0aW9uIiwiTm90ZSI6bnVsbCwiSHlwZXJsaW5rIjpudWxsLCJJc0NoYW5nZWQiOmZhbHNlLCJJc05ldyI6ZmFsc2V9LHsiJGlkIjoiMjg3IiwiR3JvdXBOYW1lIjpudWxsLCJTdGFydERhdGUiOiIyMDE2LTEwLTI0VDAwOjAwOjAwWiIsIkVuZERhdGUiOiIyMDE2LTExLTExVDAwOjAwOjAwWiIsIlBlcmNlbnRhZ2VDb21wbGV0ZSI6bnVsbCwiU3R5bGUiOnsiJGlkIjoiMjg4IiwiU2hhcGUiOjAsIlNoYXBlVGhpY2tuZXNzIjoxLCJEdXJhdGlvbkZvcm1hdCI6MCwiSW5jbHVkZU5vbldvcmtpbmdEYXlzSW5EdXJhdGlvbiI6dHJ1ZSwiUGVyY2VudGFnZUNvbXBsZXRlU3R5bGUiOnsiJGlkIjoiMjg5IiwiRm9udFNldHRpbmdzIjp7IiRpZCI6IjI5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5MSIsIkxpbmVDb2xvciI6bnVsbCwiTGluZVdlaWdodCI6MC4wLCJMaW5lVHlwZSI6MCwiUGFyZW50U3R5bGUiOm51bGx9LCJQYXJlbnRTdHlsZSI6eyIkcmVmIjoiODEifX0sIkR1cmF0aW9uU3R5bGUiOnsiJGlkIjoiMjkyIiwiRm9udFNldHRpbmdzIjp7IiRpZCI6IjI5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NCIsIkxpbmVDb2xvciI6bnVsbCwiTGluZVdlaWdodCI6MC4wLCJMaW5lVHlwZSI6MCwiUGFyZW50U3R5bGUiOm51bGx9LCJQYXJlbnRTdHlsZSI6eyIkcmVmIjoiODgifX0sIkhvcml6b250YWxDb25uZWN0b3JTdHlsZSI6eyIkaWQiOiIyOTUiLCJMaW5lQ29sb3IiOnsiJHJlZiI6Ijk2In0sIkxpbmVXZWlnaHQiOjEuMCwiTGluZVR5cGUiOjAsIlBhcmVudFN0eWxlIjp7IiRyZWYiOiI5NSJ9fSwiVmVydGljYWxDb25uZWN0b3JTdHlsZSI6eyIkaWQiOiIyOT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OTciLCJNYXJnaW4iOnsiJHJlZiI6IjEwMiJ9LCJQYWRkaW5nIjp7IiRyZWYiOiIxMDMifSwiQmFja2dyb3VuZCI6eyIkaWQiOiIyOTgiLCJDb2xvciI6eyIkaWQiOiIyOTkiLCJBIjoyNTUsIlIiOjI0NywiRyI6MTUwLCJCIjo3MH19LCJJc1Zpc2libGUiOnRydWUsIldpZHRoIjowLjAsIkhlaWdodCI6MTYuMCwiQm9yZGVyU3R5bGUiOnsiJGlkIjoiMzAwIiwiTGluZUNvbG9yIjp7IiRyZWYiOiIxMDUifSwiTGluZVdlaWdodCI6MC4wLCJMaW5lVHlwZSI6MCwiUGFyZW50U3R5bGUiOnsiJHJlZiI6IjEwNCJ9fSwiUGFyZW50U3R5bGUiOnsiJHJlZiI6IjEwMSJ9fSwiVGl0bGVTdHlsZSI6eyIkaWQiOiIzMDEiLCJGb250U2V0dGluZ3MiOnsiJGlkIjoiMzA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wMyIsIkxpbmVDb2xvciI6bnVsbCwiTGluZVdlaWdodCI6MC4wLCJMaW5lVHlwZSI6MCwiUGFyZW50U3R5bGUiOm51bGx9LCJQYXJlbnRTdHlsZSI6eyIkcmVmIjoiMTA3In19LCJEYXRlU3R5bGUiOnsiJGlkIjoiMzA0IiwiRm9udFNldHRpbmdzIjp7IiRpZCI6IjMw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A2IiwiTGluZUNvbG9yIjpudWxsLCJMaW5lV2VpZ2h0IjowLjAsIkxpbmVUeXBlIjowLCJQYXJlbnRTdHlsZSI6bnVsbH0sIlBhcmVudFN0eWxlIjp7IiRyZWYiOiIxMTQifX0sIkRhdGVGb3JtYXQiOnsiJHJlZiI6IjEyMSJ9LCJJc1Zpc2libGUiOnRydWUsIlBhcmVudFN0eWxlIjp7IiRyZWYiOiI4MCJ9fSwiSW5kZXgiOjYsIklkIjoiNzIxMGM0MzMtZjUzZC00NjQyLWI4ODItN2E0YzExYzhkY2NlIiwiVGl0bGUiOiJRdWFsaXRhdGl2ZSBhbmFseXNpcyIsIk5vdGUiOm51bGwsIkh5cGVybGluayI6bnVsbCwiSXNDaGFuZ2VkIjpmYWxzZSwiSXNOZXciOmZhbHNlfSx7IiRpZCI6IjMwNyIsIkdyb3VwTmFtZSI6bnVsbCwiU3RhcnREYXRlIjoiMjAxNi0xMS0wMVQwMDowMDowMFoiLCJFbmREYXRlIjoiMjAxNi0xMS0zMFQwMDowMDowMFoiLCJQZXJjZW50YWdlQ29tcGxldGUiOm51bGwsIlN0eWxlIjp7IiRpZCI6IjMwOCIsIlNoYXBlIjowLCJTaGFwZVRoaWNrbmVzcyI6MSwiRHVyYXRpb25Gb3JtYXQiOjAsIkluY2x1ZGVOb25Xb3JraW5nRGF5c0luRHVyYXRpb24iOnRydWUsIlBlcmNlbnRhZ2VDb21wbGV0ZVN0eWxlIjp7IiRpZCI6IjMwOSIsIkZvbnRTZXR0aW5ncyI6eyIkaWQiOiIz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MTEiLCJMaW5lQ29sb3IiOm51bGwsIkxpbmVXZWlnaHQiOjAuMCwiTGluZVR5cGUiOjAsIlBhcmVudFN0eWxlIjpudWxsfSwiUGFyZW50U3R5bGUiOnsiJHJlZiI6IjgxIn19LCJEdXJhdGlvblN0eWxlIjp7IiRpZCI6IjMxMiIsIkZvbnRTZXR0aW5ncyI6eyIkaWQiOiIz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TQiLCJMaW5lQ29sb3IiOm51bGwsIkxpbmVXZWlnaHQiOjAuMCwiTGluZVR5cGUiOjAsIlBhcmVudFN0eWxlIjpudWxsfSwiUGFyZW50U3R5bGUiOnsiJHJlZiI6Ijg4In19LCJIb3Jpem9udGFsQ29ubmVjdG9yU3R5bGUiOnsiJGlkIjoiMzE1IiwiTGluZUNvbG9yIjp7IiRyZWYiOiI5NiJ9LCJMaW5lV2VpZ2h0IjoxLjAsIkxpbmVUeXBlIjowLCJQYXJlbnRTdHlsZSI6eyIkcmVmIjoiOTUifX0sIlZlcnRpY2FsQ29ubmVjdG9yU3R5bGUiOnsiJGlkIjoiMz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zE3IiwiTWFyZ2luIjp7IiRyZWYiOiIxMDIifSwiUGFkZGluZyI6eyIkcmVmIjoiMTAzIn0sIkJhY2tncm91bmQiOnsiJGlkIjoiMzE4IiwiQ29sb3IiOnsiJGlkIjoiMzE5IiwiQSI6MjU1LCJSIjoyMDMsIkciOjAsIkIiOjE4fX0sIklzVmlzaWJsZSI6dHJ1ZSwiV2lkdGgiOjAuMCwiSGVpZ2h0IjoxNi4wLCJCb3JkZXJTdHlsZSI6eyIkaWQiOiIzMjAiLCJMaW5lQ29sb3IiOnsiJHJlZiI6IjEwNSJ9LCJMaW5lV2VpZ2h0IjowLjAsIkxpbmVUeXBlIjowLCJQYXJlbnRTdHlsZSI6eyIkcmVmIjoiMTA0In19LCJQYXJlbnRTdHlsZSI6eyIkcmVmIjoiMTAxIn19LCJUaXRsZVN0eWxlIjp7IiRpZCI6IjMyMSIsIkZvbnRTZXR0aW5ncyI6eyIkaWQiOiIzMjI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IzIiwiTGluZUNvbG9yIjpudWxsLCJMaW5lV2VpZ2h0IjowLjAsIkxpbmVUeXBlIjowLCJQYXJlbnRTdHlsZSI6bnVsbH0sIlBhcmVudFN0eWxlIjp7IiRyZWYiOiIxMDcifX0sIkRhdGVTdHlsZSI6eyIkaWQiOiIzMjQiLCJGb250U2V0dGluZ3MiOnsiJGlkIjoiMzI1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MjYiLCJMaW5lQ29sb3IiOm51bGwsIkxpbmVXZWlnaHQiOjAuMCwiTGluZVR5cGUiOjAsIlBhcmVudFN0eWxlIjpudWxsfSwiUGFyZW50U3R5bGUiOnsiJHJlZiI6IjExNCJ9fSwiRGF0ZUZvcm1hdCI6eyIkcmVmIjoiMTIxIn0sIklzVmlzaWJsZSI6dHJ1ZSwiUGFyZW50U3R5bGUiOnsiJHJlZiI6IjgwIn19LCJJbmRleCI6NywiSWQiOiJlYTljMjAyMi0xMjYxLTRkMDYtYmE5My1iMzA4Y2VlYTdkZTIiLCJUaXRsZSI6IlJlcG9ydCB3cml0aW5nIiwiTm90ZSI6bnVsbCwiSHlwZXJsaW5rIjpudWxsLCJJc0NoYW5nZWQiOmZhbHNlLCJJc05ldyI6ZmFsc2V9XSwiU2V0dGluZ3MiOnsiJGlkIjoiMzI3IiwiSW1wYU9wdGlvbnMiOnsiJGlkIjoiMzI4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
  <p:tag name="__MASTER" val="__part_0"/>
</p:tagLst>
</file>

<file path=ppt/tags/tag10.xml><?xml version="1.0" encoding="utf-8"?>
<p:tagLst xmlns:a="http://schemas.openxmlformats.org/drawingml/2006/main" xmlns:r="http://schemas.openxmlformats.org/officeDocument/2006/relationships" xmlns:p="http://schemas.openxmlformats.org/presentationml/2006/main">
  <p:tag name="OTLMARKERSHAPE" val="OTL"/>
</p:tagLst>
</file>

<file path=ppt/tags/tag100.xml><?xml version="1.0" encoding="utf-8"?>
<p:tagLst xmlns:a="http://schemas.openxmlformats.org/drawingml/2006/main" xmlns:r="http://schemas.openxmlformats.org/officeDocument/2006/relationships" xmlns:p="http://schemas.openxmlformats.org/presentationml/2006/main">
  <p:tag name="OTLMARKERSHAPE" val="OTL"/>
</p:tagLst>
</file>

<file path=ppt/tags/tag101.xml><?xml version="1.0" encoding="utf-8"?>
<p:tagLst xmlns:a="http://schemas.openxmlformats.org/drawingml/2006/main" xmlns:r="http://schemas.openxmlformats.org/officeDocument/2006/relationships" xmlns:p="http://schemas.openxmlformats.org/presentationml/2006/main">
  <p:tag name="OTLMARKERSHAPE" val="OTL"/>
</p:tagLst>
</file>

<file path=ppt/tags/tag102.xml><?xml version="1.0" encoding="utf-8"?>
<p:tagLst xmlns:a="http://schemas.openxmlformats.org/drawingml/2006/main" xmlns:r="http://schemas.openxmlformats.org/officeDocument/2006/relationships" xmlns:p="http://schemas.openxmlformats.org/presentationml/2006/main">
  <p:tag name="OTLMARKERSHAPE" val="OTL"/>
</p:tagLst>
</file>

<file path=ppt/tags/tag103.xml><?xml version="1.0" encoding="utf-8"?>
<p:tagLst xmlns:a="http://schemas.openxmlformats.org/drawingml/2006/main" xmlns:r="http://schemas.openxmlformats.org/officeDocument/2006/relationships" xmlns:p="http://schemas.openxmlformats.org/presentationml/2006/main">
  <p:tag name="OTLMARKERSHAPE" val="OTL"/>
</p:tagLst>
</file>

<file path=ppt/tags/tag104.xml><?xml version="1.0" encoding="utf-8"?>
<p:tagLst xmlns:a="http://schemas.openxmlformats.org/drawingml/2006/main" xmlns:r="http://schemas.openxmlformats.org/officeDocument/2006/relationships" xmlns:p="http://schemas.openxmlformats.org/presentationml/2006/main">
  <p:tag name="OTLMARKERSHAPE" val="OTL"/>
</p:tagLst>
</file>

<file path=ppt/tags/tag105.xml><?xml version="1.0" encoding="utf-8"?>
<p:tagLst xmlns:a="http://schemas.openxmlformats.org/drawingml/2006/main" xmlns:r="http://schemas.openxmlformats.org/officeDocument/2006/relationships" xmlns:p="http://schemas.openxmlformats.org/presentationml/2006/main">
  <p:tag name="OTLMARKERSHAPE" val="OTL"/>
</p:tagLst>
</file>

<file path=ppt/tags/tag106.xml><?xml version="1.0" encoding="utf-8"?>
<p:tagLst xmlns:a="http://schemas.openxmlformats.org/drawingml/2006/main" xmlns:r="http://schemas.openxmlformats.org/officeDocument/2006/relationships" xmlns:p="http://schemas.openxmlformats.org/presentationml/2006/main">
  <p:tag name="OTLMARKERSHAPE" val="OTL"/>
</p:tagLst>
</file>

<file path=ppt/tags/tag107.xml><?xml version="1.0" encoding="utf-8"?>
<p:tagLst xmlns:a="http://schemas.openxmlformats.org/drawingml/2006/main" xmlns:r="http://schemas.openxmlformats.org/officeDocument/2006/relationships" xmlns:p="http://schemas.openxmlformats.org/presentationml/2006/main">
  <p:tag name="OTLMARKERSHAPE" val="OTL"/>
</p:tagLst>
</file>

<file path=ppt/tags/tag108.xml><?xml version="1.0" encoding="utf-8"?>
<p:tagLst xmlns:a="http://schemas.openxmlformats.org/drawingml/2006/main" xmlns:r="http://schemas.openxmlformats.org/officeDocument/2006/relationships" xmlns:p="http://schemas.openxmlformats.org/presentationml/2006/main">
  <p:tag name="OTLMARKERSHAPE" val="OTL"/>
</p:tagLst>
</file>

<file path=ppt/tags/tag109.xml><?xml version="1.0" encoding="utf-8"?>
<p:tagLst xmlns:a="http://schemas.openxmlformats.org/drawingml/2006/main" xmlns:r="http://schemas.openxmlformats.org/officeDocument/2006/relationships" xmlns:p="http://schemas.openxmlformats.org/presentationml/2006/main">
  <p:tag name="__PART_0" val="eyIkaWQiOiIxIiwiQ3VsdHVyZUluZm9OYW1lIjoiZnItQ0giLCJTdHlsZU5hbWUiOiJTdGFuZGFyZCIsIklzVGVtcGxhdGUiOmZhbHNlLCJWZXJzaW9uIjp7IiRpZCI6IjIiLCJWZXJzaW9uIjoiMy4wLjEiLCJPcmlnaW5hbEFzc2VtYmx5VmVyc2lvbiI6IjMuMDEuMDY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UsIkxlZnQiOjAsIlJpZ2h0IjowLCJCb3R0b20iOjV9LCJCYWNrZ3JvdW5kIjp7IiRpZCI6IjgiLCJDb2xvciI6eyIkaWQiOiI5IiwiQSI6MjU1LCJSIjo2OCwiRyI6ODQsIkIiOjEwNn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g5LCJSIjowLCJHIjowLCJCIjowfX0sIklzVmlzaWJsZSI6dHJ1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E5MiwiRyI6ODAsIkIiOjc3fX0sIk1heFdpZHRoIjoiSW5maW5pdHkiLCJNYXhIZWlnaHQiOiJJbmZpbml0eSIsIlNtYXJ0Rm9yZWdyb3VuZElzQWN0aXZlIjpmYWxzZSwiSG9yaXpvbnRhbEFsaWdubWVudCI6MCwiVmVydGljYWxBbGlnbm1lbnQiOjAsIlNtYXJ0Rm9yZWdyb3VuZCI6bnVsbCwiTWFyZ2luIjp7IiRpZCI6IjI1IiwiVG9wIjowLCJMZWZ0IjoyNSwiUmlnaHQiOjAsIkJvdHRvbSI6MH0sIlBhZGRpbmciOnsiJGlkIjoiMjYiLCJUb3AiOjAsIkxlZnQiOjAsIlJpZ2h0IjowLCJCb3R0b20iOjB9LCJCYWNrZ3JvdW5kIjp7IiRpZCI6IjI3IiwiQ29sb3IiOnsiJHJlZiI6IjIwIn19LCJJc1Zpc2libGUiOnRydW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dHJ1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jU1LCJHIjowLCJCIjowfX0sIkFwcGVuZFllYXJPblllYXJDaGFuZ2UiOnRydWUsIkVsYXBzZWRUaW1lRm9ybWF0IjoyLCJUb2RheU1hcmtlclBvc2l0aW9uIjozLCJRdWlja1Bvc2l0aW9uIjoxLCJBYnNvbHV0ZVBvc2l0aW9uIjoxNzIuNS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E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A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wLjAsIkxpbmVUeXBlIjowLCJQYXJlbnRTdHlsZSI6bnVsbH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TAxIiwiTWFyZ2luIjp7IiRpZCI6IjEwMiIsIlRvcCI6MCwiTGVmdCI6NCwiUmlnaHQiOjQsIkJvdHRvbSI6MH0sIlBhZGRpbmciOnsiJGlkIjoiMTAzIiwiVG9wIjowLCJMZWZ0IjowLCJSaWdodCI6MCwiQm90dG9tIjowfSwiQmFja2dyb3VuZCI6bnVsbCwiSXNWaXNpYmxlIjp0cnVlLCJXaWR0aCI6MC4wLCJIZWlnaHQiOjE2LjAsIkJvcmRlclN0eWxlIjp7IiRpZCI6IjEwNCIsIkxpbmVDb2xvciI6eyIkaWQiOiIxMDUiLCIkdHlwZSI6Ik5MUkUuQ29tbW9uLkRvbS5Tb2xpZENvbG9yQnJ1c2gsIE5MUkUuQ29tbW9uIiwiQ29sb3IiOnsiJGlkIjoiMTA2IiwiQSI6MjU1LCJSIjoyNTUsIkciOjAsIkIiOjB9fSwiTGluZVdlaWdodCI6MC4wLCJMaW5lVHlwZSI6MCwiUGFyZW50U3R5bGUiOm51bGx9LCJQYXJlbnRTdHlsZSI6bnVsbH0sIlRpdGxlU3R5bGUiOnsiJGlkIjoiMTA3IiwiRm9udFNldHRpbmdzIjp7IiRpZCI6IjEwOCIsIkZvbnRTaXplIjoxMSwiRm9udE5hbWUiOiJDYWxpYnJpIiwiSXNCb2xkIjp0cnVlLCJJc0l0YWxpYyI6ZmFsc2UsIklzVW5kZXJsaW5lZCI6ZmFsc2UsIlBhcmVudFN0eWxlIjpudWxsfSwiQXV0b1NpemUiOjAsIkZvcmVncm91bmQiOnsiJGlkIjoiMTA5IiwiQ29sb3IiOnsiJGlkIjoiMTEwIiwiQSI6MjU1LCJSIjowLCJHIjowLCJCIjow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CwiRm9udE5hbWUiOiJDYWxpYnJpIiwiSXNCb2xkIjpmYWxzZSwiSXNJdGFsaWMiOmZhbHNlLCJJc1VuZGVybGluZWQiOmZhbHNlLCJQYXJlbnRTdHlsZSI6bnVsbH0sIkF1dG9TaXplIjowLCJGb3JlZ3JvdW5kIjp7IiRpZCI6IjExNiIsIkNvbG9yIjp7IiRpZCI6IjExNyIsIkEiOjI1NSwiUiI6MzEsIkciOjczLCJCIjoxMjZ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S9kL3l5eXkiLCJTZXBhcmF0b3IiOiIvIiwiVXNlSW50ZXJuYXRpb25hbERhdGVGb3JtYXQiOmZhbHNlfSwiSXNWaXNpYmxlIjp0cnVlLCJQYXJlbnRTdHlsZSI6bnVsbH0sIlNob3dFbGFwc2VkVGltZUdyYWRpZW50U3R5bGUiOmZhbHNlfSwiU2NhbGUiOnsiJGlkIjoiMTIyIiwiU3RhcnREYXRlIjoiMjAxNi0wOS0yMFQyMzo1OTo1OS45OTlaIiwiRW5kRGF0ZSI6IjIwMTYtMTEtMzBUMDA6MDA6MDBaIiwiRm9ybWF0IjoiTU0iLCJUeXBlIjoyLCJBdXRvRGF0ZVJhbmdlIjp0cnVlLCJXb3JraW5nRGF5cyI6MzEsIlRvZGF5TWFya2VyVGV4dCI6IkF1am91cmQnaHVpIiwiQXV0b1NjYWxlVHlwZSI6ZmFsc2V9LCJNaWxlc3RvbmVzIjpbeyIkaWQiOiIxMjMiLCJEYXRlIjoiMjAxNi0wOS0yMFQyMzo1OTo1OS45OTlaIiwiU3R5bGUiOnsiJGlkIjoiMTI0IiwiU2hhcGUiOjIsIkNvbm5lY3Rvck1hcmdpbiI6eyIkcmVmIjoiNTQifSwiQ29ubmVjdG9yU3R5bGUiOnsiJGlkIjoiMTI1IiwiTGluZUNvbG9yIjp7IiRpZCI6IjEyNiIsIiR0eXBlIjoiTkxSRS5Db21tb24uRG9tLlNvbGlkQ29sb3JCcnVzaCwgTkxSRS5Db21tb24iLCJDb2xvciI6eyIkaWQiOiIxMjciLCJBIjoxMjcsIlIiOjAsIkciOjExNCwiQiI6MTg4fX0sIkxpbmVXZWlnaHQiOjEuMCwiTGluZVR5cGUiOjAsIlBhcmVudFN0eWxlIjp7IiRyZWYiOiI1NSJ9fSwiSXNCZWxvd1RpbWViYW5kIjpmYWxzZSwiSGlkZURhdGUiOmZhbHNlLCJTaGFwZVNpemUiOjEsIlNwYWNpbmciOjEuMCwiUGFkZGluZyI6eyIkcmVmIjoiNTgifSwiU2hhcGVTdHlsZSI6eyIkaWQiOiIxMjgiLCJNYXJnaW4iOnsiJHJlZiI6IjYwIn0sIlBhZGRpbmciOnsiJHJlZiI6IjYxIn0sIkJhY2tncm91bmQiOnsiJGlkIjoiMTI5IiwiQ29sb3IiOnsiJGlkIjoiMTMwIiwiQSI6MjU1LCJSIjowLCJHIjoxMTQsIkIiOjE4OH19LCJJc1Zpc2libGUiOnRydWUsIldpZHRoIjoxOC4wLCJIZWlnaHQiOjIwLjAsIkJvcmRlclN0eWxlIjp7IiRpZCI6IjEzMSIsIkxpbmVDb2xvciI6eyIkcmVmIjoiNjMifSwiTGluZVdlaWdodCI6MC4wLCJMaW5lVHlwZSI6MCwiUGFyZW50U3R5bGUiOnsiJHJlZiI6IjYyIn19LCJQYXJlbnRTdHlsZSI6eyIkcmVmIjoiNTkifX0sIlRpdGxlU3R5bGUiOnsiJGlkIjoiMTMyIiwiRm9udFNldHRpbmdzIjp7IiRpZCI6IjEz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M0IiwiTGluZUNvbG9yIjpudWxsLCJMaW5lV2VpZ2h0IjowLjAsIkxpbmVUeXBlIjowLCJQYXJlbnRTdHlsZSI6bnVsbH0sIlBhcmVudFN0eWxlIjp7IiRyZWYiOiI2NSJ9fSwiRGF0ZVN0eWxlIjp7IiRpZCI6IjEzNSIsIkZvbnRTZXR0aW5ncyI6eyIkaWQiOiIxMz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ciLCJMaW5lQ29sb3IiOm51bGwsIkxpbmVXZWlnaHQiOjAuMCwiTGluZVR5cGUiOjAsIlBhcmVudFN0eWxlIjpudWxsfSwiUGFyZW50U3R5bGUiOnsiJHJlZiI6IjcyIn19LCJEYXRlRm9ybWF0Ijp7IiRyZWYiOiI3OSJ9LCJJc1Zpc2libGUiOnRydWUsIlBhcmVudFN0eWxlIjp7IiRyZWYiOiI1MyJ9fSwiUG9zaXRpb24iOnsiJGlkIjoiMTM4IiwiUmF0aW8iOjAuMCwiSXNDdXN0b20iOmZhbHNlfSwiSWQiOiJkNGMyODY5My0wYWYwLTRlZTMtYTJmYy05ZGY1ZTVlZDI1Y2IiLCJUaXRsZSI6IlRvZGF5IiwiTm90ZSI6bnVsbCwiSHlwZXJsaW5rIjpudWxsLCJJc0NoYW5nZWQiOmZhbHNlLCJJc05ldyI6ZmFsc2V9LHsiJGlkIjoiMTM5IiwiRGF0ZSI6IjIwMTYtMTEtMDJUMDA6MDA6MDBaIiwiU3R5bGUiOnsiJGlkIjoiMTQwIiwiU2hhcGUiOjIsIkNvbm5lY3Rvck1hcmdpbiI6eyIkcmVmIjoiNTQifSwiQ29ubmVjdG9yU3R5bGUiOnsiJGlkIjoiMTQxIiwiTGluZUNvbG9yIjp7IiRpZCI6IjE0MiIsIiR0eXBlIjoiTkxSRS5Db21tb24uRG9tLlNvbGlkQ29sb3JCcnVzaCwgTkxSRS5Db21tb24iLCJDb2xvciI6eyIkaWQiOiIxNDMiLCJBIjoxMjcsIlIiOjI0NywiRyI6MTUwLCJCIjo3MH19LCJMaW5lV2VpZ2h0IjoxLjAsIkxpbmVUeXBlIjowLCJQYXJlbnRTdHlsZSI6eyIkcmVmIjoiNTUifX0sIklzQmVsb3dUaW1lYmFuZCI6ZmFsc2UsIkhpZGVEYXRlIjpmYWxzZSwiU2hhcGVTaXplIjoxLCJTcGFjaW5nIjoxLjAsIlBhZGRpbmciOnsiJHJlZiI6IjU4In0sIlNoYXBlU3R5bGUiOnsiJGlkIjoiMTQ0IiwiTWFyZ2luIjp7IiRyZWYiOiI2MCJ9LCJQYWRkaW5nIjp7IiRyZWYiOiI2MSJ9LCJCYWNrZ3JvdW5kIjp7IiRpZCI6IjE0NSIsIkNvbG9yIjp7IiRpZCI6IjE0NiIsIkEiOjI1NSwiUiI6MjQ3LCJHIjoxNTAsIkIiOjcwfX0sIklzVmlzaWJsZSI6dHJ1ZSwiV2lkdGgiOjE4LjAsIkhlaWdodCI6MjAuMCwiQm9yZGVyU3R5bGUiOnsiJGlkIjoiMTQ3IiwiTGluZUNvbG9yIjp7IiRyZWYiOiI2MyJ9LCJMaW5lV2VpZ2h0IjowLjAsIkxpbmVUeXBlIjowLCJQYXJlbnRTdHlsZSI6eyIkcmVmIjoiNjIifX0sIlBhcmVudFN0eWxlIjp7IiRyZWYiOiI1OSJ9fSwiVGl0bGVTdHlsZSI6eyIkaWQiOiIxNDgiLCJGb250U2V0dGluZ3MiOnsiJGlkIjoiMTQ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TAiLCJMaW5lQ29sb3IiOm51bGwsIkxpbmVXZWlnaHQiOjAuMCwiTGluZVR5cGUiOjAsIlBhcmVudFN0eWxlIjpudWxsfSwiUGFyZW50U3R5bGUiOnsiJHJlZiI6IjY1In19LCJEYXRlU3R5bGUiOnsiJGlkIjoiMTUxIiwiRm9udFNldHRpbmdzIjp7IiRpZCI6IjE1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yIsIkxpbmVDb2xvciI6bnVsbCwiTGluZVdlaWdodCI6MC4wLCJMaW5lVHlwZSI6MCwiUGFyZW50U3R5bGUiOm51bGx9LCJQYXJlbnRTdHlsZSI6eyIkcmVmIjoiNzIifX0sIkRhdGVGb3JtYXQiOnsiJHJlZiI6Ijc5In0sIklzVmlzaWJsZSI6dHJ1ZSwiUGFyZW50U3R5bGUiOnsiJHJlZiI6IjUzIn19LCJQb3NpdGlvbiI6eyIkaWQiOiIxNTQiLCJSYXRpbyI6MC4xNzg2MjMyNDkwNjk2NTM0MSwiSXNDdXN0b20iOnRydWV9LCJJZCI6ImNiMmM1NTEzLWEzYTQtNDFlNi05N2QxLTAxZGQ3NmJkZmE3MSIsIlRpdGxlIjoiVHJhaW5pbmcgZGF5IChJTVQpXHIiLCJOb3RlIjpudWxsLCJIeXBlcmxpbmsiOm51bGwsIklzQ2hhbmdlZCI6ZmFsc2UsIklzTmV3IjpmYWxzZX0seyIkaWQiOiIxNTUiLCJEYXRlIjoiMjAxNi0xMS0xNlQwMDowMDowMFoiLCJTdHlsZSI6eyIkaWQiOiIxNTYiLCJTaGFwZSI6MiwiQ29ubmVjdG9yTWFyZ2luIjp7IiRyZWYiOiI1NCJ9LCJDb25uZWN0b3JTdHlsZSI6eyIkaWQiOiIxNTciLCJMaW5lQ29sb3IiOnsiJGlkIjoiMTU4IiwiJHR5cGUiOiJOTFJFLkNvbW1vbi5Eb20uU29saWRDb2xvckJydXNoLCBOTFJFLkNvbW1vbiIsIkNvbG9yIjp7IiRpZCI6IjE1OSIsIkEiOjEyNywiUiI6MjQ3LCJHIjoxNTAsIkIiOjcwfX0sIkxpbmVXZWlnaHQiOjEuMCwiTGluZVR5cGUiOjAsIlBhcmVudFN0eWxlIjp7IiRyZWYiOiI1NSJ9fSwiSXNCZWxvd1RpbWViYW5kIjpmYWxzZSwiSGlkZURhdGUiOmZhbHNlLCJTaGFwZVNpemUiOjEsIlNwYWNpbmciOjEuMCwiUGFkZGluZyI6eyIkcmVmIjoiNTgifSwiU2hhcGVTdHlsZSI6eyIkaWQiOiIxNjAiLCJNYXJnaW4iOnsiJHJlZiI6IjYwIn0sIlBhZGRpbmciOnsiJHJlZiI6IjYxIn0sIkJhY2tncm91bmQiOnsiJGlkIjoiMTYxIiwiQ29sb3IiOnsiJGlkIjoiMTYyIiwiQSI6MjU1LCJSIjoyNDcsIkciOjE1MCwiQiI6NzB9fSwiSXNWaXNpYmxlIjp0cnVlLCJXaWR0aCI6MTguMCwiSGVpZ2h0IjoyMC4wLCJCb3JkZXJTdHlsZSI6eyIkaWQiOiIxNjMiLCJMaW5lQ29sb3IiOnsiJHJlZiI6IjYzIn0sIkxpbmVXZWlnaHQiOjAuMCwiTGluZVR5cGUiOjAsIlBhcmVudFN0eWxlIjp7IiRyZWYiOiI2MiJ9fSwiUGFyZW50U3R5bGUiOnsiJHJlZiI6IjU5In19LCJUaXRsZVN0eWxlIjp7IiRpZCI6IjE2NCIsIkZvbnRTZXR0aW5ncyI6eyIkaWQiOiIxNjUiLCJGb250U2l6ZSI6MTEsIkZvbnROYW1lIjoiQ2FsaWJyaSIsIklzQm9sZCI6dHJ1ZSwiSXNJdGFsaWMiOmZhbHNlLCJJc1VuZGVybGluZWQiOmZhbHNlLCJQYXJlbnRTdHlsZSI6eyIkcmVmIjoiNjYifX0sIkF1dG9TaXplIjoyLCJGb3JlZ3JvdW5kIjp7IiRyZWYiOiI2NyJ9LCJNYXhXaWR0aCI6OD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Y2IiwiTGluZUNvbG9yIjpudWxsLCJMaW5lV2VpZ2h0IjowLjAsIkxpbmVUeXBlIjowLCJQYXJlbnRTdHlsZSI6bnVsbH0sIlBhcmVudFN0eWxlIjp7IiRyZWYiOiI2NSJ9fSwiRGF0ZVN0eWxlIjp7IiRpZCI6IjE2NyIsIkZvbnRTZXR0aW5ncyI6eyIkaWQiOiIxNjg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kiLCJMaW5lQ29sb3IiOm51bGwsIkxpbmVXZWlnaHQiOjAuMCwiTGluZVR5cGUiOjAsIlBhcmVudFN0eWxlIjpudWxsfSwiUGFyZW50U3R5bGUiOnsiJHJlZiI6IjcyIn19LCJEYXRlRm9ybWF0Ijp7IiRyZWYiOiI3OSJ9LCJJc1Zpc2libGUiOnRydWUsIlBhcmVudFN0eWxlIjp7IiRyZWYiOiI1MyJ9fSwiUG9zaXRpb24iOnsiJGlkIjoiMTcwIiwiUmF0aW8iOjAuMzMyOTExMjUxODY4NzMwNzIsIklzQ3VzdG9tIjp0cnVlfSwiSWQiOiI1NzE3MTI2YS0wZGVmLTRlYWQtYjU4My1jYzcyNDZlMWEwODMiLCJUaXRsZSI6IlRyYWluaW5nIGRheSAoTHljw6llIEd1eW5lbWVyKVxyIiwiTm90ZSI6bnVsbCwiSHlwZXJsaW5rIjpudWxsLCJJc0NoYW5nZWQiOmZhbHNlLCJJc05ldyI6ZmFsc2V9LHsiJGlkIjoiMTcxIiwiRGF0ZSI6IjIwMTYtMTEtMzBUMDA6MDA6MDBaIiwiU3R5bGUiOnsiJGlkIjoiMTcyIiwiU2hhcGUiOjIsIkNvbm5lY3Rvck1hcmdpbiI6eyIkcmVmIjoiNTQifSwiQ29ubmVjdG9yU3R5bGUiOnsiJGlkIjoiMTczIiwiTGluZUNvbG9yIjp7IiRpZCI6IjE3NCIsIiR0eXBlIjoiTkxSRS5Db21tb24uRG9tLlNvbGlkQ29sb3JCcnVzaCwgTkxSRS5Db21tb24iLCJDb2xvciI6eyIkaWQiOiIxNzUiLCJBIjoxMjcsIlIiOjIwMywiRyI6MCwiQiI6MTh9fSwiTGluZVdlaWdodCI6MS4wLCJMaW5lVHlwZSI6MCwiUGFyZW50U3R5bGUiOnsiJHJlZiI6IjU1In19LCJJc0JlbG93VGltZWJhbmQiOmZhbHNlLCJIaWRlRGF0ZSI6ZmFsc2UsIlNoYXBlU2l6ZSI6MSwiU3BhY2luZyI6MS4wLCJQYWRkaW5nIjp7IiRyZWYiOiI1OCJ9LCJTaGFwZVN0eWxlIjp7IiRpZCI6IjE3NiIsIk1hcmdpbiI6eyIkcmVmIjoiNjAifSwiUGFkZGluZyI6eyIkcmVmIjoiNjEifSwiQmFja2dyb3VuZCI6eyIkaWQiOiIxNzciLCJDb2xvciI6eyIkaWQiOiIxNzgiLCJBIjoyNTUsIlIiOjIwMywiRyI6MCwiQiI6MTh9fSwiSXNWaXNpYmxlIjp0cnVlLCJXaWR0aCI6MTguMCwiSGVpZ2h0IjoyMC4wLCJCb3JkZXJTdHlsZSI6eyIkaWQiOiIxNzkiLCJMaW5lQ29sb3IiOnsiJHJlZiI6IjYzIn0sIkxpbmVXZWlnaHQiOjAuMCwiTGluZVR5cGUiOjAsIlBhcmVudFN0eWxlIjp7IiRyZWYiOiI2MiJ9fSwiUGFyZW50U3R5bGUiOnsiJHJlZiI6IjU5In19LCJUaXRsZVN0eWxlIjp7IiRpZCI6IjE4MCIsIkZvbnRTZXR0aW5ncyI6eyIkaWQiOiIxODEiLCJGb250U2l6ZSI6MTEsIkZvbnROYW1lIjoiQ2FsaWJyaSIsIklzQm9sZCI6dHJ1ZSwiSXNJdGFsaWMiOmZhbHNlLCJJc1VuZGVybGluZWQiOmZhbHNlLCJQYXJlbnRTdHlsZSI6eyIkcmVmIjoiNjYifX0sIkF1dG9TaXplIjoyLCJGb3JlZ3JvdW5kIjp7IiRyZWYiOiI2NyJ9LCJNYXhXaWR0aCI6Mj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gyIiwiTGluZUNvbG9yIjpudWxsLCJMaW5lV2VpZ2h0IjowLjAsIkxpbmVUeXBlIjowLCJQYXJlbnRTdHlsZSI6bnVsbH0sIlBhcmVudFN0eWxlIjp7IiRyZWYiOiI2NSJ9fSwiRGF0ZVN0eWxlIjp7IiRpZCI6IjE4MyIsIkZvbnRTZXR0aW5ncyI6eyIkaWQiOiIxOD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UiLCJMaW5lQ29sb3IiOm51bGwsIkxpbmVXZWlnaHQiOjAuMCwiTGluZVR5cGUiOjAsIlBhcmVudFN0eWxlIjpudWxsfSwiUGFyZW50U3R5bGUiOnsiJHJlZiI6IjcyIn19LCJEYXRlRm9ybWF0Ijp7IiRyZWYiOiI3OSJ9LCJJc1Zpc2libGUiOnRydWUsIlBhcmVudFN0eWxlIjp7IiRyZWYiOiI1MyJ9fSwiUG9zaXRpb24iOnsiJGlkIjoiMTg2IiwiUmF0aW8iOjAuMjExNzc1NDM2NTg5NzQ3MjksIklzQ3VzdG9tIjp0cnVlfSwiSWQiOiJmMjkxNjdlMi00ZGY5LTQyNTktYjdmNC0xNmZmZjRlODc3NjAiLCJUaXRsZSI6IkZpbmFsIHJlcG9ydCIsIk5vdGUiOm51bGwsIkh5cGVybGluayI6bnVsbCwiSXNDaGFuZ2VkIjpmYWxzZSwiSXNOZXciOmZhbHNlfV0sIlRhc2tzIjpbeyIkaWQiOiIxODciLCJHcm91cE5hbWUiOm51bGwsIlN0YXJ0RGF0ZSI6IjIwMTYtMTAtMDZUMDA6MDA6MDBaIiwiRW5kRGF0ZSI6IjIwMTYtMTAtMDdUMDA6MDA6MDBaIiwiUGVyY2VudGFnZUNvbXBsZXRlIjpudWxsLCJTdHlsZSI6eyIkaWQiOiIxODgiLCJTaGFwZSI6MCwiU2hhcGVUaGlja25lc3MiOjEsIkR1cmF0aW9uRm9ybWF0IjowLCJJbmNsdWRlTm9uV29ya2luZ0RheXNJbkR1cmF0aW9uIjp0cnVlLCJQZXJjZW50YWdlQ29tcGxldGVTdHlsZSI6eyIkaWQiOiIxODkiLCJGb250U2V0dGluZ3MiOnsiJGlkIjoiMTkw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TkxIiwiTGluZUNvbG9yIjpudWxsLCJMaW5lV2VpZ2h0IjowLjAsIkxpbmVUeXBlIjowLCJQYXJlbnRTdHlsZSI6bnVsbH0sIlBhcmVudFN0eWxlIjp7IiRyZWYiOiI4MSJ9fSwiRHVyYXRpb25TdHlsZSI6eyIkaWQiOiIxOTIiLCJGb250U2V0dGluZ3MiOnsiJGlkIjoiMTkz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Tk0IiwiTGluZUNvbG9yIjpudWxsLCJMaW5lV2VpZ2h0IjowLjAsIkxpbmVUeXBlIjowLCJQYXJlbnRTdHlsZSI6bnVsbH0sIlBhcmVudFN0eWxlIjp7IiRyZWYiOiI4OCJ9fSwiSG9yaXpvbnRhbENvbm5lY3RvclN0eWxlIjp7IiRpZCI6IjE5NSIsIkxpbmVDb2xvciI6eyIkcmVmIjoiOTYifSwiTGluZVdlaWdodCI6MS4wLCJMaW5lVHlwZSI6MCwiUGFyZW50U3R5bGUiOnsiJHJlZiI6Ijk1In19LCJWZXJ0aWNhbENvbm5lY3RvclN0eWxlIjp7IiRpZCI6IjE5N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E5NyIsIk1hcmdpbiI6eyIkcmVmIjoiMTAyIn0sIlBhZGRpbmciOnsiJHJlZiI6IjEwMyJ9LCJCYWNrZ3JvdW5kIjp7IiRpZCI6IjE5OCIsIkNvbG9yIjp7IiRpZCI6IjE5OSIsIkEiOjI1NSwiUiI6MCwiRyI6MTE0LCJCIjoxODh9fSwiSXNWaXNpYmxlIjp0cnVlLCJXaWR0aCI6MC4wLCJIZWlnaHQiOjE2LjAsIkJvcmRlclN0eWxlIjp7IiRpZCI6IjIwMCIsIkxpbmVDb2xvciI6eyIkcmVmIjoiMTA1In0sIkxpbmVXZWlnaHQiOjAuMCwiTGluZVR5cGUiOjAsIlBhcmVudFN0eWxlIjp7IiRyZWYiOiIxMDQifX0sIlBhcmVudFN0eWxlIjp7IiRyZWYiOiIxMDEifX0sIlRpdGxlU3R5bGUiOnsiJGlkIjoiMjAxIiwiRm9udFNldHRpbmdzIjp7IiRpZCI6IjIw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DMiLCJMaW5lQ29sb3IiOm51bGwsIkxpbmVXZWlnaHQiOjAuMCwiTGluZVR5cGUiOjAsIlBhcmVudFN0eWxlIjpudWxsfSwiUGFyZW50U3R5bGUiOnsiJHJlZiI6IjEwNyJ9fSwiRGF0ZVN0eWxlIjp7IiRpZCI6IjIwNCIsIkZvbnRTZXR0aW5ncyI6eyIkaWQiOiIyMD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wNiIsIkxpbmVDb2xvciI6bnVsbCwiTGluZVdlaWdodCI6MC4wLCJMaW5lVHlwZSI6MCwiUGFyZW50U3R5bGUiOm51bGx9LCJQYXJlbnRTdHlsZSI6eyIkcmVmIjoiMTE0In19LCJEYXRlRm9ybWF0Ijp7IiRyZWYiOiIxMjEifSwiSXNWaXNpYmxlIjp0cnVlLCJQYXJlbnRTdHlsZSI6eyIkcmVmIjoiODAifX0sIkluZGV4IjoxLCJJZCI6ImE0NTdmZDI4LTJlNmUtNDk3NC04NTFhLThhZDkwMTA3NjRkNSIsIlRpdGxlIjoiU3R1ZGVudHMgaUludGVydmlld3MgKElNVClcciIsIk5vdGUiOm51bGwsIkh5cGVybGluayI6bnVsbCwiSXNDaGFuZ2VkIjpmYWxzZSwiSXNOZXciOmZhbHNlfSx7IiRpZCI6IjIwNyIsIkdyb3VwTmFtZSI6bnVsbCwiU3RhcnREYXRlIjoiMjAxNi0xMC0xMVQwMDowMDowMFoiLCJFbmREYXRlIjoiMjAxNi0xMC0xMlQwMDowMDowMFoiLCJQZXJjZW50YWdlQ29tcGxldGUiOm51bGwsIlN0eWxlIjp7IiRpZCI6IjIwOCIsIlNoYXBlIjowLCJTaGFwZVRoaWNrbmVzcyI6MSwiRHVyYXRpb25Gb3JtYXQiOjAsIkluY2x1ZGVOb25Xb3JraW5nRGF5c0luRHVyYXRpb24iOnRydWUsIlBlcmNlbnRhZ2VDb21wbGV0ZVN0eWxlIjp7IiRpZCI6IjIwOSIsIkZvbnRTZXR0aW5ncyI6eyIkaWQiOiIy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TEiLCJMaW5lQ29sb3IiOm51bGwsIkxpbmVXZWlnaHQiOjAuMCwiTGluZVR5cGUiOjAsIlBhcmVudFN0eWxlIjpudWxsfSwiUGFyZW50U3R5bGUiOnsiJHJlZiI6IjgxIn19LCJEdXJhdGlvblN0eWxlIjp7IiRpZCI6IjIxMiIsIkZvbnRTZXR0aW5ncyI6eyIkaWQiOiIy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TQiLCJMaW5lQ29sb3IiOm51bGwsIkxpbmVXZWlnaHQiOjAuMCwiTGluZVR5cGUiOjAsIlBhcmVudFN0eWxlIjpudWxsfSwiUGFyZW50U3R5bGUiOnsiJHJlZiI6Ijg4In19LCJIb3Jpem9udGFsQ29ubmVjdG9yU3R5bGUiOnsiJGlkIjoiMjE1IiwiTGluZUNvbG9yIjp7IiRyZWYiOiI5NiJ9LCJMaW5lV2VpZ2h0IjoxLjAsIkxpbmVUeXBlIjowLCJQYXJlbnRTdHlsZSI6eyIkcmVmIjoiOTUifX0sIlZlcnRpY2FsQ29ubmVjdG9yU3R5bGUiOnsiJGlkIjoiMj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E3IiwiTWFyZ2luIjp7IiRyZWYiOiIxMDIifSwiUGFkZGluZyI6eyIkcmVmIjoiMTAzIn0sIkJhY2tncm91bmQiOnsiJGlkIjoiMjE4IiwiQ29sb3IiOnsiJGlkIjoiMjE5IiwiQSI6MjU1LCJSIjo3OSwiRyI6MTI5LCJCIjoxODl9fSwiSXNWaXNpYmxlIjp0cnVlLCJXaWR0aCI6MC4wLCJIZWlnaHQiOjE2LjAsIkJvcmRlclN0eWxlIjp7IiRpZCI6IjIyMCIsIkxpbmVDb2xvciI6eyIkcmVmIjoiMTA1In0sIkxpbmVXZWlnaHQiOjAuMCwiTGluZVR5cGUiOjAsIlBhcmVudFN0eWxlIjp7IiRyZWYiOiIxMDQifX0sIlBhcmVudFN0eWxlIjp7IiRyZWYiOiIxMDEifX0sIlRpdGxlU3R5bGUiOnsiJGlkIjoiMjIxIiwiRm9udFNldHRpbmdzIjp7IiRpZCI6IjIy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jMiLCJMaW5lQ29sb3IiOm51bGwsIkxpbmVXZWlnaHQiOjAuMCwiTGluZVR5cGUiOjAsIlBhcmVudFN0eWxlIjpudWxsfSwiUGFyZW50U3R5bGUiOnsiJHJlZiI6IjEwNyJ9fSwiRGF0ZVN0eWxlIjp7IiRpZCI6IjIyNCIsIkZvbnRTZXR0aW5ncyI6eyIkaWQiOiIyM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yNiIsIkxpbmVDb2xvciI6bnVsbCwiTGluZVdlaWdodCI6MC4wLCJMaW5lVHlwZSI6MCwiUGFyZW50U3R5bGUiOm51bGx9LCJQYXJlbnRTdHlsZSI6eyIkcmVmIjoiMTE0In19LCJEYXRlRm9ybWF0Ijp7IiRyZWYiOiIxMjEifSwiSXNWaXNpYmxlIjp0cnVlLCJQYXJlbnRTdHlsZSI6eyIkcmVmIjoiODAifX0sIkluZGV4IjoyLCJJZCI6IjEzNTI1NzU1LWNiYjYtNDc0NS1iOTAwLWJiN2NlN2RhNTE5ZCIsIlRpdGxlIjoiU3R1ZGVudHMgaW50ZXJ2aWV3cyAoTHljw6llIEd1eW5lbWVyKVxyIiwiTm90ZSI6bnVsbCwiSHlwZXJsaW5rIjpudWxsLCJJc0NoYW5nZWQiOmZhbHNlLCJJc05ldyI6ZmFsc2V9LHsiJGlkIjoiMjI3IiwiR3JvdXBOYW1lIjpudWxsLCJTdGFydERhdGUiOiIyMDE2LTEwLTEwVDAwOjAwOjAwWiIsIkVuZERhdGUiOiIyMDE2LTEwLTIxVDAwOjAwOjAwWiIsIlBlcmNlbnRhZ2VDb21wbGV0ZSI6bnVsbCwiU3R5bGUiOnsiJGlkIjoiMjI4IiwiU2hhcGUiOjAsIlNoYXBlVGhpY2tuZXNzIjoxLCJEdXJhdGlvbkZvcm1hdCI6MCwiSW5jbHVkZU5vbldvcmtpbmdEYXlzSW5EdXJhdGlvbiI6dHJ1ZSwiUGVyY2VudGFnZUNvbXBsZXRlU3R5bGUiOnsiJGlkIjoiMjI5IiwiRm9udFNldHRpbmdzIjp7IiRpZCI6IjIz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zMSIsIkxpbmVDb2xvciI6bnVsbCwiTGluZVdlaWdodCI6MC4wLCJMaW5lVHlwZSI6MCwiUGFyZW50U3R5bGUiOm51bGx9LCJQYXJlbnRTdHlsZSI6eyIkcmVmIjoiODEifX0sIkR1cmF0aW9uU3R5bGUiOnsiJGlkIjoiMjMyIiwiRm9udFNldHRpbmdzIjp7IiRpZCI6IjIz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zNCIsIkxpbmVDb2xvciI6bnVsbCwiTGluZVdlaWdodCI6MC4wLCJMaW5lVHlwZSI6MCwiUGFyZW50U3R5bGUiOm51bGx9LCJQYXJlbnRTdHlsZSI6eyIkcmVmIjoiODgifX0sIkhvcml6b250YWxDb25uZWN0b3JTdHlsZSI6eyIkaWQiOiIyMzUiLCJMaW5lQ29sb3IiOnsiJHJlZiI6Ijk2In0sIkxpbmVXZWlnaHQiOjEuMCwiTGluZVR5cGUiOjAsIlBhcmVudFN0eWxlIjp7IiRyZWYiOiI5NSJ9fSwiVmVydGljYWxDb25uZWN0b3JTdHlsZSI6eyIkaWQiOiIyM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MzciLCJNYXJnaW4iOnsiJHJlZiI6IjEwMiJ9LCJQYWRkaW5nIjp7IiRyZWYiOiIxMDMifSwiQmFja2dyb3VuZCI6eyIkaWQiOiIyMzgiLCJDb2xvciI6eyIkaWQiOiIyMzkiLCJBIjoyNTUsIlIiOjc1LCJHIjoxNzIsIkIiOjE5OH19LCJJc1Zpc2libGUiOnRydWUsIldpZHRoIjowLjAsIkhlaWdodCI6MTYuMCwiQm9yZGVyU3R5bGUiOnsiJGlkIjoiMjQwIiwiTGluZUNvbG9yIjp7IiRyZWYiOiIxMDUifSwiTGluZVdlaWdodCI6MC4wLCJMaW5lVHlwZSI6MCwiUGFyZW50U3R5bGUiOnsiJHJlZiI6IjEwNCJ9fSwiUGFyZW50U3R5bGUiOnsiJHJlZiI6IjEwMSJ9fSwiVGl0bGVTdHlsZSI6eyIkaWQiOiIyNDEiLCJGb250U2V0dGluZ3MiOnsiJGlkIjoiMjQ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0MyIsIkxpbmVDb2xvciI6bnVsbCwiTGluZVdlaWdodCI6MC4wLCJMaW5lVHlwZSI6MCwiUGFyZW50U3R5bGUiOm51bGx9LCJQYXJlbnRTdHlsZSI6eyIkcmVmIjoiMTA3In19LCJEYXRlU3R5bGUiOnsiJGlkIjoiMjQ0IiwiRm9udFNldHRpbmdzIjp7IiRpZCI6IjI0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Q2IiwiTGluZUNvbG9yIjpudWxsLCJMaW5lV2VpZ2h0IjowLjAsIkxpbmVUeXBlIjowLCJQYXJlbnRTdHlsZSI6bnVsbH0sIlBhcmVudFN0eWxlIjp7IiRyZWYiOiIxMTQifX0sIkRhdGVGb3JtYXQiOnsiJHJlZiI6IjEyMSJ9LCJJc1Zpc2libGUiOnRydWUsIlBhcmVudFN0eWxlIjp7IiRyZWYiOiI4MCJ9fSwiSW5kZXgiOjMsIklkIjoiMjQxYTYxMTgtY2ViMC00Zjk4LWFiMmMtYmE4MjJhOGFmMDE3IiwiVGl0bGUiOiJQYXJlbnRzIGludGVydmlld3MgKElNVClcciIsIk5vdGUiOm51bGwsIkh5cGVybGluayI6bnVsbCwiSXNDaGFuZ2VkIjpmYWxzZSwiSXNOZXciOmZhbHNlfSx7IiRpZCI6IjI0NyIsIkdyb3VwTmFtZSI6bnVsbCwiU3RhcnREYXRlIjoiMjAxNi0xMC0xMFQwMDowMDowMFoiLCJFbmREYXRlIjoiMjAxNi0xMC0yMVQwMDowMDowMFoiLCJQZXJjZW50YWdlQ29tcGxldGUiOm51bGwsIlN0eWxlIjp7IiRpZCI6IjI0OCIsIlNoYXBlIjowLCJTaGFwZVRoaWNrbmVzcyI6MSwiRHVyYXRpb25Gb3JtYXQiOjAsIkluY2x1ZGVOb25Xb3JraW5nRGF5c0luRHVyYXRpb24iOnRydWUsIlBlcmNlbnRhZ2VDb21wbGV0ZVN0eWxlIjp7IiRpZCI6IjI0OSIsIkZvbnRTZXR0aW5ncyI6eyIkaWQiOiIyN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TEiLCJMaW5lQ29sb3IiOm51bGwsIkxpbmVXZWlnaHQiOjAuMCwiTGluZVR5cGUiOjAsIlBhcmVudFN0eWxlIjpudWxsfSwiUGFyZW50U3R5bGUiOnsiJHJlZiI6IjgxIn19LCJEdXJhdGlvblN0eWxlIjp7IiRpZCI6IjI1MiIsIkZvbnRTZXR0aW5ncyI6eyIkaWQiOiIyN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TQiLCJMaW5lQ29sb3IiOm51bGwsIkxpbmVXZWlnaHQiOjAuMCwiTGluZVR5cGUiOjAsIlBhcmVudFN0eWxlIjpudWxsfSwiUGFyZW50U3R5bGUiOnsiJHJlZiI6Ijg4In19LCJIb3Jpem9udGFsQ29ubmVjdG9yU3R5bGUiOnsiJGlkIjoiMjU1IiwiTGluZUNvbG9yIjp7IiRyZWYiOiI5NiJ9LCJMaW5lV2VpZ2h0IjoxLjAsIkxpbmVUeXBlIjowLCJQYXJlbnRTdHlsZSI6eyIkcmVmIjoiOTUifX0sIlZlcnRpY2FsQ29ubmVjdG9yU3R5bGUiOnsiJGlkIjoiMjU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U3IiwiTWFyZ2luIjp7IiRyZWYiOiIxMDIifSwiUGFkZGluZyI6eyIkcmVmIjoiMTAzIn0sIkJhY2tncm91bmQiOnsiJGlkIjoiMjU4IiwiQ29sb3IiOnsiJGlkIjoiMjU5IiwiQSI6MjU1LCJSIjo3NSwiRyI6MTcyLCJCIjoxOTh9fSwiSXNWaXNpYmxlIjp0cnVlLCJXaWR0aCI6MC4wLCJIZWlnaHQiOjE2LjAsIkJvcmRlclN0eWxlIjp7IiRpZCI6IjI2MCIsIkxpbmVDb2xvciI6eyIkcmVmIjoiMTA1In0sIkxpbmVXZWlnaHQiOjAuMCwiTGluZVR5cGUiOjAsIlBhcmVudFN0eWxlIjp7IiRyZWYiOiIxMDQifX0sIlBhcmVudFN0eWxlIjp7IiRyZWYiOiIxMDEifX0sIlRpdGxlU3R5bGUiOnsiJGlkIjoiMjYxIiwiRm9udFNldHRpbmdzIjp7IiRpZCI6IjI2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MiLCJMaW5lQ29sb3IiOm51bGwsIkxpbmVXZWlnaHQiOjAuMCwiTGluZVR5cGUiOjAsIlBhcmVudFN0eWxlIjpudWxsfSwiUGFyZW50U3R5bGUiOnsiJHJlZiI6IjEwNyJ9fSwiRGF0ZVN0eWxlIjp7IiRpZCI6IjI2NCIsIkZvbnRTZXR0aW5ncyI6eyIkaWQiOiIyN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2NiIsIkxpbmVDb2xvciI6bnVsbCwiTGluZVdlaWdodCI6MC4wLCJMaW5lVHlwZSI6MCwiUGFyZW50U3R5bGUiOm51bGx9LCJQYXJlbnRTdHlsZSI6eyIkcmVmIjoiMTE0In19LCJEYXRlRm9ybWF0Ijp7IiRyZWYiOiIxMjEifSwiSXNWaXNpYmxlIjp0cnVlLCJQYXJlbnRTdHlsZSI6eyIkcmVmIjoiODAifX0sIkluZGV4Ijo0LCJJZCI6ImFhODg3NDRlLTM4YjMtNGU5Ni04NjdhLTA4NTlkMmVlYWIyYSIsIlRpdGxlIjoiUGFyZW50cyBpbnRlcnZpZXdzICAoTHljw6llIEd1eW5lbWVyKVxyIiwiTm90ZSI6bnVsbCwiSHlwZXJsaW5rIjpudWxsLCJJc0NoYW5nZWQiOmZhbHNlLCJJc05ldyI6ZmFsc2V9LHsiJGlkIjoiMjY3IiwiR3JvdXBOYW1lIjpudWxsLCJTdGFydERhdGUiOiIyMDE2LTEwLTIyVDAwOjAwOjAwWiIsIkVuZERhdGUiOiIyMDE2LTEwLTI5VDAwOjAwOjAwWiIsIlBlcmNlbnRhZ2VDb21wbGV0ZSI6bnVsbCwiU3R5bGUiOnsiJGlkIjoiMjY4IiwiU2hhcGUiOjAsIlNoYXBlVGhpY2tuZXNzIjoxLCJEdXJhdGlvbkZvcm1hdCI6MCwiSW5jbHVkZU5vbldvcmtpbmdEYXlzSW5EdXJhdGlvbiI6dHJ1ZSwiUGVyY2VudGFnZUNvbXBsZXRlU3R5bGUiOnsiJGlkIjoiMjY5IiwiRm9udFNldHRpbmdzIjp7IiRpZCI6IjI3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3MSIsIkxpbmVDb2xvciI6bnVsbCwiTGluZVdlaWdodCI6MC4wLCJMaW5lVHlwZSI6MCwiUGFyZW50U3R5bGUiOm51bGx9LCJQYXJlbnRTdHlsZSI6eyIkcmVmIjoiODEifX0sIkR1cmF0aW9uU3R5bGUiOnsiJGlkIjoiMjcyIiwiRm9udFNldHRpbmdzIjp7IiRpZCI6IjI3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3NCIsIkxpbmVDb2xvciI6bnVsbCwiTGluZVdlaWdodCI6MC4wLCJMaW5lVHlwZSI6MCwiUGFyZW50U3R5bGUiOm51bGx9LCJQYXJlbnRTdHlsZSI6eyIkcmVmIjoiODgifX0sIkhvcml6b250YWxDb25uZWN0b3JTdHlsZSI6eyIkaWQiOiIyNzUiLCJMaW5lQ29sb3IiOnsiJHJlZiI6Ijk2In0sIkxpbmVXZWlnaHQiOjEuMCwiTGluZVR5cGUiOjAsIlBhcmVudFN0eWxlIjp7IiRyZWYiOiI5NSJ9fSwiVmVydGljYWxDb25uZWN0b3JTdHlsZSI6eyIkaWQiOiIyN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NzciLCJNYXJnaW4iOnsiJHJlZiI6IjEwMiJ9LCJQYWRkaW5nIjp7IiRyZWYiOiIxMDMifSwiQmFja2dyb3VuZCI6eyIkaWQiOiIyNzgiLCJDb2xvciI6eyIkaWQiOiIyNzkiLCJBIjoyNTUsIlIiOjE1NSwiRyI6MTg3LCJCIjo4OX19LCJJc1Zpc2libGUiOnRydWUsIldpZHRoIjowLjAsIkhlaWdodCI6MTYuMCwiQm9yZGVyU3R5bGUiOnsiJGlkIjoiMjgwIiwiTGluZUNvbG9yIjp7IiRyZWYiOiIxMDUifSwiTGluZVdlaWdodCI6MC4wLCJMaW5lVHlwZSI6MCwiUGFyZW50U3R5bGUiOnsiJHJlZiI6IjEwNCJ9fSwiUGFyZW50U3R5bGUiOnsiJHJlZiI6IjEwMSJ9fSwiVGl0bGVTdHlsZSI6eyIkaWQiOiIyODEiLCJGb250U2V0dGluZ3MiOnsiJGlkIjoiMjg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4MyIsIkxpbmVDb2xvciI6bnVsbCwiTGluZVdlaWdodCI6MC4wLCJMaW5lVHlwZSI6MCwiUGFyZW50U3R5bGUiOm51bGx9LCJQYXJlbnRTdHlsZSI6eyIkcmVmIjoiMTA3In19LCJEYXRlU3R5bGUiOnsiJGlkIjoiMjg0IiwiRm9udFNldHRpbmdzIjp7IiRpZCI6IjI4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g2IiwiTGluZUNvbG9yIjpudWxsLCJMaW5lV2VpZ2h0IjowLjAsIkxpbmVUeXBlIjowLCJQYXJlbnRTdHlsZSI6bnVsbH0sIlBhcmVudFN0eWxlIjp7IiRyZWYiOiIxMTQifX0sIkRhdGVGb3JtYXQiOnsiJHJlZiI6IjEyMSJ9LCJJc1Zpc2libGUiOnRydWUsIlBhcmVudFN0eWxlIjp7IiRyZWYiOiI4MCJ9fSwiSW5kZXgiOjUsIklkIjoiMWUxOGIzNjEtZjc1NS00NzNlLTliYTUtY2NhMjdmMWVhNDU0IiwiVGl0bGUiOiJSZXN0cmFuc2NyaXB0aW9uIiwiTm90ZSI6bnVsbCwiSHlwZXJsaW5rIjpudWxsLCJJc0NoYW5nZWQiOmZhbHNlLCJJc05ldyI6ZmFsc2V9LHsiJGlkIjoiMjg3IiwiR3JvdXBOYW1lIjpudWxsLCJTdGFydERhdGUiOiIyMDE2LTEwLTI0VDAwOjAwOjAwWiIsIkVuZERhdGUiOiIyMDE2LTExLTExVDAwOjAwOjAwWiIsIlBlcmNlbnRhZ2VDb21wbGV0ZSI6bnVsbCwiU3R5bGUiOnsiJGlkIjoiMjg4IiwiU2hhcGUiOjAsIlNoYXBlVGhpY2tuZXNzIjoxLCJEdXJhdGlvbkZvcm1hdCI6MCwiSW5jbHVkZU5vbldvcmtpbmdEYXlzSW5EdXJhdGlvbiI6dHJ1ZSwiUGVyY2VudGFnZUNvbXBsZXRlU3R5bGUiOnsiJGlkIjoiMjg5IiwiRm9udFNldHRpbmdzIjp7IiRpZCI6IjI5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5MSIsIkxpbmVDb2xvciI6bnVsbCwiTGluZVdlaWdodCI6MC4wLCJMaW5lVHlwZSI6MCwiUGFyZW50U3R5bGUiOm51bGx9LCJQYXJlbnRTdHlsZSI6eyIkcmVmIjoiODEifX0sIkR1cmF0aW9uU3R5bGUiOnsiJGlkIjoiMjkyIiwiRm9udFNldHRpbmdzIjp7IiRpZCI6IjI5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NCIsIkxpbmVDb2xvciI6bnVsbCwiTGluZVdlaWdodCI6MC4wLCJMaW5lVHlwZSI6MCwiUGFyZW50U3R5bGUiOm51bGx9LCJQYXJlbnRTdHlsZSI6eyIkcmVmIjoiODgifX0sIkhvcml6b250YWxDb25uZWN0b3JTdHlsZSI6eyIkaWQiOiIyOTUiLCJMaW5lQ29sb3IiOnsiJHJlZiI6Ijk2In0sIkxpbmVXZWlnaHQiOjEuMCwiTGluZVR5cGUiOjAsIlBhcmVudFN0eWxlIjp7IiRyZWYiOiI5NSJ9fSwiVmVydGljYWxDb25uZWN0b3JTdHlsZSI6eyIkaWQiOiIyOT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OTciLCJNYXJnaW4iOnsiJHJlZiI6IjEwMiJ9LCJQYWRkaW5nIjp7IiRyZWYiOiIxMDMifSwiQmFja2dyb3VuZCI6eyIkaWQiOiIyOTgiLCJDb2xvciI6eyIkaWQiOiIyOTkiLCJBIjoyNTUsIlIiOjI0NywiRyI6MTUwLCJCIjo3MH19LCJJc1Zpc2libGUiOnRydWUsIldpZHRoIjowLjAsIkhlaWdodCI6MTYuMCwiQm9yZGVyU3R5bGUiOnsiJGlkIjoiMzAwIiwiTGluZUNvbG9yIjp7IiRyZWYiOiIxMDUifSwiTGluZVdlaWdodCI6MC4wLCJMaW5lVHlwZSI6MCwiUGFyZW50U3R5bGUiOnsiJHJlZiI6IjEwNCJ9fSwiUGFyZW50U3R5bGUiOnsiJHJlZiI6IjEwMSJ9fSwiVGl0bGVTdHlsZSI6eyIkaWQiOiIzMDEiLCJGb250U2V0dGluZ3MiOnsiJGlkIjoiMzA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wMyIsIkxpbmVDb2xvciI6bnVsbCwiTGluZVdlaWdodCI6MC4wLCJMaW5lVHlwZSI6MCwiUGFyZW50U3R5bGUiOm51bGx9LCJQYXJlbnRTdHlsZSI6eyIkcmVmIjoiMTA3In19LCJEYXRlU3R5bGUiOnsiJGlkIjoiMzA0IiwiRm9udFNldHRpbmdzIjp7IiRpZCI6IjMw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A2IiwiTGluZUNvbG9yIjpudWxsLCJMaW5lV2VpZ2h0IjowLjAsIkxpbmVUeXBlIjowLCJQYXJlbnRTdHlsZSI6bnVsbH0sIlBhcmVudFN0eWxlIjp7IiRyZWYiOiIxMTQifX0sIkRhdGVGb3JtYXQiOnsiJHJlZiI6IjEyMSJ9LCJJc1Zpc2libGUiOnRydWUsIlBhcmVudFN0eWxlIjp7IiRyZWYiOiI4MCJ9fSwiSW5kZXgiOjYsIklkIjoiNzIxMGM0MzMtZjUzZC00NjQyLWI4ODItN2E0YzExYzhkY2NlIiwiVGl0bGUiOiJRdWFsaXRhdGl2ZSBhbmFseXNpcyIsIk5vdGUiOm51bGwsIkh5cGVybGluayI6bnVsbCwiSXNDaGFuZ2VkIjpmYWxzZSwiSXNOZXciOmZhbHNlfSx7IiRpZCI6IjMwNyIsIkdyb3VwTmFtZSI6bnVsbCwiU3RhcnREYXRlIjoiMjAxNi0xMS0wMVQwMDowMDowMFoiLCJFbmREYXRlIjoiMjAxNi0xMS0zMFQwMDowMDowMFoiLCJQZXJjZW50YWdlQ29tcGxldGUiOm51bGwsIlN0eWxlIjp7IiRpZCI6IjMwOCIsIlNoYXBlIjowLCJTaGFwZVRoaWNrbmVzcyI6MSwiRHVyYXRpb25Gb3JtYXQiOjAsIkluY2x1ZGVOb25Xb3JraW5nRGF5c0luRHVyYXRpb24iOnRydWUsIlBlcmNlbnRhZ2VDb21wbGV0ZVN0eWxlIjp7IiRpZCI6IjMwOSIsIkZvbnRTZXR0aW5ncyI6eyIkaWQiOiIz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MTEiLCJMaW5lQ29sb3IiOm51bGwsIkxpbmVXZWlnaHQiOjAuMCwiTGluZVR5cGUiOjAsIlBhcmVudFN0eWxlIjpudWxsfSwiUGFyZW50U3R5bGUiOnsiJHJlZiI6IjgxIn19LCJEdXJhdGlvblN0eWxlIjp7IiRpZCI6IjMxMiIsIkZvbnRTZXR0aW5ncyI6eyIkaWQiOiIz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TQiLCJMaW5lQ29sb3IiOm51bGwsIkxpbmVXZWlnaHQiOjAuMCwiTGluZVR5cGUiOjAsIlBhcmVudFN0eWxlIjpudWxsfSwiUGFyZW50U3R5bGUiOnsiJHJlZiI6Ijg4In19LCJIb3Jpem9udGFsQ29ubmVjdG9yU3R5bGUiOnsiJGlkIjoiMzE1IiwiTGluZUNvbG9yIjp7IiRyZWYiOiI5NiJ9LCJMaW5lV2VpZ2h0IjoxLjAsIkxpbmVUeXBlIjowLCJQYXJlbnRTdHlsZSI6eyIkcmVmIjoiOTUifX0sIlZlcnRpY2FsQ29ubmVjdG9yU3R5bGUiOnsiJGlkIjoiMz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zE3IiwiTWFyZ2luIjp7IiRyZWYiOiIxMDIifSwiUGFkZGluZyI6eyIkcmVmIjoiMTAzIn0sIkJhY2tncm91bmQiOnsiJGlkIjoiMzE4IiwiQ29sb3IiOnsiJGlkIjoiMzE5IiwiQSI6MjU1LCJSIjoyMDMsIkciOjAsIkIiOjE4fX0sIklzVmlzaWJsZSI6dHJ1ZSwiV2lkdGgiOjAuMCwiSGVpZ2h0IjoxNi4wLCJCb3JkZXJTdHlsZSI6eyIkaWQiOiIzMjAiLCJMaW5lQ29sb3IiOnsiJHJlZiI6IjEwNSJ9LCJMaW5lV2VpZ2h0IjowLjAsIkxpbmVUeXBlIjowLCJQYXJlbnRTdHlsZSI6eyIkcmVmIjoiMTA0In19LCJQYXJlbnRTdHlsZSI6eyIkcmVmIjoiMTAxIn19LCJUaXRsZVN0eWxlIjp7IiRpZCI6IjMyMSIsIkZvbnRTZXR0aW5ncyI6eyIkaWQiOiIzMjI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IzIiwiTGluZUNvbG9yIjpudWxsLCJMaW5lV2VpZ2h0IjowLjAsIkxpbmVUeXBlIjowLCJQYXJlbnRTdHlsZSI6bnVsbH0sIlBhcmVudFN0eWxlIjp7IiRyZWYiOiIxMDcifX0sIkRhdGVTdHlsZSI6eyIkaWQiOiIzMjQiLCJGb250U2V0dGluZ3MiOnsiJGlkIjoiMzI1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MjYiLCJMaW5lQ29sb3IiOm51bGwsIkxpbmVXZWlnaHQiOjAuMCwiTGluZVR5cGUiOjAsIlBhcmVudFN0eWxlIjpudWxsfSwiUGFyZW50U3R5bGUiOnsiJHJlZiI6IjExNCJ9fSwiRGF0ZUZvcm1hdCI6eyIkcmVmIjoiMTIxIn0sIklzVmlzaWJsZSI6dHJ1ZSwiUGFyZW50U3R5bGUiOnsiJHJlZiI6IjgwIn19LCJJbmRleCI6NywiSWQiOiJlYTljMjAyMi0xMjYxLTRkMDYtYmE5My1iMzA4Y2VlYTdkZTIiLCJUaXRsZSI6IlJlcG9ydCB3cml0aW5nIiwiTm90ZSI6bnVsbCwiSHlwZXJsaW5rIjpudWxsLCJJc0NoYW5nZWQiOmZhbHNlLCJJc05ldyI6ZmFsc2V9XSwiU2V0dGluZ3MiOnsiJGlkIjoiMzI3IiwiSW1wYU9wdGlvbnMiOnsiJGlkIjoiMzI4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
  <p:tag name="__MASTER" val="__part_0"/>
</p:tagLst>
</file>

<file path=ppt/tags/tag11.xml><?xml version="1.0" encoding="utf-8"?>
<p:tagLst xmlns:a="http://schemas.openxmlformats.org/drawingml/2006/main" xmlns:r="http://schemas.openxmlformats.org/officeDocument/2006/relationships" xmlns:p="http://schemas.openxmlformats.org/presentationml/2006/main">
  <p:tag name="OTLMARKERSHAPE" val="OTL"/>
</p:tagLst>
</file>

<file path=ppt/tags/tag110.xml><?xml version="1.0" encoding="utf-8"?>
<p:tagLst xmlns:a="http://schemas.openxmlformats.org/drawingml/2006/main" xmlns:r="http://schemas.openxmlformats.org/officeDocument/2006/relationships" xmlns:p="http://schemas.openxmlformats.org/presentationml/2006/main">
  <p:tag name="OTLMARKERSHAPE" val="OTL"/>
</p:tagLst>
</file>

<file path=ppt/tags/tag111.xml><?xml version="1.0" encoding="utf-8"?>
<p:tagLst xmlns:a="http://schemas.openxmlformats.org/drawingml/2006/main" xmlns:r="http://schemas.openxmlformats.org/officeDocument/2006/relationships" xmlns:p="http://schemas.openxmlformats.org/presentationml/2006/main">
  <p:tag name="OTLMARKERSHAPE" val="OTL"/>
</p:tagLst>
</file>

<file path=ppt/tags/tag112.xml><?xml version="1.0" encoding="utf-8"?>
<p:tagLst xmlns:a="http://schemas.openxmlformats.org/drawingml/2006/main" xmlns:r="http://schemas.openxmlformats.org/officeDocument/2006/relationships" xmlns:p="http://schemas.openxmlformats.org/presentationml/2006/main">
  <p:tag name="OTLMARKERSHAPE" val="OTL"/>
</p:tagLst>
</file>

<file path=ppt/tags/tag113.xml><?xml version="1.0" encoding="utf-8"?>
<p:tagLst xmlns:a="http://schemas.openxmlformats.org/drawingml/2006/main" xmlns:r="http://schemas.openxmlformats.org/officeDocument/2006/relationships" xmlns:p="http://schemas.openxmlformats.org/presentationml/2006/main">
  <p:tag name="OTLMARKERSHAPE" val="OTL"/>
</p:tagLst>
</file>

<file path=ppt/tags/tag114.xml><?xml version="1.0" encoding="utf-8"?>
<p:tagLst xmlns:a="http://schemas.openxmlformats.org/drawingml/2006/main" xmlns:r="http://schemas.openxmlformats.org/officeDocument/2006/relationships" xmlns:p="http://schemas.openxmlformats.org/presentationml/2006/main">
  <p:tag name="OTLMARKERSHAPE" val="OTL"/>
</p:tagLst>
</file>

<file path=ppt/tags/tag115.xml><?xml version="1.0" encoding="utf-8"?>
<p:tagLst xmlns:a="http://schemas.openxmlformats.org/drawingml/2006/main" xmlns:r="http://schemas.openxmlformats.org/officeDocument/2006/relationships" xmlns:p="http://schemas.openxmlformats.org/presentationml/2006/main">
  <p:tag name="OTLMARKERSHAPE" val="OTL"/>
</p:tagLst>
</file>

<file path=ppt/tags/tag116.xml><?xml version="1.0" encoding="utf-8"?>
<p:tagLst xmlns:a="http://schemas.openxmlformats.org/drawingml/2006/main" xmlns:r="http://schemas.openxmlformats.org/officeDocument/2006/relationships" xmlns:p="http://schemas.openxmlformats.org/presentationml/2006/main">
  <p:tag name="OTLMARKERSHAPE" val="OTL"/>
</p:tagLst>
</file>

<file path=ppt/tags/tag117.xml><?xml version="1.0" encoding="utf-8"?>
<p:tagLst xmlns:a="http://schemas.openxmlformats.org/drawingml/2006/main" xmlns:r="http://schemas.openxmlformats.org/officeDocument/2006/relationships" xmlns:p="http://schemas.openxmlformats.org/presentationml/2006/main">
  <p:tag name="OTLMARKERSHAPE" val="OTL"/>
</p:tagLst>
</file>

<file path=ppt/tags/tag118.xml><?xml version="1.0" encoding="utf-8"?>
<p:tagLst xmlns:a="http://schemas.openxmlformats.org/drawingml/2006/main" xmlns:r="http://schemas.openxmlformats.org/officeDocument/2006/relationships" xmlns:p="http://schemas.openxmlformats.org/presentationml/2006/main">
  <p:tag name="OTLMARKERSHAPE" val="OTL"/>
</p:tagLst>
</file>

<file path=ppt/tags/tag119.xml><?xml version="1.0" encoding="utf-8"?>
<p:tagLst xmlns:a="http://schemas.openxmlformats.org/drawingml/2006/main" xmlns:r="http://schemas.openxmlformats.org/officeDocument/2006/relationships" xmlns:p="http://schemas.openxmlformats.org/presentationml/2006/main">
  <p:tag name="OTLMARKERSHAPE" val="OTL"/>
</p:tagLst>
</file>

<file path=ppt/tags/tag12.xml><?xml version="1.0" encoding="utf-8"?>
<p:tagLst xmlns:a="http://schemas.openxmlformats.org/drawingml/2006/main" xmlns:r="http://schemas.openxmlformats.org/officeDocument/2006/relationships" xmlns:p="http://schemas.openxmlformats.org/presentationml/2006/main">
  <p:tag name="OTLMARKERSHAPE" val="OTL"/>
</p:tagLst>
</file>

<file path=ppt/tags/tag120.xml><?xml version="1.0" encoding="utf-8"?>
<p:tagLst xmlns:a="http://schemas.openxmlformats.org/drawingml/2006/main" xmlns:r="http://schemas.openxmlformats.org/officeDocument/2006/relationships" xmlns:p="http://schemas.openxmlformats.org/presentationml/2006/main">
  <p:tag name="OTLMARKERSHAPE" val="OTL"/>
</p:tagLst>
</file>

<file path=ppt/tags/tag121.xml><?xml version="1.0" encoding="utf-8"?>
<p:tagLst xmlns:a="http://schemas.openxmlformats.org/drawingml/2006/main" xmlns:r="http://schemas.openxmlformats.org/officeDocument/2006/relationships" xmlns:p="http://schemas.openxmlformats.org/presentationml/2006/main">
  <p:tag name="OTLMARKERSHAPE" val="OTL"/>
</p:tagLst>
</file>

<file path=ppt/tags/tag122.xml><?xml version="1.0" encoding="utf-8"?>
<p:tagLst xmlns:a="http://schemas.openxmlformats.org/drawingml/2006/main" xmlns:r="http://schemas.openxmlformats.org/officeDocument/2006/relationships" xmlns:p="http://schemas.openxmlformats.org/presentationml/2006/main">
  <p:tag name="OTLMARKERSHAPE" val="OTL"/>
</p:tagLst>
</file>

<file path=ppt/tags/tag123.xml><?xml version="1.0" encoding="utf-8"?>
<p:tagLst xmlns:a="http://schemas.openxmlformats.org/drawingml/2006/main" xmlns:r="http://schemas.openxmlformats.org/officeDocument/2006/relationships" xmlns:p="http://schemas.openxmlformats.org/presentationml/2006/main">
  <p:tag name="OTLMARKERSHAPE" val="OTL"/>
</p:tagLst>
</file>

<file path=ppt/tags/tag124.xml><?xml version="1.0" encoding="utf-8"?>
<p:tagLst xmlns:a="http://schemas.openxmlformats.org/drawingml/2006/main" xmlns:r="http://schemas.openxmlformats.org/officeDocument/2006/relationships" xmlns:p="http://schemas.openxmlformats.org/presentationml/2006/main">
  <p:tag name="OTLMARKERSHAPE" val="OTL"/>
</p:tagLst>
</file>

<file path=ppt/tags/tag125.xml><?xml version="1.0" encoding="utf-8"?>
<p:tagLst xmlns:a="http://schemas.openxmlformats.org/drawingml/2006/main" xmlns:r="http://schemas.openxmlformats.org/officeDocument/2006/relationships" xmlns:p="http://schemas.openxmlformats.org/presentationml/2006/main">
  <p:tag name="OTLMARKERSHAPE" val="OTL"/>
</p:tagLst>
</file>

<file path=ppt/tags/tag126.xml><?xml version="1.0" encoding="utf-8"?>
<p:tagLst xmlns:a="http://schemas.openxmlformats.org/drawingml/2006/main" xmlns:r="http://schemas.openxmlformats.org/officeDocument/2006/relationships" xmlns:p="http://schemas.openxmlformats.org/presentationml/2006/main">
  <p:tag name="OTLMARKERSHAPE" val="OTL"/>
</p:tagLst>
</file>

<file path=ppt/tags/tag127.xml><?xml version="1.0" encoding="utf-8"?>
<p:tagLst xmlns:a="http://schemas.openxmlformats.org/drawingml/2006/main" xmlns:r="http://schemas.openxmlformats.org/officeDocument/2006/relationships" xmlns:p="http://schemas.openxmlformats.org/presentationml/2006/main">
  <p:tag name="OTLMARKERSHAPE" val="OTL"/>
</p:tagLst>
</file>

<file path=ppt/tags/tag128.xml><?xml version="1.0" encoding="utf-8"?>
<p:tagLst xmlns:a="http://schemas.openxmlformats.org/drawingml/2006/main" xmlns:r="http://schemas.openxmlformats.org/officeDocument/2006/relationships" xmlns:p="http://schemas.openxmlformats.org/presentationml/2006/main">
  <p:tag name="OTLMARKERSHAPE" val="OTL"/>
</p:tagLst>
</file>

<file path=ppt/tags/tag129.xml><?xml version="1.0" encoding="utf-8"?>
<p:tagLst xmlns:a="http://schemas.openxmlformats.org/drawingml/2006/main" xmlns:r="http://schemas.openxmlformats.org/officeDocument/2006/relationships" xmlns:p="http://schemas.openxmlformats.org/presentationml/2006/main">
  <p:tag name="OTLMARKERSHAPE" val="OTL"/>
</p:tagLst>
</file>

<file path=ppt/tags/tag13.xml><?xml version="1.0" encoding="utf-8"?>
<p:tagLst xmlns:a="http://schemas.openxmlformats.org/drawingml/2006/main" xmlns:r="http://schemas.openxmlformats.org/officeDocument/2006/relationships" xmlns:p="http://schemas.openxmlformats.org/presentationml/2006/main">
  <p:tag name="OTLMARKERSHAPE" val="OTL"/>
</p:tagLst>
</file>

<file path=ppt/tags/tag130.xml><?xml version="1.0" encoding="utf-8"?>
<p:tagLst xmlns:a="http://schemas.openxmlformats.org/drawingml/2006/main" xmlns:r="http://schemas.openxmlformats.org/officeDocument/2006/relationships" xmlns:p="http://schemas.openxmlformats.org/presentationml/2006/main">
  <p:tag name="OTLMARKERSHAPE" val="OTL"/>
</p:tagLst>
</file>

<file path=ppt/tags/tag131.xml><?xml version="1.0" encoding="utf-8"?>
<p:tagLst xmlns:a="http://schemas.openxmlformats.org/drawingml/2006/main" xmlns:r="http://schemas.openxmlformats.org/officeDocument/2006/relationships" xmlns:p="http://schemas.openxmlformats.org/presentationml/2006/main">
  <p:tag name="OTLMARKERSHAPE" val="OTL"/>
</p:tagLst>
</file>

<file path=ppt/tags/tag132.xml><?xml version="1.0" encoding="utf-8"?>
<p:tagLst xmlns:a="http://schemas.openxmlformats.org/drawingml/2006/main" xmlns:r="http://schemas.openxmlformats.org/officeDocument/2006/relationships" xmlns:p="http://schemas.openxmlformats.org/presentationml/2006/main">
  <p:tag name="OTLMARKERSHAPE" val="OTL"/>
</p:tagLst>
</file>

<file path=ppt/tags/tag133.xml><?xml version="1.0" encoding="utf-8"?>
<p:tagLst xmlns:a="http://schemas.openxmlformats.org/drawingml/2006/main" xmlns:r="http://schemas.openxmlformats.org/officeDocument/2006/relationships" xmlns:p="http://schemas.openxmlformats.org/presentationml/2006/main">
  <p:tag name="OTLMARKERSHAPE" val="OTL"/>
</p:tagLst>
</file>

<file path=ppt/tags/tag134.xml><?xml version="1.0" encoding="utf-8"?>
<p:tagLst xmlns:a="http://schemas.openxmlformats.org/drawingml/2006/main" xmlns:r="http://schemas.openxmlformats.org/officeDocument/2006/relationships" xmlns:p="http://schemas.openxmlformats.org/presentationml/2006/main">
  <p:tag name="OTLMARKERSHAPE" val="OTL"/>
</p:tagLst>
</file>

<file path=ppt/tags/tag135.xml><?xml version="1.0" encoding="utf-8"?>
<p:tagLst xmlns:a="http://schemas.openxmlformats.org/drawingml/2006/main" xmlns:r="http://schemas.openxmlformats.org/officeDocument/2006/relationships" xmlns:p="http://schemas.openxmlformats.org/presentationml/2006/main">
  <p:tag name="OTLMARKERSHAPE" val="OTL"/>
</p:tagLst>
</file>

<file path=ppt/tags/tag136.xml><?xml version="1.0" encoding="utf-8"?>
<p:tagLst xmlns:a="http://schemas.openxmlformats.org/drawingml/2006/main" xmlns:r="http://schemas.openxmlformats.org/officeDocument/2006/relationships" xmlns:p="http://schemas.openxmlformats.org/presentationml/2006/main">
  <p:tag name="OTLMARKERSHAPE" val="OTL"/>
</p:tagLst>
</file>

<file path=ppt/tags/tag137.xml><?xml version="1.0" encoding="utf-8"?>
<p:tagLst xmlns:a="http://schemas.openxmlformats.org/drawingml/2006/main" xmlns:r="http://schemas.openxmlformats.org/officeDocument/2006/relationships" xmlns:p="http://schemas.openxmlformats.org/presentationml/2006/main">
  <p:tag name="OTLMARKERSHAPE" val="OTL"/>
</p:tagLst>
</file>

<file path=ppt/tags/tag138.xml><?xml version="1.0" encoding="utf-8"?>
<p:tagLst xmlns:a="http://schemas.openxmlformats.org/drawingml/2006/main" xmlns:r="http://schemas.openxmlformats.org/officeDocument/2006/relationships" xmlns:p="http://schemas.openxmlformats.org/presentationml/2006/main">
  <p:tag name="OTLMARKERSHAPE" val="OTL"/>
</p:tagLst>
</file>

<file path=ppt/tags/tag139.xml><?xml version="1.0" encoding="utf-8"?>
<p:tagLst xmlns:a="http://schemas.openxmlformats.org/drawingml/2006/main" xmlns:r="http://schemas.openxmlformats.org/officeDocument/2006/relationships" xmlns:p="http://schemas.openxmlformats.org/presentationml/2006/main">
  <p:tag name="OTLMARKERSHAPE" val="OTL"/>
</p:tagLst>
</file>

<file path=ppt/tags/tag14.xml><?xml version="1.0" encoding="utf-8"?>
<p:tagLst xmlns:a="http://schemas.openxmlformats.org/drawingml/2006/main" xmlns:r="http://schemas.openxmlformats.org/officeDocument/2006/relationships" xmlns:p="http://schemas.openxmlformats.org/presentationml/2006/main">
  <p:tag name="OTLMARKERSHAPE" val="OTL"/>
</p:tagLst>
</file>

<file path=ppt/tags/tag140.xml><?xml version="1.0" encoding="utf-8"?>
<p:tagLst xmlns:a="http://schemas.openxmlformats.org/drawingml/2006/main" xmlns:r="http://schemas.openxmlformats.org/officeDocument/2006/relationships" xmlns:p="http://schemas.openxmlformats.org/presentationml/2006/main">
  <p:tag name="OTLMARKERSHAPE" val="OTL"/>
</p:tagLst>
</file>

<file path=ppt/tags/tag141.xml><?xml version="1.0" encoding="utf-8"?>
<p:tagLst xmlns:a="http://schemas.openxmlformats.org/drawingml/2006/main" xmlns:r="http://schemas.openxmlformats.org/officeDocument/2006/relationships" xmlns:p="http://schemas.openxmlformats.org/presentationml/2006/main">
  <p:tag name="OTLMARKERSHAPE" val="OTL"/>
</p:tagLst>
</file>

<file path=ppt/tags/tag142.xml><?xml version="1.0" encoding="utf-8"?>
<p:tagLst xmlns:a="http://schemas.openxmlformats.org/drawingml/2006/main" xmlns:r="http://schemas.openxmlformats.org/officeDocument/2006/relationships" xmlns:p="http://schemas.openxmlformats.org/presentationml/2006/main">
  <p:tag name="OTLMARKERSHAPE" val="OTL"/>
</p:tagLst>
</file>

<file path=ppt/tags/tag143.xml><?xml version="1.0" encoding="utf-8"?>
<p:tagLst xmlns:a="http://schemas.openxmlformats.org/drawingml/2006/main" xmlns:r="http://schemas.openxmlformats.org/officeDocument/2006/relationships" xmlns:p="http://schemas.openxmlformats.org/presentationml/2006/main">
  <p:tag name="OTLMARKERSHAPE" val="OTL"/>
</p:tagLst>
</file>

<file path=ppt/tags/tag144.xml><?xml version="1.0" encoding="utf-8"?>
<p:tagLst xmlns:a="http://schemas.openxmlformats.org/drawingml/2006/main" xmlns:r="http://schemas.openxmlformats.org/officeDocument/2006/relationships" xmlns:p="http://schemas.openxmlformats.org/presentationml/2006/main">
  <p:tag name="OTLMARKERSHAPE" val="OTL"/>
</p:tagLst>
</file>

<file path=ppt/tags/tag145.xml><?xml version="1.0" encoding="utf-8"?>
<p:tagLst xmlns:a="http://schemas.openxmlformats.org/drawingml/2006/main" xmlns:r="http://schemas.openxmlformats.org/officeDocument/2006/relationships" xmlns:p="http://schemas.openxmlformats.org/presentationml/2006/main">
  <p:tag name="__PART_0" val="eyIkaWQiOiIxIiwiQ3VsdHVyZUluZm9OYW1lIjoiZnItQ0giLCJTdHlsZU5hbWUiOiJTdGFuZGFyZCIsIklzVGVtcGxhdGUiOmZhbHNlLCJWZXJzaW9uIjp7IiRpZCI6IjIiLCJWZXJzaW9uIjoiMy4wLjEiLCJPcmlnaW5hbEFzc2VtYmx5VmVyc2lvbiI6IjMuMDEuMDY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UsIkxlZnQiOjAsIlJpZ2h0IjowLCJCb3R0b20iOjV9LCJCYWNrZ3JvdW5kIjp7IiRpZCI6IjgiLCJDb2xvciI6eyIkaWQiOiI5IiwiQSI6MjU1LCJSIjo2OCwiRyI6ODQsIkIiOjEwNn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g5LCJSIjowLCJHIjowLCJCIjowfX0sIklzVmlzaWJsZSI6dHJ1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E5MiwiRyI6ODAsIkIiOjc3fX0sIk1heFdpZHRoIjoiSW5maW5pdHkiLCJNYXhIZWlnaHQiOiJJbmZpbml0eSIsIlNtYXJ0Rm9yZWdyb3VuZElzQWN0aXZlIjpmYWxzZSwiSG9yaXpvbnRhbEFsaWdubWVudCI6MCwiVmVydGljYWxBbGlnbm1lbnQiOjAsIlNtYXJ0Rm9yZWdyb3VuZCI6bnVsbCwiTWFyZ2luIjp7IiRpZCI6IjI1IiwiVG9wIjowLCJMZWZ0IjoyNSwiUmlnaHQiOjAsIkJvdHRvbSI6MH0sIlBhZGRpbmciOnsiJGlkIjoiMjYiLCJUb3AiOjAsIkxlZnQiOjAsIlJpZ2h0IjowLCJCb3R0b20iOjB9LCJCYWNrZ3JvdW5kIjp7IiRpZCI6IjI3IiwiQ29sb3IiOnsiJHJlZiI6IjIwIn19LCJJc1Zpc2libGUiOnRydW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dHJ1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jU1LCJHIjowLCJCIjowfX0sIkFwcGVuZFllYXJPblllYXJDaGFuZ2UiOnRydWUsIkVsYXBzZWRUaW1lRm9ybWF0IjoyLCJUb2RheU1hcmtlclBvc2l0aW9uIjozLCJRdWlja1Bvc2l0aW9uIjoxLCJBYnNvbHV0ZVBvc2l0aW9uIjoxNzIuNS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E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A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wLjAsIkxpbmVUeXBlIjowLCJQYXJlbnRTdHlsZSI6bnVsbH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TAxIiwiTWFyZ2luIjp7IiRpZCI6IjEwMiIsIlRvcCI6MCwiTGVmdCI6NCwiUmlnaHQiOjQsIkJvdHRvbSI6MH0sIlBhZGRpbmciOnsiJGlkIjoiMTAzIiwiVG9wIjowLCJMZWZ0IjowLCJSaWdodCI6MCwiQm90dG9tIjowfSwiQmFja2dyb3VuZCI6bnVsbCwiSXNWaXNpYmxlIjp0cnVlLCJXaWR0aCI6MC4wLCJIZWlnaHQiOjE2LjAsIkJvcmRlclN0eWxlIjp7IiRpZCI6IjEwNCIsIkxpbmVDb2xvciI6eyIkaWQiOiIxMDUiLCIkdHlwZSI6Ik5MUkUuQ29tbW9uLkRvbS5Tb2xpZENvbG9yQnJ1c2gsIE5MUkUuQ29tbW9uIiwiQ29sb3IiOnsiJGlkIjoiMTA2IiwiQSI6MjU1LCJSIjoyNTUsIkciOjAsIkIiOjB9fSwiTGluZVdlaWdodCI6MC4wLCJMaW5lVHlwZSI6MCwiUGFyZW50U3R5bGUiOm51bGx9LCJQYXJlbnRTdHlsZSI6bnVsbH0sIlRpdGxlU3R5bGUiOnsiJGlkIjoiMTA3IiwiRm9udFNldHRpbmdzIjp7IiRpZCI6IjEwOCIsIkZvbnRTaXplIjoxMSwiRm9udE5hbWUiOiJDYWxpYnJpIiwiSXNCb2xkIjp0cnVlLCJJc0l0YWxpYyI6ZmFsc2UsIklzVW5kZXJsaW5lZCI6ZmFsc2UsIlBhcmVudFN0eWxlIjpudWxsfSwiQXV0b1NpemUiOjAsIkZvcmVncm91bmQiOnsiJGlkIjoiMTA5IiwiQ29sb3IiOnsiJGlkIjoiMTEwIiwiQSI6MjU1LCJSIjowLCJHIjowLCJCIjow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CwiRm9udE5hbWUiOiJDYWxpYnJpIiwiSXNCb2xkIjpmYWxzZSwiSXNJdGFsaWMiOmZhbHNlLCJJc1VuZGVybGluZWQiOmZhbHNlLCJQYXJlbnRTdHlsZSI6bnVsbH0sIkF1dG9TaXplIjowLCJGb3JlZ3JvdW5kIjp7IiRpZCI6IjExNiIsIkNvbG9yIjp7IiRpZCI6IjExNyIsIkEiOjI1NSwiUiI6MzEsIkciOjczLCJCIjoxMjZ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S9kL3l5eXkiLCJTZXBhcmF0b3IiOiIvIiwiVXNlSW50ZXJuYXRpb25hbERhdGVGb3JtYXQiOmZhbHNlfSwiSXNWaXNpYmxlIjp0cnVlLCJQYXJlbnRTdHlsZSI6bnVsbH0sIlNob3dFbGFwc2VkVGltZUdyYWRpZW50U3R5bGUiOmZhbHNlfSwiU2NhbGUiOnsiJGlkIjoiMTIyIiwiU3RhcnREYXRlIjoiMjAxNi0wOS0yMFQyMzo1OTo1OS45OTlaIiwiRW5kRGF0ZSI6IjIwMTYtMTEtMzBUMDA6MDA6MDBaIiwiRm9ybWF0IjoiTU0iLCJUeXBlIjoyLCJBdXRvRGF0ZVJhbmdlIjp0cnVlLCJXb3JraW5nRGF5cyI6MzEsIlRvZGF5TWFya2VyVGV4dCI6IkF1am91cmQnaHVpIiwiQXV0b1NjYWxlVHlwZSI6ZmFsc2V9LCJNaWxlc3RvbmVzIjpbeyIkaWQiOiIxMjMiLCJEYXRlIjoiMjAxNi0wOS0yMFQyMzo1OTo1OS45OTlaIiwiU3R5bGUiOnsiJGlkIjoiMTI0IiwiU2hhcGUiOjIsIkNvbm5lY3Rvck1hcmdpbiI6eyIkcmVmIjoiNTQifSwiQ29ubmVjdG9yU3R5bGUiOnsiJGlkIjoiMTI1IiwiTGluZUNvbG9yIjp7IiRpZCI6IjEyNiIsIiR0eXBlIjoiTkxSRS5Db21tb24uRG9tLlNvbGlkQ29sb3JCcnVzaCwgTkxSRS5Db21tb24iLCJDb2xvciI6eyIkaWQiOiIxMjciLCJBIjoxMjcsIlIiOjAsIkciOjExNCwiQiI6MTg4fX0sIkxpbmVXZWlnaHQiOjEuMCwiTGluZVR5cGUiOjAsIlBhcmVudFN0eWxlIjp7IiRyZWYiOiI1NSJ9fSwiSXNCZWxvd1RpbWViYW5kIjpmYWxzZSwiSGlkZURhdGUiOmZhbHNlLCJTaGFwZVNpemUiOjEsIlNwYWNpbmciOjEuMCwiUGFkZGluZyI6eyIkcmVmIjoiNTgifSwiU2hhcGVTdHlsZSI6eyIkaWQiOiIxMjgiLCJNYXJnaW4iOnsiJHJlZiI6IjYwIn0sIlBhZGRpbmciOnsiJHJlZiI6IjYxIn0sIkJhY2tncm91bmQiOnsiJGlkIjoiMTI5IiwiQ29sb3IiOnsiJGlkIjoiMTMwIiwiQSI6MjU1LCJSIjowLCJHIjoxMTQsIkIiOjE4OH19LCJJc1Zpc2libGUiOnRydWUsIldpZHRoIjoxOC4wLCJIZWlnaHQiOjIwLjAsIkJvcmRlclN0eWxlIjp7IiRpZCI6IjEzMSIsIkxpbmVDb2xvciI6eyIkcmVmIjoiNjMifSwiTGluZVdlaWdodCI6MC4wLCJMaW5lVHlwZSI6MCwiUGFyZW50U3R5bGUiOnsiJHJlZiI6IjYyIn19LCJQYXJlbnRTdHlsZSI6eyIkcmVmIjoiNTkifX0sIlRpdGxlU3R5bGUiOnsiJGlkIjoiMTMyIiwiRm9udFNldHRpbmdzIjp7IiRpZCI6IjEz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M0IiwiTGluZUNvbG9yIjpudWxsLCJMaW5lV2VpZ2h0IjowLjAsIkxpbmVUeXBlIjowLCJQYXJlbnRTdHlsZSI6bnVsbH0sIlBhcmVudFN0eWxlIjp7IiRyZWYiOiI2NSJ9fSwiRGF0ZVN0eWxlIjp7IiRpZCI6IjEzNSIsIkZvbnRTZXR0aW5ncyI6eyIkaWQiOiIxMz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ciLCJMaW5lQ29sb3IiOm51bGwsIkxpbmVXZWlnaHQiOjAuMCwiTGluZVR5cGUiOjAsIlBhcmVudFN0eWxlIjpudWxsfSwiUGFyZW50U3R5bGUiOnsiJHJlZiI6IjcyIn19LCJEYXRlRm9ybWF0Ijp7IiRyZWYiOiI3OSJ9LCJJc1Zpc2libGUiOnRydWUsIlBhcmVudFN0eWxlIjp7IiRyZWYiOiI1MyJ9fSwiUG9zaXRpb24iOnsiJGlkIjoiMTM4IiwiUmF0aW8iOjAuMCwiSXNDdXN0b20iOmZhbHNlfSwiSWQiOiJkNGMyODY5My0wYWYwLTRlZTMtYTJmYy05ZGY1ZTVlZDI1Y2IiLCJUaXRsZSI6IlRvZGF5IiwiTm90ZSI6bnVsbCwiSHlwZXJsaW5rIjpudWxsLCJJc0NoYW5nZWQiOmZhbHNlLCJJc05ldyI6ZmFsc2V9LHsiJGlkIjoiMTM5IiwiRGF0ZSI6IjIwMTYtMTEtMDJUMDA6MDA6MDBaIiwiU3R5bGUiOnsiJGlkIjoiMTQwIiwiU2hhcGUiOjIsIkNvbm5lY3Rvck1hcmdpbiI6eyIkcmVmIjoiNTQifSwiQ29ubmVjdG9yU3R5bGUiOnsiJGlkIjoiMTQxIiwiTGluZUNvbG9yIjp7IiRpZCI6IjE0MiIsIiR0eXBlIjoiTkxSRS5Db21tb24uRG9tLlNvbGlkQ29sb3JCcnVzaCwgTkxSRS5Db21tb24iLCJDb2xvciI6eyIkaWQiOiIxNDMiLCJBIjoxMjcsIlIiOjI0NywiRyI6MTUwLCJCIjo3MH19LCJMaW5lV2VpZ2h0IjoxLjAsIkxpbmVUeXBlIjowLCJQYXJlbnRTdHlsZSI6eyIkcmVmIjoiNTUifX0sIklzQmVsb3dUaW1lYmFuZCI6ZmFsc2UsIkhpZGVEYXRlIjpmYWxzZSwiU2hhcGVTaXplIjoxLCJTcGFjaW5nIjoxLjAsIlBhZGRpbmciOnsiJHJlZiI6IjU4In0sIlNoYXBlU3R5bGUiOnsiJGlkIjoiMTQ0IiwiTWFyZ2luIjp7IiRyZWYiOiI2MCJ9LCJQYWRkaW5nIjp7IiRyZWYiOiI2MSJ9LCJCYWNrZ3JvdW5kIjp7IiRpZCI6IjE0NSIsIkNvbG9yIjp7IiRpZCI6IjE0NiIsIkEiOjI1NSwiUiI6MjQ3LCJHIjoxNTAsIkIiOjcwfX0sIklzVmlzaWJsZSI6dHJ1ZSwiV2lkdGgiOjE4LjAsIkhlaWdodCI6MjAuMCwiQm9yZGVyU3R5bGUiOnsiJGlkIjoiMTQ3IiwiTGluZUNvbG9yIjp7IiRyZWYiOiI2MyJ9LCJMaW5lV2VpZ2h0IjowLjAsIkxpbmVUeXBlIjowLCJQYXJlbnRTdHlsZSI6eyIkcmVmIjoiNjIifX0sIlBhcmVudFN0eWxlIjp7IiRyZWYiOiI1OSJ9fSwiVGl0bGVTdHlsZSI6eyIkaWQiOiIxNDgiLCJGb250U2V0dGluZ3MiOnsiJGlkIjoiMTQ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TAiLCJMaW5lQ29sb3IiOm51bGwsIkxpbmVXZWlnaHQiOjAuMCwiTGluZVR5cGUiOjAsIlBhcmVudFN0eWxlIjpudWxsfSwiUGFyZW50U3R5bGUiOnsiJHJlZiI6IjY1In19LCJEYXRlU3R5bGUiOnsiJGlkIjoiMTUxIiwiRm9udFNldHRpbmdzIjp7IiRpZCI6IjE1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yIsIkxpbmVDb2xvciI6bnVsbCwiTGluZVdlaWdodCI6MC4wLCJMaW5lVHlwZSI6MCwiUGFyZW50U3R5bGUiOm51bGx9LCJQYXJlbnRTdHlsZSI6eyIkcmVmIjoiNzIifX0sIkRhdGVGb3JtYXQiOnsiJHJlZiI6Ijc5In0sIklzVmlzaWJsZSI6dHJ1ZSwiUGFyZW50U3R5bGUiOnsiJHJlZiI6IjUzIn19LCJQb3NpdGlvbiI6eyIkaWQiOiIxNTQiLCJSYXRpbyI6MC4xNzg2MjMyNDkwNjk2NTM0MSwiSXNDdXN0b20iOnRydWV9LCJJZCI6ImNiMmM1NTEzLWEzYTQtNDFlNi05N2QxLTAxZGQ3NmJkZmE3MSIsIlRpdGxlIjoiVHJhaW5pbmcgZGF5IChJTVQpXHIiLCJOb3RlIjpudWxsLCJIeXBlcmxpbmsiOm51bGwsIklzQ2hhbmdlZCI6ZmFsc2UsIklzTmV3IjpmYWxzZX0seyIkaWQiOiIxNTUiLCJEYXRlIjoiMjAxNi0xMS0xNlQwMDowMDowMFoiLCJTdHlsZSI6eyIkaWQiOiIxNTYiLCJTaGFwZSI6MiwiQ29ubmVjdG9yTWFyZ2luIjp7IiRyZWYiOiI1NCJ9LCJDb25uZWN0b3JTdHlsZSI6eyIkaWQiOiIxNTciLCJMaW5lQ29sb3IiOnsiJGlkIjoiMTU4IiwiJHR5cGUiOiJOTFJFLkNvbW1vbi5Eb20uU29saWRDb2xvckJydXNoLCBOTFJFLkNvbW1vbiIsIkNvbG9yIjp7IiRpZCI6IjE1OSIsIkEiOjEyNywiUiI6MjQ3LCJHIjoxNTAsIkIiOjcwfX0sIkxpbmVXZWlnaHQiOjEuMCwiTGluZVR5cGUiOjAsIlBhcmVudFN0eWxlIjp7IiRyZWYiOiI1NSJ9fSwiSXNCZWxvd1RpbWViYW5kIjpmYWxzZSwiSGlkZURhdGUiOmZhbHNlLCJTaGFwZVNpemUiOjEsIlNwYWNpbmciOjEuMCwiUGFkZGluZyI6eyIkcmVmIjoiNTgifSwiU2hhcGVTdHlsZSI6eyIkaWQiOiIxNjAiLCJNYXJnaW4iOnsiJHJlZiI6IjYwIn0sIlBhZGRpbmciOnsiJHJlZiI6IjYxIn0sIkJhY2tncm91bmQiOnsiJGlkIjoiMTYxIiwiQ29sb3IiOnsiJGlkIjoiMTYyIiwiQSI6MjU1LCJSIjoyNDcsIkciOjE1MCwiQiI6NzB9fSwiSXNWaXNpYmxlIjp0cnVlLCJXaWR0aCI6MTguMCwiSGVpZ2h0IjoyMC4wLCJCb3JkZXJTdHlsZSI6eyIkaWQiOiIxNjMiLCJMaW5lQ29sb3IiOnsiJHJlZiI6IjYzIn0sIkxpbmVXZWlnaHQiOjAuMCwiTGluZVR5cGUiOjAsIlBhcmVudFN0eWxlIjp7IiRyZWYiOiI2MiJ9fSwiUGFyZW50U3R5bGUiOnsiJHJlZiI6IjU5In19LCJUaXRsZVN0eWxlIjp7IiRpZCI6IjE2NCIsIkZvbnRTZXR0aW5ncyI6eyIkaWQiOiIxNjUiLCJGb250U2l6ZSI6MTEsIkZvbnROYW1lIjoiQ2FsaWJyaSIsIklzQm9sZCI6dHJ1ZSwiSXNJdGFsaWMiOmZhbHNlLCJJc1VuZGVybGluZWQiOmZhbHNlLCJQYXJlbnRTdHlsZSI6eyIkcmVmIjoiNjYifX0sIkF1dG9TaXplIjoyLCJGb3JlZ3JvdW5kIjp7IiRyZWYiOiI2NyJ9LCJNYXhXaWR0aCI6OD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Y2IiwiTGluZUNvbG9yIjpudWxsLCJMaW5lV2VpZ2h0IjowLjAsIkxpbmVUeXBlIjowLCJQYXJlbnRTdHlsZSI6bnVsbH0sIlBhcmVudFN0eWxlIjp7IiRyZWYiOiI2NSJ9fSwiRGF0ZVN0eWxlIjp7IiRpZCI6IjE2NyIsIkZvbnRTZXR0aW5ncyI6eyIkaWQiOiIxNjg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kiLCJMaW5lQ29sb3IiOm51bGwsIkxpbmVXZWlnaHQiOjAuMCwiTGluZVR5cGUiOjAsIlBhcmVudFN0eWxlIjpudWxsfSwiUGFyZW50U3R5bGUiOnsiJHJlZiI6IjcyIn19LCJEYXRlRm9ybWF0Ijp7IiRyZWYiOiI3OSJ9LCJJc1Zpc2libGUiOnRydWUsIlBhcmVudFN0eWxlIjp7IiRyZWYiOiI1MyJ9fSwiUG9zaXRpb24iOnsiJGlkIjoiMTcwIiwiUmF0aW8iOjAuMzMyOTExMjUxODY4NzMwNzIsIklzQ3VzdG9tIjp0cnVlfSwiSWQiOiI1NzE3MTI2YS0wZGVmLTRlYWQtYjU4My1jYzcyNDZlMWEwODMiLCJUaXRsZSI6IlRyYWluaW5nIGRheSAoTHljw6llIEd1eW5lbWVyKVxyIiwiTm90ZSI6bnVsbCwiSHlwZXJsaW5rIjpudWxsLCJJc0NoYW5nZWQiOmZhbHNlLCJJc05ldyI6ZmFsc2V9LHsiJGlkIjoiMTcxIiwiRGF0ZSI6IjIwMTYtMTEtMzBUMDA6MDA6MDBaIiwiU3R5bGUiOnsiJGlkIjoiMTcyIiwiU2hhcGUiOjIsIkNvbm5lY3Rvck1hcmdpbiI6eyIkcmVmIjoiNTQifSwiQ29ubmVjdG9yU3R5bGUiOnsiJGlkIjoiMTczIiwiTGluZUNvbG9yIjp7IiRpZCI6IjE3NCIsIiR0eXBlIjoiTkxSRS5Db21tb24uRG9tLlNvbGlkQ29sb3JCcnVzaCwgTkxSRS5Db21tb24iLCJDb2xvciI6eyIkaWQiOiIxNzUiLCJBIjoxMjcsIlIiOjIwMywiRyI6MCwiQiI6MTh9fSwiTGluZVdlaWdodCI6MS4wLCJMaW5lVHlwZSI6MCwiUGFyZW50U3R5bGUiOnsiJHJlZiI6IjU1In19LCJJc0JlbG93VGltZWJhbmQiOmZhbHNlLCJIaWRlRGF0ZSI6ZmFsc2UsIlNoYXBlU2l6ZSI6MSwiU3BhY2luZyI6MS4wLCJQYWRkaW5nIjp7IiRyZWYiOiI1OCJ9LCJTaGFwZVN0eWxlIjp7IiRpZCI6IjE3NiIsIk1hcmdpbiI6eyIkcmVmIjoiNjAifSwiUGFkZGluZyI6eyIkcmVmIjoiNjEifSwiQmFja2dyb3VuZCI6eyIkaWQiOiIxNzciLCJDb2xvciI6eyIkaWQiOiIxNzgiLCJBIjoyNTUsIlIiOjIwMywiRyI6MCwiQiI6MTh9fSwiSXNWaXNpYmxlIjp0cnVlLCJXaWR0aCI6MTguMCwiSGVpZ2h0IjoyMC4wLCJCb3JkZXJTdHlsZSI6eyIkaWQiOiIxNzkiLCJMaW5lQ29sb3IiOnsiJHJlZiI6IjYzIn0sIkxpbmVXZWlnaHQiOjAuMCwiTGluZVR5cGUiOjAsIlBhcmVudFN0eWxlIjp7IiRyZWYiOiI2MiJ9fSwiUGFyZW50U3R5bGUiOnsiJHJlZiI6IjU5In19LCJUaXRsZVN0eWxlIjp7IiRpZCI6IjE4MCIsIkZvbnRTZXR0aW5ncyI6eyIkaWQiOiIxODEiLCJGb250U2l6ZSI6MTEsIkZvbnROYW1lIjoiQ2FsaWJyaSIsIklzQm9sZCI6dHJ1ZSwiSXNJdGFsaWMiOmZhbHNlLCJJc1VuZGVybGluZWQiOmZhbHNlLCJQYXJlbnRTdHlsZSI6eyIkcmVmIjoiNjYifX0sIkF1dG9TaXplIjoyLCJGb3JlZ3JvdW5kIjp7IiRyZWYiOiI2NyJ9LCJNYXhXaWR0aCI6Mj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gyIiwiTGluZUNvbG9yIjpudWxsLCJMaW5lV2VpZ2h0IjowLjAsIkxpbmVUeXBlIjowLCJQYXJlbnRTdHlsZSI6bnVsbH0sIlBhcmVudFN0eWxlIjp7IiRyZWYiOiI2NSJ9fSwiRGF0ZVN0eWxlIjp7IiRpZCI6IjE4MyIsIkZvbnRTZXR0aW5ncyI6eyIkaWQiOiIxOD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UiLCJMaW5lQ29sb3IiOm51bGwsIkxpbmVXZWlnaHQiOjAuMCwiTGluZVR5cGUiOjAsIlBhcmVudFN0eWxlIjpudWxsfSwiUGFyZW50U3R5bGUiOnsiJHJlZiI6IjcyIn19LCJEYXRlRm9ybWF0Ijp7IiRyZWYiOiI3OSJ9LCJJc1Zpc2libGUiOnRydWUsIlBhcmVudFN0eWxlIjp7IiRyZWYiOiI1MyJ9fSwiUG9zaXRpb24iOnsiJGlkIjoiMTg2IiwiUmF0aW8iOjAuMjExNzc1NDM2NTg5NzQ3MjksIklzQ3VzdG9tIjp0cnVlfSwiSWQiOiJmMjkxNjdlMi00ZGY5LTQyNTktYjdmNC0xNmZmZjRlODc3NjAiLCJUaXRsZSI6IkZpbmFsIHJlcG9ydCIsIk5vdGUiOm51bGwsIkh5cGVybGluayI6bnVsbCwiSXNDaGFuZ2VkIjpmYWxzZSwiSXNOZXciOmZhbHNlfV0sIlRhc2tzIjpbeyIkaWQiOiIxODciLCJHcm91cE5hbWUiOm51bGwsIlN0YXJ0RGF0ZSI6IjIwMTYtMTAtMDZUMDA6MDA6MDBaIiwiRW5kRGF0ZSI6IjIwMTYtMTAtMDdUMDA6MDA6MDBaIiwiUGVyY2VudGFnZUNvbXBsZXRlIjpudWxsLCJTdHlsZSI6eyIkaWQiOiIxODgiLCJTaGFwZSI6MCwiU2hhcGVUaGlja25lc3MiOjEsIkR1cmF0aW9uRm9ybWF0IjowLCJJbmNsdWRlTm9uV29ya2luZ0RheXNJbkR1cmF0aW9uIjp0cnVlLCJQZXJjZW50YWdlQ29tcGxldGVTdHlsZSI6eyIkaWQiOiIxODkiLCJGb250U2V0dGluZ3MiOnsiJGlkIjoiMTkw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TkxIiwiTGluZUNvbG9yIjpudWxsLCJMaW5lV2VpZ2h0IjowLjAsIkxpbmVUeXBlIjowLCJQYXJlbnRTdHlsZSI6bnVsbH0sIlBhcmVudFN0eWxlIjp7IiRyZWYiOiI4MSJ9fSwiRHVyYXRpb25TdHlsZSI6eyIkaWQiOiIxOTIiLCJGb250U2V0dGluZ3MiOnsiJGlkIjoiMTkz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Tk0IiwiTGluZUNvbG9yIjpudWxsLCJMaW5lV2VpZ2h0IjowLjAsIkxpbmVUeXBlIjowLCJQYXJlbnRTdHlsZSI6bnVsbH0sIlBhcmVudFN0eWxlIjp7IiRyZWYiOiI4OCJ9fSwiSG9yaXpvbnRhbENvbm5lY3RvclN0eWxlIjp7IiRpZCI6IjE5NSIsIkxpbmVDb2xvciI6eyIkcmVmIjoiOTYifSwiTGluZVdlaWdodCI6MS4wLCJMaW5lVHlwZSI6MCwiUGFyZW50U3R5bGUiOnsiJHJlZiI6Ijk1In19LCJWZXJ0aWNhbENvbm5lY3RvclN0eWxlIjp7IiRpZCI6IjE5N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E5NyIsIk1hcmdpbiI6eyIkcmVmIjoiMTAyIn0sIlBhZGRpbmciOnsiJHJlZiI6IjEwMyJ9LCJCYWNrZ3JvdW5kIjp7IiRpZCI6IjE5OCIsIkNvbG9yIjp7IiRpZCI6IjE5OSIsIkEiOjI1NSwiUiI6MCwiRyI6MTE0LCJCIjoxODh9fSwiSXNWaXNpYmxlIjp0cnVlLCJXaWR0aCI6MC4wLCJIZWlnaHQiOjE2LjAsIkJvcmRlclN0eWxlIjp7IiRpZCI6IjIwMCIsIkxpbmVDb2xvciI6eyIkcmVmIjoiMTA1In0sIkxpbmVXZWlnaHQiOjAuMCwiTGluZVR5cGUiOjAsIlBhcmVudFN0eWxlIjp7IiRyZWYiOiIxMDQifX0sIlBhcmVudFN0eWxlIjp7IiRyZWYiOiIxMDEifX0sIlRpdGxlU3R5bGUiOnsiJGlkIjoiMjAxIiwiRm9udFNldHRpbmdzIjp7IiRpZCI6IjIw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DMiLCJMaW5lQ29sb3IiOm51bGwsIkxpbmVXZWlnaHQiOjAuMCwiTGluZVR5cGUiOjAsIlBhcmVudFN0eWxlIjpudWxsfSwiUGFyZW50U3R5bGUiOnsiJHJlZiI6IjEwNyJ9fSwiRGF0ZVN0eWxlIjp7IiRpZCI6IjIwNCIsIkZvbnRTZXR0aW5ncyI6eyIkaWQiOiIyMD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wNiIsIkxpbmVDb2xvciI6bnVsbCwiTGluZVdlaWdodCI6MC4wLCJMaW5lVHlwZSI6MCwiUGFyZW50U3R5bGUiOm51bGx9LCJQYXJlbnRTdHlsZSI6eyIkcmVmIjoiMTE0In19LCJEYXRlRm9ybWF0Ijp7IiRyZWYiOiIxMjEifSwiSXNWaXNpYmxlIjp0cnVlLCJQYXJlbnRTdHlsZSI6eyIkcmVmIjoiODAifX0sIkluZGV4IjoxLCJJZCI6ImE0NTdmZDI4LTJlNmUtNDk3NC04NTFhLThhZDkwMTA3NjRkNSIsIlRpdGxlIjoiU3R1ZGVudHMgaUludGVydmlld3MgKElNVClcciIsIk5vdGUiOm51bGwsIkh5cGVybGluayI6bnVsbCwiSXNDaGFuZ2VkIjpmYWxzZSwiSXNOZXciOmZhbHNlfSx7IiRpZCI6IjIwNyIsIkdyb3VwTmFtZSI6bnVsbCwiU3RhcnREYXRlIjoiMjAxNi0xMC0xMVQwMDowMDowMFoiLCJFbmREYXRlIjoiMjAxNi0xMC0xMlQwMDowMDowMFoiLCJQZXJjZW50YWdlQ29tcGxldGUiOm51bGwsIlN0eWxlIjp7IiRpZCI6IjIwOCIsIlNoYXBlIjowLCJTaGFwZVRoaWNrbmVzcyI6MSwiRHVyYXRpb25Gb3JtYXQiOjAsIkluY2x1ZGVOb25Xb3JraW5nRGF5c0luRHVyYXRpb24iOnRydWUsIlBlcmNlbnRhZ2VDb21wbGV0ZVN0eWxlIjp7IiRpZCI6IjIwOSIsIkZvbnRTZXR0aW5ncyI6eyIkaWQiOiIy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TEiLCJMaW5lQ29sb3IiOm51bGwsIkxpbmVXZWlnaHQiOjAuMCwiTGluZVR5cGUiOjAsIlBhcmVudFN0eWxlIjpudWxsfSwiUGFyZW50U3R5bGUiOnsiJHJlZiI6IjgxIn19LCJEdXJhdGlvblN0eWxlIjp7IiRpZCI6IjIxMiIsIkZvbnRTZXR0aW5ncyI6eyIkaWQiOiIy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TQiLCJMaW5lQ29sb3IiOm51bGwsIkxpbmVXZWlnaHQiOjAuMCwiTGluZVR5cGUiOjAsIlBhcmVudFN0eWxlIjpudWxsfSwiUGFyZW50U3R5bGUiOnsiJHJlZiI6Ijg4In19LCJIb3Jpem9udGFsQ29ubmVjdG9yU3R5bGUiOnsiJGlkIjoiMjE1IiwiTGluZUNvbG9yIjp7IiRyZWYiOiI5NiJ9LCJMaW5lV2VpZ2h0IjoxLjAsIkxpbmVUeXBlIjowLCJQYXJlbnRTdHlsZSI6eyIkcmVmIjoiOTUifX0sIlZlcnRpY2FsQ29ubmVjdG9yU3R5bGUiOnsiJGlkIjoiMj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E3IiwiTWFyZ2luIjp7IiRyZWYiOiIxMDIifSwiUGFkZGluZyI6eyIkcmVmIjoiMTAzIn0sIkJhY2tncm91bmQiOnsiJGlkIjoiMjE4IiwiQ29sb3IiOnsiJGlkIjoiMjE5IiwiQSI6MjU1LCJSIjo3OSwiRyI6MTI5LCJCIjoxODl9fSwiSXNWaXNpYmxlIjp0cnVlLCJXaWR0aCI6MC4wLCJIZWlnaHQiOjE2LjAsIkJvcmRlclN0eWxlIjp7IiRpZCI6IjIyMCIsIkxpbmVDb2xvciI6eyIkcmVmIjoiMTA1In0sIkxpbmVXZWlnaHQiOjAuMCwiTGluZVR5cGUiOjAsIlBhcmVudFN0eWxlIjp7IiRyZWYiOiIxMDQifX0sIlBhcmVudFN0eWxlIjp7IiRyZWYiOiIxMDEifX0sIlRpdGxlU3R5bGUiOnsiJGlkIjoiMjIxIiwiRm9udFNldHRpbmdzIjp7IiRpZCI6IjIy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jMiLCJMaW5lQ29sb3IiOm51bGwsIkxpbmVXZWlnaHQiOjAuMCwiTGluZVR5cGUiOjAsIlBhcmVudFN0eWxlIjpudWxsfSwiUGFyZW50U3R5bGUiOnsiJHJlZiI6IjEwNyJ9fSwiRGF0ZVN0eWxlIjp7IiRpZCI6IjIyNCIsIkZvbnRTZXR0aW5ncyI6eyIkaWQiOiIyM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yNiIsIkxpbmVDb2xvciI6bnVsbCwiTGluZVdlaWdodCI6MC4wLCJMaW5lVHlwZSI6MCwiUGFyZW50U3R5bGUiOm51bGx9LCJQYXJlbnRTdHlsZSI6eyIkcmVmIjoiMTE0In19LCJEYXRlRm9ybWF0Ijp7IiRyZWYiOiIxMjEifSwiSXNWaXNpYmxlIjp0cnVlLCJQYXJlbnRTdHlsZSI6eyIkcmVmIjoiODAifX0sIkluZGV4IjoyLCJJZCI6IjEzNTI1NzU1LWNiYjYtNDc0NS1iOTAwLWJiN2NlN2RhNTE5ZCIsIlRpdGxlIjoiU3R1ZGVudHMgaW50ZXJ2aWV3cyAoTHljw6llIEd1eW5lbWVyKVxyIiwiTm90ZSI6bnVsbCwiSHlwZXJsaW5rIjpudWxsLCJJc0NoYW5nZWQiOmZhbHNlLCJJc05ldyI6ZmFsc2V9LHsiJGlkIjoiMjI3IiwiR3JvdXBOYW1lIjpudWxsLCJTdGFydERhdGUiOiIyMDE2LTEwLTEwVDAwOjAwOjAwWiIsIkVuZERhdGUiOiIyMDE2LTEwLTIxVDAwOjAwOjAwWiIsIlBlcmNlbnRhZ2VDb21wbGV0ZSI6bnVsbCwiU3R5bGUiOnsiJGlkIjoiMjI4IiwiU2hhcGUiOjAsIlNoYXBlVGhpY2tuZXNzIjoxLCJEdXJhdGlvbkZvcm1hdCI6MCwiSW5jbHVkZU5vbldvcmtpbmdEYXlzSW5EdXJhdGlvbiI6dHJ1ZSwiUGVyY2VudGFnZUNvbXBsZXRlU3R5bGUiOnsiJGlkIjoiMjI5IiwiRm9udFNldHRpbmdzIjp7IiRpZCI6IjIz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zMSIsIkxpbmVDb2xvciI6bnVsbCwiTGluZVdlaWdodCI6MC4wLCJMaW5lVHlwZSI6MCwiUGFyZW50U3R5bGUiOm51bGx9LCJQYXJlbnRTdHlsZSI6eyIkcmVmIjoiODEifX0sIkR1cmF0aW9uU3R5bGUiOnsiJGlkIjoiMjMyIiwiRm9udFNldHRpbmdzIjp7IiRpZCI6IjIz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zNCIsIkxpbmVDb2xvciI6bnVsbCwiTGluZVdlaWdodCI6MC4wLCJMaW5lVHlwZSI6MCwiUGFyZW50U3R5bGUiOm51bGx9LCJQYXJlbnRTdHlsZSI6eyIkcmVmIjoiODgifX0sIkhvcml6b250YWxDb25uZWN0b3JTdHlsZSI6eyIkaWQiOiIyMzUiLCJMaW5lQ29sb3IiOnsiJHJlZiI6Ijk2In0sIkxpbmVXZWlnaHQiOjEuMCwiTGluZVR5cGUiOjAsIlBhcmVudFN0eWxlIjp7IiRyZWYiOiI5NSJ9fSwiVmVydGljYWxDb25uZWN0b3JTdHlsZSI6eyIkaWQiOiIyM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MzciLCJNYXJnaW4iOnsiJHJlZiI6IjEwMiJ9LCJQYWRkaW5nIjp7IiRyZWYiOiIxMDMifSwiQmFja2dyb3VuZCI6eyIkaWQiOiIyMzgiLCJDb2xvciI6eyIkaWQiOiIyMzkiLCJBIjoyNTUsIlIiOjc1LCJHIjoxNzIsIkIiOjE5OH19LCJJc1Zpc2libGUiOnRydWUsIldpZHRoIjowLjAsIkhlaWdodCI6MTYuMCwiQm9yZGVyU3R5bGUiOnsiJGlkIjoiMjQwIiwiTGluZUNvbG9yIjp7IiRyZWYiOiIxMDUifSwiTGluZVdlaWdodCI6MC4wLCJMaW5lVHlwZSI6MCwiUGFyZW50U3R5bGUiOnsiJHJlZiI6IjEwNCJ9fSwiUGFyZW50U3R5bGUiOnsiJHJlZiI6IjEwMSJ9fSwiVGl0bGVTdHlsZSI6eyIkaWQiOiIyNDEiLCJGb250U2V0dGluZ3MiOnsiJGlkIjoiMjQ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0MyIsIkxpbmVDb2xvciI6bnVsbCwiTGluZVdlaWdodCI6MC4wLCJMaW5lVHlwZSI6MCwiUGFyZW50U3R5bGUiOm51bGx9LCJQYXJlbnRTdHlsZSI6eyIkcmVmIjoiMTA3In19LCJEYXRlU3R5bGUiOnsiJGlkIjoiMjQ0IiwiRm9udFNldHRpbmdzIjp7IiRpZCI6IjI0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Q2IiwiTGluZUNvbG9yIjpudWxsLCJMaW5lV2VpZ2h0IjowLjAsIkxpbmVUeXBlIjowLCJQYXJlbnRTdHlsZSI6bnVsbH0sIlBhcmVudFN0eWxlIjp7IiRyZWYiOiIxMTQifX0sIkRhdGVGb3JtYXQiOnsiJHJlZiI6IjEyMSJ9LCJJc1Zpc2libGUiOnRydWUsIlBhcmVudFN0eWxlIjp7IiRyZWYiOiI4MCJ9fSwiSW5kZXgiOjMsIklkIjoiMjQxYTYxMTgtY2ViMC00Zjk4LWFiMmMtYmE4MjJhOGFmMDE3IiwiVGl0bGUiOiJQYXJlbnRzIGludGVydmlld3MgKElNVClcciIsIk5vdGUiOm51bGwsIkh5cGVybGluayI6bnVsbCwiSXNDaGFuZ2VkIjpmYWxzZSwiSXNOZXciOmZhbHNlfSx7IiRpZCI6IjI0NyIsIkdyb3VwTmFtZSI6bnVsbCwiU3RhcnREYXRlIjoiMjAxNi0xMC0xMFQwMDowMDowMFoiLCJFbmREYXRlIjoiMjAxNi0xMC0yMVQwMDowMDowMFoiLCJQZXJjZW50YWdlQ29tcGxldGUiOm51bGwsIlN0eWxlIjp7IiRpZCI6IjI0OCIsIlNoYXBlIjowLCJTaGFwZVRoaWNrbmVzcyI6MSwiRHVyYXRpb25Gb3JtYXQiOjAsIkluY2x1ZGVOb25Xb3JraW5nRGF5c0luRHVyYXRpb24iOnRydWUsIlBlcmNlbnRhZ2VDb21wbGV0ZVN0eWxlIjp7IiRpZCI6IjI0OSIsIkZvbnRTZXR0aW5ncyI6eyIkaWQiOiIyN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TEiLCJMaW5lQ29sb3IiOm51bGwsIkxpbmVXZWlnaHQiOjAuMCwiTGluZVR5cGUiOjAsIlBhcmVudFN0eWxlIjpudWxsfSwiUGFyZW50U3R5bGUiOnsiJHJlZiI6IjgxIn19LCJEdXJhdGlvblN0eWxlIjp7IiRpZCI6IjI1MiIsIkZvbnRTZXR0aW5ncyI6eyIkaWQiOiIyN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TQiLCJMaW5lQ29sb3IiOm51bGwsIkxpbmVXZWlnaHQiOjAuMCwiTGluZVR5cGUiOjAsIlBhcmVudFN0eWxlIjpudWxsfSwiUGFyZW50U3R5bGUiOnsiJHJlZiI6Ijg4In19LCJIb3Jpem9udGFsQ29ubmVjdG9yU3R5bGUiOnsiJGlkIjoiMjU1IiwiTGluZUNvbG9yIjp7IiRyZWYiOiI5NiJ9LCJMaW5lV2VpZ2h0IjoxLjAsIkxpbmVUeXBlIjowLCJQYXJlbnRTdHlsZSI6eyIkcmVmIjoiOTUifX0sIlZlcnRpY2FsQ29ubmVjdG9yU3R5bGUiOnsiJGlkIjoiMjU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U3IiwiTWFyZ2luIjp7IiRyZWYiOiIxMDIifSwiUGFkZGluZyI6eyIkcmVmIjoiMTAzIn0sIkJhY2tncm91bmQiOnsiJGlkIjoiMjU4IiwiQ29sb3IiOnsiJGlkIjoiMjU5IiwiQSI6MjU1LCJSIjo3NSwiRyI6MTcyLCJCIjoxOTh9fSwiSXNWaXNpYmxlIjp0cnVlLCJXaWR0aCI6MC4wLCJIZWlnaHQiOjE2LjAsIkJvcmRlclN0eWxlIjp7IiRpZCI6IjI2MCIsIkxpbmVDb2xvciI6eyIkcmVmIjoiMTA1In0sIkxpbmVXZWlnaHQiOjAuMCwiTGluZVR5cGUiOjAsIlBhcmVudFN0eWxlIjp7IiRyZWYiOiIxMDQifX0sIlBhcmVudFN0eWxlIjp7IiRyZWYiOiIxMDEifX0sIlRpdGxlU3R5bGUiOnsiJGlkIjoiMjYxIiwiRm9udFNldHRpbmdzIjp7IiRpZCI6IjI2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MiLCJMaW5lQ29sb3IiOm51bGwsIkxpbmVXZWlnaHQiOjAuMCwiTGluZVR5cGUiOjAsIlBhcmVudFN0eWxlIjpudWxsfSwiUGFyZW50U3R5bGUiOnsiJHJlZiI6IjEwNyJ9fSwiRGF0ZVN0eWxlIjp7IiRpZCI6IjI2NCIsIkZvbnRTZXR0aW5ncyI6eyIkaWQiOiIyN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2NiIsIkxpbmVDb2xvciI6bnVsbCwiTGluZVdlaWdodCI6MC4wLCJMaW5lVHlwZSI6MCwiUGFyZW50U3R5bGUiOm51bGx9LCJQYXJlbnRTdHlsZSI6eyIkcmVmIjoiMTE0In19LCJEYXRlRm9ybWF0Ijp7IiRyZWYiOiIxMjEifSwiSXNWaXNpYmxlIjp0cnVlLCJQYXJlbnRTdHlsZSI6eyIkcmVmIjoiODAifX0sIkluZGV4Ijo0LCJJZCI6ImFhODg3NDRlLTM4YjMtNGU5Ni04NjdhLTA4NTlkMmVlYWIyYSIsIlRpdGxlIjoiUGFyZW50cyBpbnRlcnZpZXdzICAoTHljw6llIEd1eW5lbWVyKVxyIiwiTm90ZSI6bnVsbCwiSHlwZXJsaW5rIjpudWxsLCJJc0NoYW5nZWQiOmZhbHNlLCJJc05ldyI6ZmFsc2V9LHsiJGlkIjoiMjY3IiwiR3JvdXBOYW1lIjpudWxsLCJTdGFydERhdGUiOiIyMDE2LTEwLTIyVDAwOjAwOjAwWiIsIkVuZERhdGUiOiIyMDE2LTEwLTI5VDAwOjAwOjAwWiIsIlBlcmNlbnRhZ2VDb21wbGV0ZSI6bnVsbCwiU3R5bGUiOnsiJGlkIjoiMjY4IiwiU2hhcGUiOjAsIlNoYXBlVGhpY2tuZXNzIjoxLCJEdXJhdGlvbkZvcm1hdCI6MCwiSW5jbHVkZU5vbldvcmtpbmdEYXlzSW5EdXJhdGlvbiI6dHJ1ZSwiUGVyY2VudGFnZUNvbXBsZXRlU3R5bGUiOnsiJGlkIjoiMjY5IiwiRm9udFNldHRpbmdzIjp7IiRpZCI6IjI3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3MSIsIkxpbmVDb2xvciI6bnVsbCwiTGluZVdlaWdodCI6MC4wLCJMaW5lVHlwZSI6MCwiUGFyZW50U3R5bGUiOm51bGx9LCJQYXJlbnRTdHlsZSI6eyIkcmVmIjoiODEifX0sIkR1cmF0aW9uU3R5bGUiOnsiJGlkIjoiMjcyIiwiRm9udFNldHRpbmdzIjp7IiRpZCI6IjI3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3NCIsIkxpbmVDb2xvciI6bnVsbCwiTGluZVdlaWdodCI6MC4wLCJMaW5lVHlwZSI6MCwiUGFyZW50U3R5bGUiOm51bGx9LCJQYXJlbnRTdHlsZSI6eyIkcmVmIjoiODgifX0sIkhvcml6b250YWxDb25uZWN0b3JTdHlsZSI6eyIkaWQiOiIyNzUiLCJMaW5lQ29sb3IiOnsiJHJlZiI6Ijk2In0sIkxpbmVXZWlnaHQiOjEuMCwiTGluZVR5cGUiOjAsIlBhcmVudFN0eWxlIjp7IiRyZWYiOiI5NSJ9fSwiVmVydGljYWxDb25uZWN0b3JTdHlsZSI6eyIkaWQiOiIyN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NzciLCJNYXJnaW4iOnsiJHJlZiI6IjEwMiJ9LCJQYWRkaW5nIjp7IiRyZWYiOiIxMDMifSwiQmFja2dyb3VuZCI6eyIkaWQiOiIyNzgiLCJDb2xvciI6eyIkaWQiOiIyNzkiLCJBIjoyNTUsIlIiOjE1NSwiRyI6MTg3LCJCIjo4OX19LCJJc1Zpc2libGUiOnRydWUsIldpZHRoIjowLjAsIkhlaWdodCI6MTYuMCwiQm9yZGVyU3R5bGUiOnsiJGlkIjoiMjgwIiwiTGluZUNvbG9yIjp7IiRyZWYiOiIxMDUifSwiTGluZVdlaWdodCI6MC4wLCJMaW5lVHlwZSI6MCwiUGFyZW50U3R5bGUiOnsiJHJlZiI6IjEwNCJ9fSwiUGFyZW50U3R5bGUiOnsiJHJlZiI6IjEwMSJ9fSwiVGl0bGVTdHlsZSI6eyIkaWQiOiIyODEiLCJGb250U2V0dGluZ3MiOnsiJGlkIjoiMjg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4MyIsIkxpbmVDb2xvciI6bnVsbCwiTGluZVdlaWdodCI6MC4wLCJMaW5lVHlwZSI6MCwiUGFyZW50U3R5bGUiOm51bGx9LCJQYXJlbnRTdHlsZSI6eyIkcmVmIjoiMTA3In19LCJEYXRlU3R5bGUiOnsiJGlkIjoiMjg0IiwiRm9udFNldHRpbmdzIjp7IiRpZCI6IjI4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g2IiwiTGluZUNvbG9yIjpudWxsLCJMaW5lV2VpZ2h0IjowLjAsIkxpbmVUeXBlIjowLCJQYXJlbnRTdHlsZSI6bnVsbH0sIlBhcmVudFN0eWxlIjp7IiRyZWYiOiIxMTQifX0sIkRhdGVGb3JtYXQiOnsiJHJlZiI6IjEyMSJ9LCJJc1Zpc2libGUiOnRydWUsIlBhcmVudFN0eWxlIjp7IiRyZWYiOiI4MCJ9fSwiSW5kZXgiOjUsIklkIjoiMWUxOGIzNjEtZjc1NS00NzNlLTliYTUtY2NhMjdmMWVhNDU0IiwiVGl0bGUiOiJSZXN0cmFuc2NyaXB0aW9uIiwiTm90ZSI6bnVsbCwiSHlwZXJsaW5rIjpudWxsLCJJc0NoYW5nZWQiOmZhbHNlLCJJc05ldyI6ZmFsc2V9LHsiJGlkIjoiMjg3IiwiR3JvdXBOYW1lIjpudWxsLCJTdGFydERhdGUiOiIyMDE2LTEwLTI0VDAwOjAwOjAwWiIsIkVuZERhdGUiOiIyMDE2LTExLTExVDAwOjAwOjAwWiIsIlBlcmNlbnRhZ2VDb21wbGV0ZSI6bnVsbCwiU3R5bGUiOnsiJGlkIjoiMjg4IiwiU2hhcGUiOjAsIlNoYXBlVGhpY2tuZXNzIjoxLCJEdXJhdGlvbkZvcm1hdCI6MCwiSW5jbHVkZU5vbldvcmtpbmdEYXlzSW5EdXJhdGlvbiI6dHJ1ZSwiUGVyY2VudGFnZUNvbXBsZXRlU3R5bGUiOnsiJGlkIjoiMjg5IiwiRm9udFNldHRpbmdzIjp7IiRpZCI6IjI5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5MSIsIkxpbmVDb2xvciI6bnVsbCwiTGluZVdlaWdodCI6MC4wLCJMaW5lVHlwZSI6MCwiUGFyZW50U3R5bGUiOm51bGx9LCJQYXJlbnRTdHlsZSI6eyIkcmVmIjoiODEifX0sIkR1cmF0aW9uU3R5bGUiOnsiJGlkIjoiMjkyIiwiRm9udFNldHRpbmdzIjp7IiRpZCI6IjI5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NCIsIkxpbmVDb2xvciI6bnVsbCwiTGluZVdlaWdodCI6MC4wLCJMaW5lVHlwZSI6MCwiUGFyZW50U3R5bGUiOm51bGx9LCJQYXJlbnRTdHlsZSI6eyIkcmVmIjoiODgifX0sIkhvcml6b250YWxDb25uZWN0b3JTdHlsZSI6eyIkaWQiOiIyOTUiLCJMaW5lQ29sb3IiOnsiJHJlZiI6Ijk2In0sIkxpbmVXZWlnaHQiOjEuMCwiTGluZVR5cGUiOjAsIlBhcmVudFN0eWxlIjp7IiRyZWYiOiI5NSJ9fSwiVmVydGljYWxDb25uZWN0b3JTdHlsZSI6eyIkaWQiOiIyOT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OTciLCJNYXJnaW4iOnsiJHJlZiI6IjEwMiJ9LCJQYWRkaW5nIjp7IiRyZWYiOiIxMDMifSwiQmFja2dyb3VuZCI6eyIkaWQiOiIyOTgiLCJDb2xvciI6eyIkaWQiOiIyOTkiLCJBIjoyNTUsIlIiOjI0NywiRyI6MTUwLCJCIjo3MH19LCJJc1Zpc2libGUiOnRydWUsIldpZHRoIjowLjAsIkhlaWdodCI6MTYuMCwiQm9yZGVyU3R5bGUiOnsiJGlkIjoiMzAwIiwiTGluZUNvbG9yIjp7IiRyZWYiOiIxMDUifSwiTGluZVdlaWdodCI6MC4wLCJMaW5lVHlwZSI6MCwiUGFyZW50U3R5bGUiOnsiJHJlZiI6IjEwNCJ9fSwiUGFyZW50U3R5bGUiOnsiJHJlZiI6IjEwMSJ9fSwiVGl0bGVTdHlsZSI6eyIkaWQiOiIzMDEiLCJGb250U2V0dGluZ3MiOnsiJGlkIjoiMzA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wMyIsIkxpbmVDb2xvciI6bnVsbCwiTGluZVdlaWdodCI6MC4wLCJMaW5lVHlwZSI6MCwiUGFyZW50U3R5bGUiOm51bGx9LCJQYXJlbnRTdHlsZSI6eyIkcmVmIjoiMTA3In19LCJEYXRlU3R5bGUiOnsiJGlkIjoiMzA0IiwiRm9udFNldHRpbmdzIjp7IiRpZCI6IjMw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A2IiwiTGluZUNvbG9yIjpudWxsLCJMaW5lV2VpZ2h0IjowLjAsIkxpbmVUeXBlIjowLCJQYXJlbnRTdHlsZSI6bnVsbH0sIlBhcmVudFN0eWxlIjp7IiRyZWYiOiIxMTQifX0sIkRhdGVGb3JtYXQiOnsiJHJlZiI6IjEyMSJ9LCJJc1Zpc2libGUiOnRydWUsIlBhcmVudFN0eWxlIjp7IiRyZWYiOiI4MCJ9fSwiSW5kZXgiOjYsIklkIjoiNzIxMGM0MzMtZjUzZC00NjQyLWI4ODItN2E0YzExYzhkY2NlIiwiVGl0bGUiOiJRdWFsaXRhdGl2ZSBhbmFseXNpcyIsIk5vdGUiOm51bGwsIkh5cGVybGluayI6bnVsbCwiSXNDaGFuZ2VkIjpmYWxzZSwiSXNOZXciOmZhbHNlfSx7IiRpZCI6IjMwNyIsIkdyb3VwTmFtZSI6bnVsbCwiU3RhcnREYXRlIjoiMjAxNi0xMS0wMVQwMDowMDowMFoiLCJFbmREYXRlIjoiMjAxNi0xMS0zMFQwMDowMDowMFoiLCJQZXJjZW50YWdlQ29tcGxldGUiOm51bGwsIlN0eWxlIjp7IiRpZCI6IjMwOCIsIlNoYXBlIjowLCJTaGFwZVRoaWNrbmVzcyI6MSwiRHVyYXRpb25Gb3JtYXQiOjAsIkluY2x1ZGVOb25Xb3JraW5nRGF5c0luRHVyYXRpb24iOnRydWUsIlBlcmNlbnRhZ2VDb21wbGV0ZVN0eWxlIjp7IiRpZCI6IjMwOSIsIkZvbnRTZXR0aW5ncyI6eyIkaWQiOiIz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MTEiLCJMaW5lQ29sb3IiOm51bGwsIkxpbmVXZWlnaHQiOjAuMCwiTGluZVR5cGUiOjAsIlBhcmVudFN0eWxlIjpudWxsfSwiUGFyZW50U3R5bGUiOnsiJHJlZiI6IjgxIn19LCJEdXJhdGlvblN0eWxlIjp7IiRpZCI6IjMxMiIsIkZvbnRTZXR0aW5ncyI6eyIkaWQiOiIz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TQiLCJMaW5lQ29sb3IiOm51bGwsIkxpbmVXZWlnaHQiOjAuMCwiTGluZVR5cGUiOjAsIlBhcmVudFN0eWxlIjpudWxsfSwiUGFyZW50U3R5bGUiOnsiJHJlZiI6Ijg4In19LCJIb3Jpem9udGFsQ29ubmVjdG9yU3R5bGUiOnsiJGlkIjoiMzE1IiwiTGluZUNvbG9yIjp7IiRyZWYiOiI5NiJ9LCJMaW5lV2VpZ2h0IjoxLjAsIkxpbmVUeXBlIjowLCJQYXJlbnRTdHlsZSI6eyIkcmVmIjoiOTUifX0sIlZlcnRpY2FsQ29ubmVjdG9yU3R5bGUiOnsiJGlkIjoiMz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zE3IiwiTWFyZ2luIjp7IiRyZWYiOiIxMDIifSwiUGFkZGluZyI6eyIkcmVmIjoiMTAzIn0sIkJhY2tncm91bmQiOnsiJGlkIjoiMzE4IiwiQ29sb3IiOnsiJGlkIjoiMzE5IiwiQSI6MjU1LCJSIjoyMDMsIkciOjAsIkIiOjE4fX0sIklzVmlzaWJsZSI6dHJ1ZSwiV2lkdGgiOjAuMCwiSGVpZ2h0IjoxNi4wLCJCb3JkZXJTdHlsZSI6eyIkaWQiOiIzMjAiLCJMaW5lQ29sb3IiOnsiJHJlZiI6IjEwNSJ9LCJMaW5lV2VpZ2h0IjowLjAsIkxpbmVUeXBlIjowLCJQYXJlbnRTdHlsZSI6eyIkcmVmIjoiMTA0In19LCJQYXJlbnRTdHlsZSI6eyIkcmVmIjoiMTAxIn19LCJUaXRsZVN0eWxlIjp7IiRpZCI6IjMyMSIsIkZvbnRTZXR0aW5ncyI6eyIkaWQiOiIzMjI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IzIiwiTGluZUNvbG9yIjpudWxsLCJMaW5lV2VpZ2h0IjowLjAsIkxpbmVUeXBlIjowLCJQYXJlbnRTdHlsZSI6bnVsbH0sIlBhcmVudFN0eWxlIjp7IiRyZWYiOiIxMDcifX0sIkRhdGVTdHlsZSI6eyIkaWQiOiIzMjQiLCJGb250U2V0dGluZ3MiOnsiJGlkIjoiMzI1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MjYiLCJMaW5lQ29sb3IiOm51bGwsIkxpbmVXZWlnaHQiOjAuMCwiTGluZVR5cGUiOjAsIlBhcmVudFN0eWxlIjpudWxsfSwiUGFyZW50U3R5bGUiOnsiJHJlZiI6IjExNCJ9fSwiRGF0ZUZvcm1hdCI6eyIkcmVmIjoiMTIxIn0sIklzVmlzaWJsZSI6dHJ1ZSwiUGFyZW50U3R5bGUiOnsiJHJlZiI6IjgwIn19LCJJbmRleCI6NywiSWQiOiJlYTljMjAyMi0xMjYxLTRkMDYtYmE5My1iMzA4Y2VlYTdkZTIiLCJUaXRsZSI6IlJlcG9ydCB3cml0aW5nIiwiTm90ZSI6bnVsbCwiSHlwZXJsaW5rIjpudWxsLCJJc0NoYW5nZWQiOmZhbHNlLCJJc05ldyI6ZmFsc2V9XSwiU2V0dGluZ3MiOnsiJGlkIjoiMzI3IiwiSW1wYU9wdGlvbnMiOnsiJGlkIjoiMzI4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
  <p:tag name="__MASTER" val="__part_0"/>
</p:tagLst>
</file>

<file path=ppt/tags/tag146.xml><?xml version="1.0" encoding="utf-8"?>
<p:tagLst xmlns:a="http://schemas.openxmlformats.org/drawingml/2006/main" xmlns:r="http://schemas.openxmlformats.org/officeDocument/2006/relationships" xmlns:p="http://schemas.openxmlformats.org/presentationml/2006/main">
  <p:tag name="OTLMARKERSHAPE" val="OTL"/>
</p:tagLst>
</file>

<file path=ppt/tags/tag147.xml><?xml version="1.0" encoding="utf-8"?>
<p:tagLst xmlns:a="http://schemas.openxmlformats.org/drawingml/2006/main" xmlns:r="http://schemas.openxmlformats.org/officeDocument/2006/relationships" xmlns:p="http://schemas.openxmlformats.org/presentationml/2006/main">
  <p:tag name="OTLMARKERSHAPE" val="OTL"/>
</p:tagLst>
</file>

<file path=ppt/tags/tag148.xml><?xml version="1.0" encoding="utf-8"?>
<p:tagLst xmlns:a="http://schemas.openxmlformats.org/drawingml/2006/main" xmlns:r="http://schemas.openxmlformats.org/officeDocument/2006/relationships" xmlns:p="http://schemas.openxmlformats.org/presentationml/2006/main">
  <p:tag name="OTLMARKERSHAPE" val="OTL"/>
</p:tagLst>
</file>

<file path=ppt/tags/tag149.xml><?xml version="1.0" encoding="utf-8"?>
<p:tagLst xmlns:a="http://schemas.openxmlformats.org/drawingml/2006/main" xmlns:r="http://schemas.openxmlformats.org/officeDocument/2006/relationships" xmlns:p="http://schemas.openxmlformats.org/presentationml/2006/main">
  <p:tag name="OTLMARKERSHAPE" val="OTL"/>
</p:tagLst>
</file>

<file path=ppt/tags/tag15.xml><?xml version="1.0" encoding="utf-8"?>
<p:tagLst xmlns:a="http://schemas.openxmlformats.org/drawingml/2006/main" xmlns:r="http://schemas.openxmlformats.org/officeDocument/2006/relationships" xmlns:p="http://schemas.openxmlformats.org/presentationml/2006/main">
  <p:tag name="OTLMARKERSHAPE" val="OTL"/>
</p:tagLst>
</file>

<file path=ppt/tags/tag150.xml><?xml version="1.0" encoding="utf-8"?>
<p:tagLst xmlns:a="http://schemas.openxmlformats.org/drawingml/2006/main" xmlns:r="http://schemas.openxmlformats.org/officeDocument/2006/relationships" xmlns:p="http://schemas.openxmlformats.org/presentationml/2006/main">
  <p:tag name="OTLMARKERSHAPE" val="OTL"/>
</p:tagLst>
</file>

<file path=ppt/tags/tag151.xml><?xml version="1.0" encoding="utf-8"?>
<p:tagLst xmlns:a="http://schemas.openxmlformats.org/drawingml/2006/main" xmlns:r="http://schemas.openxmlformats.org/officeDocument/2006/relationships" xmlns:p="http://schemas.openxmlformats.org/presentationml/2006/main">
  <p:tag name="OTLMARKERSHAPE" val="OTL"/>
</p:tagLst>
</file>

<file path=ppt/tags/tag152.xml><?xml version="1.0" encoding="utf-8"?>
<p:tagLst xmlns:a="http://schemas.openxmlformats.org/drawingml/2006/main" xmlns:r="http://schemas.openxmlformats.org/officeDocument/2006/relationships" xmlns:p="http://schemas.openxmlformats.org/presentationml/2006/main">
  <p:tag name="OTLMARKERSHAPE" val="OTL"/>
</p:tagLst>
</file>

<file path=ppt/tags/tag153.xml><?xml version="1.0" encoding="utf-8"?>
<p:tagLst xmlns:a="http://schemas.openxmlformats.org/drawingml/2006/main" xmlns:r="http://schemas.openxmlformats.org/officeDocument/2006/relationships" xmlns:p="http://schemas.openxmlformats.org/presentationml/2006/main">
  <p:tag name="OTLMARKERSHAPE" val="OTL"/>
</p:tagLst>
</file>

<file path=ppt/tags/tag154.xml><?xml version="1.0" encoding="utf-8"?>
<p:tagLst xmlns:a="http://schemas.openxmlformats.org/drawingml/2006/main" xmlns:r="http://schemas.openxmlformats.org/officeDocument/2006/relationships" xmlns:p="http://schemas.openxmlformats.org/presentationml/2006/main">
  <p:tag name="OTLMARKERSHAPE" val="OTL"/>
</p:tagLst>
</file>

<file path=ppt/tags/tag155.xml><?xml version="1.0" encoding="utf-8"?>
<p:tagLst xmlns:a="http://schemas.openxmlformats.org/drawingml/2006/main" xmlns:r="http://schemas.openxmlformats.org/officeDocument/2006/relationships" xmlns:p="http://schemas.openxmlformats.org/presentationml/2006/main">
  <p:tag name="OTLMARKERSHAPE" val="OTL"/>
</p:tagLst>
</file>

<file path=ppt/tags/tag156.xml><?xml version="1.0" encoding="utf-8"?>
<p:tagLst xmlns:a="http://schemas.openxmlformats.org/drawingml/2006/main" xmlns:r="http://schemas.openxmlformats.org/officeDocument/2006/relationships" xmlns:p="http://schemas.openxmlformats.org/presentationml/2006/main">
  <p:tag name="OTLMARKERSHAPE" val="OTL"/>
</p:tagLst>
</file>

<file path=ppt/tags/tag157.xml><?xml version="1.0" encoding="utf-8"?>
<p:tagLst xmlns:a="http://schemas.openxmlformats.org/drawingml/2006/main" xmlns:r="http://schemas.openxmlformats.org/officeDocument/2006/relationships" xmlns:p="http://schemas.openxmlformats.org/presentationml/2006/main">
  <p:tag name="OTLMARKERSHAPE" val="OTL"/>
</p:tagLst>
</file>

<file path=ppt/tags/tag158.xml><?xml version="1.0" encoding="utf-8"?>
<p:tagLst xmlns:a="http://schemas.openxmlformats.org/drawingml/2006/main" xmlns:r="http://schemas.openxmlformats.org/officeDocument/2006/relationships" xmlns:p="http://schemas.openxmlformats.org/presentationml/2006/main">
  <p:tag name="OTLMARKERSHAPE" val="OTL"/>
</p:tagLst>
</file>

<file path=ppt/tags/tag159.xml><?xml version="1.0" encoding="utf-8"?>
<p:tagLst xmlns:a="http://schemas.openxmlformats.org/drawingml/2006/main" xmlns:r="http://schemas.openxmlformats.org/officeDocument/2006/relationships" xmlns:p="http://schemas.openxmlformats.org/presentationml/2006/main">
  <p:tag name="OTLMARKERSHAPE" val="OTL"/>
</p:tagLst>
</file>

<file path=ppt/tags/tag16.xml><?xml version="1.0" encoding="utf-8"?>
<p:tagLst xmlns:a="http://schemas.openxmlformats.org/drawingml/2006/main" xmlns:r="http://schemas.openxmlformats.org/officeDocument/2006/relationships" xmlns:p="http://schemas.openxmlformats.org/presentationml/2006/main">
  <p:tag name="OTLMARKERSHAPE" val="OTL"/>
</p:tagLst>
</file>

<file path=ppt/tags/tag160.xml><?xml version="1.0" encoding="utf-8"?>
<p:tagLst xmlns:a="http://schemas.openxmlformats.org/drawingml/2006/main" xmlns:r="http://schemas.openxmlformats.org/officeDocument/2006/relationships" xmlns:p="http://schemas.openxmlformats.org/presentationml/2006/main">
  <p:tag name="OTLMARKERSHAPE" val="OTL"/>
</p:tagLst>
</file>

<file path=ppt/tags/tag161.xml><?xml version="1.0" encoding="utf-8"?>
<p:tagLst xmlns:a="http://schemas.openxmlformats.org/drawingml/2006/main" xmlns:r="http://schemas.openxmlformats.org/officeDocument/2006/relationships" xmlns:p="http://schemas.openxmlformats.org/presentationml/2006/main">
  <p:tag name="OTLMARKERSHAPE" val="OTL"/>
</p:tagLst>
</file>

<file path=ppt/tags/tag162.xml><?xml version="1.0" encoding="utf-8"?>
<p:tagLst xmlns:a="http://schemas.openxmlformats.org/drawingml/2006/main" xmlns:r="http://schemas.openxmlformats.org/officeDocument/2006/relationships" xmlns:p="http://schemas.openxmlformats.org/presentationml/2006/main">
  <p:tag name="OTLMARKERSHAPE" val="OTL"/>
</p:tagLst>
</file>

<file path=ppt/tags/tag163.xml><?xml version="1.0" encoding="utf-8"?>
<p:tagLst xmlns:a="http://schemas.openxmlformats.org/drawingml/2006/main" xmlns:r="http://schemas.openxmlformats.org/officeDocument/2006/relationships" xmlns:p="http://schemas.openxmlformats.org/presentationml/2006/main">
  <p:tag name="OTLMARKERSHAPE" val="OTL"/>
</p:tagLst>
</file>

<file path=ppt/tags/tag164.xml><?xml version="1.0" encoding="utf-8"?>
<p:tagLst xmlns:a="http://schemas.openxmlformats.org/drawingml/2006/main" xmlns:r="http://schemas.openxmlformats.org/officeDocument/2006/relationships" xmlns:p="http://schemas.openxmlformats.org/presentationml/2006/main">
  <p:tag name="OTLMARKERSHAPE" val="OTL"/>
</p:tagLst>
</file>

<file path=ppt/tags/tag165.xml><?xml version="1.0" encoding="utf-8"?>
<p:tagLst xmlns:a="http://schemas.openxmlformats.org/drawingml/2006/main" xmlns:r="http://schemas.openxmlformats.org/officeDocument/2006/relationships" xmlns:p="http://schemas.openxmlformats.org/presentationml/2006/main">
  <p:tag name="OTLMARKERSHAPE" val="OTL"/>
</p:tagLst>
</file>

<file path=ppt/tags/tag166.xml><?xml version="1.0" encoding="utf-8"?>
<p:tagLst xmlns:a="http://schemas.openxmlformats.org/drawingml/2006/main" xmlns:r="http://schemas.openxmlformats.org/officeDocument/2006/relationships" xmlns:p="http://schemas.openxmlformats.org/presentationml/2006/main">
  <p:tag name="OTLMARKERSHAPE" val="OTL"/>
</p:tagLst>
</file>

<file path=ppt/tags/tag167.xml><?xml version="1.0" encoding="utf-8"?>
<p:tagLst xmlns:a="http://schemas.openxmlformats.org/drawingml/2006/main" xmlns:r="http://schemas.openxmlformats.org/officeDocument/2006/relationships" xmlns:p="http://schemas.openxmlformats.org/presentationml/2006/main">
  <p:tag name="OTLMARKERSHAPE" val="OTL"/>
</p:tagLst>
</file>

<file path=ppt/tags/tag168.xml><?xml version="1.0" encoding="utf-8"?>
<p:tagLst xmlns:a="http://schemas.openxmlformats.org/drawingml/2006/main" xmlns:r="http://schemas.openxmlformats.org/officeDocument/2006/relationships" xmlns:p="http://schemas.openxmlformats.org/presentationml/2006/main">
  <p:tag name="OTLMARKERSHAPE" val="OTL"/>
</p:tagLst>
</file>

<file path=ppt/tags/tag169.xml><?xml version="1.0" encoding="utf-8"?>
<p:tagLst xmlns:a="http://schemas.openxmlformats.org/drawingml/2006/main" xmlns:r="http://schemas.openxmlformats.org/officeDocument/2006/relationships" xmlns:p="http://schemas.openxmlformats.org/presentationml/2006/main">
  <p:tag name="OTLMARKERSHAPE" val="OTL"/>
</p:tagLst>
</file>

<file path=ppt/tags/tag17.xml><?xml version="1.0" encoding="utf-8"?>
<p:tagLst xmlns:a="http://schemas.openxmlformats.org/drawingml/2006/main" xmlns:r="http://schemas.openxmlformats.org/officeDocument/2006/relationships" xmlns:p="http://schemas.openxmlformats.org/presentationml/2006/main">
  <p:tag name="OTLMARKERSHAPE" val="OTL"/>
</p:tagLst>
</file>

<file path=ppt/tags/tag170.xml><?xml version="1.0" encoding="utf-8"?>
<p:tagLst xmlns:a="http://schemas.openxmlformats.org/drawingml/2006/main" xmlns:r="http://schemas.openxmlformats.org/officeDocument/2006/relationships" xmlns:p="http://schemas.openxmlformats.org/presentationml/2006/main">
  <p:tag name="OTLMARKERSHAPE" val="OTL"/>
</p:tagLst>
</file>

<file path=ppt/tags/tag171.xml><?xml version="1.0" encoding="utf-8"?>
<p:tagLst xmlns:a="http://schemas.openxmlformats.org/drawingml/2006/main" xmlns:r="http://schemas.openxmlformats.org/officeDocument/2006/relationships" xmlns:p="http://schemas.openxmlformats.org/presentationml/2006/main">
  <p:tag name="OTLMARKERSHAPE" val="OTL"/>
</p:tagLst>
</file>

<file path=ppt/tags/tag172.xml><?xml version="1.0" encoding="utf-8"?>
<p:tagLst xmlns:a="http://schemas.openxmlformats.org/drawingml/2006/main" xmlns:r="http://schemas.openxmlformats.org/officeDocument/2006/relationships" xmlns:p="http://schemas.openxmlformats.org/presentationml/2006/main">
  <p:tag name="OTLMARKERSHAPE" val="OTL"/>
</p:tagLst>
</file>

<file path=ppt/tags/tag173.xml><?xml version="1.0" encoding="utf-8"?>
<p:tagLst xmlns:a="http://schemas.openxmlformats.org/drawingml/2006/main" xmlns:r="http://schemas.openxmlformats.org/officeDocument/2006/relationships" xmlns:p="http://schemas.openxmlformats.org/presentationml/2006/main">
  <p:tag name="OTLMARKERSHAPE" val="OTL"/>
</p:tagLst>
</file>

<file path=ppt/tags/tag174.xml><?xml version="1.0" encoding="utf-8"?>
<p:tagLst xmlns:a="http://schemas.openxmlformats.org/drawingml/2006/main" xmlns:r="http://schemas.openxmlformats.org/officeDocument/2006/relationships" xmlns:p="http://schemas.openxmlformats.org/presentationml/2006/main">
  <p:tag name="OTLMARKERSHAPE" val="OTL"/>
</p:tagLst>
</file>

<file path=ppt/tags/tag175.xml><?xml version="1.0" encoding="utf-8"?>
<p:tagLst xmlns:a="http://schemas.openxmlformats.org/drawingml/2006/main" xmlns:r="http://schemas.openxmlformats.org/officeDocument/2006/relationships" xmlns:p="http://schemas.openxmlformats.org/presentationml/2006/main">
  <p:tag name="OTLMARKERSHAPE" val="OTL"/>
</p:tagLst>
</file>

<file path=ppt/tags/tag176.xml><?xml version="1.0" encoding="utf-8"?>
<p:tagLst xmlns:a="http://schemas.openxmlformats.org/drawingml/2006/main" xmlns:r="http://schemas.openxmlformats.org/officeDocument/2006/relationships" xmlns:p="http://schemas.openxmlformats.org/presentationml/2006/main">
  <p:tag name="OTLMARKERSHAPE" val="OTL"/>
</p:tagLst>
</file>

<file path=ppt/tags/tag177.xml><?xml version="1.0" encoding="utf-8"?>
<p:tagLst xmlns:a="http://schemas.openxmlformats.org/drawingml/2006/main" xmlns:r="http://schemas.openxmlformats.org/officeDocument/2006/relationships" xmlns:p="http://schemas.openxmlformats.org/presentationml/2006/main">
  <p:tag name="OTLMARKERSHAPE" val="OTL"/>
</p:tagLst>
</file>

<file path=ppt/tags/tag178.xml><?xml version="1.0" encoding="utf-8"?>
<p:tagLst xmlns:a="http://schemas.openxmlformats.org/drawingml/2006/main" xmlns:r="http://schemas.openxmlformats.org/officeDocument/2006/relationships" xmlns:p="http://schemas.openxmlformats.org/presentationml/2006/main">
  <p:tag name="OTLMARKERSHAPE" val="OTL"/>
</p:tagLst>
</file>

<file path=ppt/tags/tag179.xml><?xml version="1.0" encoding="utf-8"?>
<p:tagLst xmlns:a="http://schemas.openxmlformats.org/drawingml/2006/main" xmlns:r="http://schemas.openxmlformats.org/officeDocument/2006/relationships" xmlns:p="http://schemas.openxmlformats.org/presentationml/2006/main">
  <p:tag name="OTLMARKERSHAPE" val="OTL"/>
</p:tagLst>
</file>

<file path=ppt/tags/tag18.xml><?xml version="1.0" encoding="utf-8"?>
<p:tagLst xmlns:a="http://schemas.openxmlformats.org/drawingml/2006/main" xmlns:r="http://schemas.openxmlformats.org/officeDocument/2006/relationships" xmlns:p="http://schemas.openxmlformats.org/presentationml/2006/main">
  <p:tag name="OTLMARKERSHAPE" val="OTL"/>
</p:tagLst>
</file>

<file path=ppt/tags/tag180.xml><?xml version="1.0" encoding="utf-8"?>
<p:tagLst xmlns:a="http://schemas.openxmlformats.org/drawingml/2006/main" xmlns:r="http://schemas.openxmlformats.org/officeDocument/2006/relationships" xmlns:p="http://schemas.openxmlformats.org/presentationml/2006/main">
  <p:tag name="OTLMARKERSHAPE" val="OTL"/>
</p:tagLst>
</file>

<file path=ppt/tags/tag181.xml><?xml version="1.0" encoding="utf-8"?>
<p:tagLst xmlns:a="http://schemas.openxmlformats.org/drawingml/2006/main" xmlns:r="http://schemas.openxmlformats.org/officeDocument/2006/relationships" xmlns:p="http://schemas.openxmlformats.org/presentationml/2006/main">
  <p:tag name="__PART_0" val="eyIkaWQiOiIxIiwiQ3VsdHVyZUluZm9OYW1lIjoiZnItQ0giLCJTdHlsZU5hbWUiOiJTdGFuZGFyZCIsIklzVGVtcGxhdGUiOmZhbHNlLCJWZXJzaW9uIjp7IiRpZCI6IjIiLCJWZXJzaW9uIjoiMy4wLjEiLCJPcmlnaW5hbEFzc2VtYmx5VmVyc2lvbiI6IjMuMDEuMDY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UsIkxlZnQiOjAsIlJpZ2h0IjowLCJCb3R0b20iOjV9LCJCYWNrZ3JvdW5kIjp7IiRpZCI6IjgiLCJDb2xvciI6eyIkaWQiOiI5IiwiQSI6MjU1LCJSIjo2OCwiRyI6ODQsIkIiOjEwNn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g5LCJSIjowLCJHIjowLCJCIjowfX0sIklzVmlzaWJsZSI6dHJ1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E5MiwiRyI6ODAsIkIiOjc3fX0sIk1heFdpZHRoIjoiSW5maW5pdHkiLCJNYXhIZWlnaHQiOiJJbmZpbml0eSIsIlNtYXJ0Rm9yZWdyb3VuZElzQWN0aXZlIjpmYWxzZSwiSG9yaXpvbnRhbEFsaWdubWVudCI6MCwiVmVydGljYWxBbGlnbm1lbnQiOjAsIlNtYXJ0Rm9yZWdyb3VuZCI6bnVsbCwiTWFyZ2luIjp7IiRpZCI6IjI1IiwiVG9wIjowLCJMZWZ0IjoyNSwiUmlnaHQiOjAsIkJvdHRvbSI6MH0sIlBhZGRpbmciOnsiJGlkIjoiMjYiLCJUb3AiOjAsIkxlZnQiOjAsIlJpZ2h0IjowLCJCb3R0b20iOjB9LCJCYWNrZ3JvdW5kIjp7IiRpZCI6IjI3IiwiQ29sb3IiOnsiJHJlZiI6IjIwIn19LCJJc1Zpc2libGUiOnRydW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dHJ1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jU1LCJHIjowLCJCIjowfX0sIkFwcGVuZFllYXJPblllYXJDaGFuZ2UiOnRydWUsIkVsYXBzZWRUaW1lRm9ybWF0IjoyLCJUb2RheU1hcmtlclBvc2l0aW9uIjozLCJRdWlja1Bvc2l0aW9uIjoxLCJBYnNvbHV0ZVBvc2l0aW9uIjoxNzIuNS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E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A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wLjAsIkxpbmVUeXBlIjowLCJQYXJlbnRTdHlsZSI6bnVsbH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TAxIiwiTWFyZ2luIjp7IiRpZCI6IjEwMiIsIlRvcCI6MCwiTGVmdCI6NCwiUmlnaHQiOjQsIkJvdHRvbSI6MH0sIlBhZGRpbmciOnsiJGlkIjoiMTAzIiwiVG9wIjowLCJMZWZ0IjowLCJSaWdodCI6MCwiQm90dG9tIjowfSwiQmFja2dyb3VuZCI6bnVsbCwiSXNWaXNpYmxlIjp0cnVlLCJXaWR0aCI6MC4wLCJIZWlnaHQiOjE2LjAsIkJvcmRlclN0eWxlIjp7IiRpZCI6IjEwNCIsIkxpbmVDb2xvciI6eyIkaWQiOiIxMDUiLCIkdHlwZSI6Ik5MUkUuQ29tbW9uLkRvbS5Tb2xpZENvbG9yQnJ1c2gsIE5MUkUuQ29tbW9uIiwiQ29sb3IiOnsiJGlkIjoiMTA2IiwiQSI6MjU1LCJSIjoyNTUsIkciOjAsIkIiOjB9fSwiTGluZVdlaWdodCI6MC4wLCJMaW5lVHlwZSI6MCwiUGFyZW50U3R5bGUiOm51bGx9LCJQYXJlbnRTdHlsZSI6bnVsbH0sIlRpdGxlU3R5bGUiOnsiJGlkIjoiMTA3IiwiRm9udFNldHRpbmdzIjp7IiRpZCI6IjEwOCIsIkZvbnRTaXplIjoxMSwiRm9udE5hbWUiOiJDYWxpYnJpIiwiSXNCb2xkIjp0cnVlLCJJc0l0YWxpYyI6ZmFsc2UsIklzVW5kZXJsaW5lZCI6ZmFsc2UsIlBhcmVudFN0eWxlIjpudWxsfSwiQXV0b1NpemUiOjAsIkZvcmVncm91bmQiOnsiJGlkIjoiMTA5IiwiQ29sb3IiOnsiJGlkIjoiMTEwIiwiQSI6MjU1LCJSIjowLCJHIjowLCJCIjow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CwiRm9udE5hbWUiOiJDYWxpYnJpIiwiSXNCb2xkIjpmYWxzZSwiSXNJdGFsaWMiOmZhbHNlLCJJc1VuZGVybGluZWQiOmZhbHNlLCJQYXJlbnRTdHlsZSI6bnVsbH0sIkF1dG9TaXplIjowLCJGb3JlZ3JvdW5kIjp7IiRpZCI6IjExNiIsIkNvbG9yIjp7IiRpZCI6IjExNyIsIkEiOjI1NSwiUiI6MzEsIkciOjczLCJCIjoxMjZ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S9kL3l5eXkiLCJTZXBhcmF0b3IiOiIvIiwiVXNlSW50ZXJuYXRpb25hbERhdGVGb3JtYXQiOmZhbHNlfSwiSXNWaXNpYmxlIjp0cnVlLCJQYXJlbnRTdHlsZSI6bnVsbH0sIlNob3dFbGFwc2VkVGltZUdyYWRpZW50U3R5bGUiOmZhbHNlfSwiU2NhbGUiOnsiJGlkIjoiMTIyIiwiU3RhcnREYXRlIjoiMjAxNi0wOS0yMFQyMzo1OTo1OS45OTlaIiwiRW5kRGF0ZSI6IjIwMTYtMTEtMzBUMDA6MDA6MDBaIiwiRm9ybWF0IjoiTU0iLCJUeXBlIjoyLCJBdXRvRGF0ZVJhbmdlIjp0cnVlLCJXb3JraW5nRGF5cyI6MzEsIlRvZGF5TWFya2VyVGV4dCI6IkF1am91cmQnaHVpIiwiQXV0b1NjYWxlVHlwZSI6ZmFsc2V9LCJNaWxlc3RvbmVzIjpbeyIkaWQiOiIxMjMiLCJEYXRlIjoiMjAxNi0wOS0yMFQyMzo1OTo1OS45OTlaIiwiU3R5bGUiOnsiJGlkIjoiMTI0IiwiU2hhcGUiOjIsIkNvbm5lY3Rvck1hcmdpbiI6eyIkcmVmIjoiNTQifSwiQ29ubmVjdG9yU3R5bGUiOnsiJGlkIjoiMTI1IiwiTGluZUNvbG9yIjp7IiRpZCI6IjEyNiIsIiR0eXBlIjoiTkxSRS5Db21tb24uRG9tLlNvbGlkQ29sb3JCcnVzaCwgTkxSRS5Db21tb24iLCJDb2xvciI6eyIkaWQiOiIxMjciLCJBIjoxMjcsIlIiOjAsIkciOjExNCwiQiI6MTg4fX0sIkxpbmVXZWlnaHQiOjEuMCwiTGluZVR5cGUiOjAsIlBhcmVudFN0eWxlIjp7IiRyZWYiOiI1NSJ9fSwiSXNCZWxvd1RpbWViYW5kIjpmYWxzZSwiSGlkZURhdGUiOmZhbHNlLCJTaGFwZVNpemUiOjEsIlNwYWNpbmciOjEuMCwiUGFkZGluZyI6eyIkcmVmIjoiNTgifSwiU2hhcGVTdHlsZSI6eyIkaWQiOiIxMjgiLCJNYXJnaW4iOnsiJHJlZiI6IjYwIn0sIlBhZGRpbmciOnsiJHJlZiI6IjYxIn0sIkJhY2tncm91bmQiOnsiJGlkIjoiMTI5IiwiQ29sb3IiOnsiJGlkIjoiMTMwIiwiQSI6MjU1LCJSIjowLCJHIjoxMTQsIkIiOjE4OH19LCJJc1Zpc2libGUiOnRydWUsIldpZHRoIjoxOC4wLCJIZWlnaHQiOjIwLjAsIkJvcmRlclN0eWxlIjp7IiRpZCI6IjEzMSIsIkxpbmVDb2xvciI6eyIkcmVmIjoiNjMifSwiTGluZVdlaWdodCI6MC4wLCJMaW5lVHlwZSI6MCwiUGFyZW50U3R5bGUiOnsiJHJlZiI6IjYyIn19LCJQYXJlbnRTdHlsZSI6eyIkcmVmIjoiNTkifX0sIlRpdGxlU3R5bGUiOnsiJGlkIjoiMTMyIiwiRm9udFNldHRpbmdzIjp7IiRpZCI6IjEz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M0IiwiTGluZUNvbG9yIjpudWxsLCJMaW5lV2VpZ2h0IjowLjAsIkxpbmVUeXBlIjowLCJQYXJlbnRTdHlsZSI6bnVsbH0sIlBhcmVudFN0eWxlIjp7IiRyZWYiOiI2NSJ9fSwiRGF0ZVN0eWxlIjp7IiRpZCI6IjEzNSIsIkZvbnRTZXR0aW5ncyI6eyIkaWQiOiIxMz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ciLCJMaW5lQ29sb3IiOm51bGwsIkxpbmVXZWlnaHQiOjAuMCwiTGluZVR5cGUiOjAsIlBhcmVudFN0eWxlIjpudWxsfSwiUGFyZW50U3R5bGUiOnsiJHJlZiI6IjcyIn19LCJEYXRlRm9ybWF0Ijp7IiRyZWYiOiI3OSJ9LCJJc1Zpc2libGUiOnRydWUsIlBhcmVudFN0eWxlIjp7IiRyZWYiOiI1MyJ9fSwiUG9zaXRpb24iOnsiJGlkIjoiMTM4IiwiUmF0aW8iOjAuMCwiSXNDdXN0b20iOmZhbHNlfSwiSWQiOiJkNGMyODY5My0wYWYwLTRlZTMtYTJmYy05ZGY1ZTVlZDI1Y2IiLCJUaXRsZSI6IlRvZGF5IiwiTm90ZSI6bnVsbCwiSHlwZXJsaW5rIjpudWxsLCJJc0NoYW5nZWQiOmZhbHNlLCJJc05ldyI6ZmFsc2V9LHsiJGlkIjoiMTM5IiwiRGF0ZSI6IjIwMTYtMTEtMDJUMDA6MDA6MDBaIiwiU3R5bGUiOnsiJGlkIjoiMTQwIiwiU2hhcGUiOjIsIkNvbm5lY3Rvck1hcmdpbiI6eyIkcmVmIjoiNTQifSwiQ29ubmVjdG9yU3R5bGUiOnsiJGlkIjoiMTQxIiwiTGluZUNvbG9yIjp7IiRpZCI6IjE0MiIsIiR0eXBlIjoiTkxSRS5Db21tb24uRG9tLlNvbGlkQ29sb3JCcnVzaCwgTkxSRS5Db21tb24iLCJDb2xvciI6eyIkaWQiOiIxNDMiLCJBIjoxMjcsIlIiOjI0NywiRyI6MTUwLCJCIjo3MH19LCJMaW5lV2VpZ2h0IjoxLjAsIkxpbmVUeXBlIjowLCJQYXJlbnRTdHlsZSI6eyIkcmVmIjoiNTUifX0sIklzQmVsb3dUaW1lYmFuZCI6ZmFsc2UsIkhpZGVEYXRlIjpmYWxzZSwiU2hhcGVTaXplIjoxLCJTcGFjaW5nIjoxLjAsIlBhZGRpbmciOnsiJHJlZiI6IjU4In0sIlNoYXBlU3R5bGUiOnsiJGlkIjoiMTQ0IiwiTWFyZ2luIjp7IiRyZWYiOiI2MCJ9LCJQYWRkaW5nIjp7IiRyZWYiOiI2MSJ9LCJCYWNrZ3JvdW5kIjp7IiRpZCI6IjE0NSIsIkNvbG9yIjp7IiRpZCI6IjE0NiIsIkEiOjI1NSwiUiI6MjQ3LCJHIjoxNTAsIkIiOjcwfX0sIklzVmlzaWJsZSI6dHJ1ZSwiV2lkdGgiOjE4LjAsIkhlaWdodCI6MjAuMCwiQm9yZGVyU3R5bGUiOnsiJGlkIjoiMTQ3IiwiTGluZUNvbG9yIjp7IiRyZWYiOiI2MyJ9LCJMaW5lV2VpZ2h0IjowLjAsIkxpbmVUeXBlIjowLCJQYXJlbnRTdHlsZSI6eyIkcmVmIjoiNjIifX0sIlBhcmVudFN0eWxlIjp7IiRyZWYiOiI1OSJ9fSwiVGl0bGVTdHlsZSI6eyIkaWQiOiIxNDgiLCJGb250U2V0dGluZ3MiOnsiJGlkIjoiMTQ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TAiLCJMaW5lQ29sb3IiOm51bGwsIkxpbmVXZWlnaHQiOjAuMCwiTGluZVR5cGUiOjAsIlBhcmVudFN0eWxlIjpudWxsfSwiUGFyZW50U3R5bGUiOnsiJHJlZiI6IjY1In19LCJEYXRlU3R5bGUiOnsiJGlkIjoiMTUxIiwiRm9udFNldHRpbmdzIjp7IiRpZCI6IjE1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yIsIkxpbmVDb2xvciI6bnVsbCwiTGluZVdlaWdodCI6MC4wLCJMaW5lVHlwZSI6MCwiUGFyZW50U3R5bGUiOm51bGx9LCJQYXJlbnRTdHlsZSI6eyIkcmVmIjoiNzIifX0sIkRhdGVGb3JtYXQiOnsiJHJlZiI6Ijc5In0sIklzVmlzaWJsZSI6dHJ1ZSwiUGFyZW50U3R5bGUiOnsiJHJlZiI6IjUzIn19LCJQb3NpdGlvbiI6eyIkaWQiOiIxNTQiLCJSYXRpbyI6MC4xNzg2MjMyNDkwNjk2NTM0MSwiSXNDdXN0b20iOnRydWV9LCJJZCI6ImNiMmM1NTEzLWEzYTQtNDFlNi05N2QxLTAxZGQ3NmJkZmE3MSIsIlRpdGxlIjoiVHJhaW5pbmcgZGF5IChJTVQpXHIiLCJOb3RlIjpudWxsLCJIeXBlcmxpbmsiOm51bGwsIklzQ2hhbmdlZCI6ZmFsc2UsIklzTmV3IjpmYWxzZX0seyIkaWQiOiIxNTUiLCJEYXRlIjoiMjAxNi0xMS0xNlQwMDowMDowMFoiLCJTdHlsZSI6eyIkaWQiOiIxNTYiLCJTaGFwZSI6MiwiQ29ubmVjdG9yTWFyZ2luIjp7IiRyZWYiOiI1NCJ9LCJDb25uZWN0b3JTdHlsZSI6eyIkaWQiOiIxNTciLCJMaW5lQ29sb3IiOnsiJGlkIjoiMTU4IiwiJHR5cGUiOiJOTFJFLkNvbW1vbi5Eb20uU29saWRDb2xvckJydXNoLCBOTFJFLkNvbW1vbiIsIkNvbG9yIjp7IiRpZCI6IjE1OSIsIkEiOjEyNywiUiI6MjQ3LCJHIjoxNTAsIkIiOjcwfX0sIkxpbmVXZWlnaHQiOjEuMCwiTGluZVR5cGUiOjAsIlBhcmVudFN0eWxlIjp7IiRyZWYiOiI1NSJ9fSwiSXNCZWxvd1RpbWViYW5kIjpmYWxzZSwiSGlkZURhdGUiOmZhbHNlLCJTaGFwZVNpemUiOjEsIlNwYWNpbmciOjEuMCwiUGFkZGluZyI6eyIkcmVmIjoiNTgifSwiU2hhcGVTdHlsZSI6eyIkaWQiOiIxNjAiLCJNYXJnaW4iOnsiJHJlZiI6IjYwIn0sIlBhZGRpbmciOnsiJHJlZiI6IjYxIn0sIkJhY2tncm91bmQiOnsiJGlkIjoiMTYxIiwiQ29sb3IiOnsiJGlkIjoiMTYyIiwiQSI6MjU1LCJSIjoyNDcsIkciOjE1MCwiQiI6NzB9fSwiSXNWaXNpYmxlIjp0cnVlLCJXaWR0aCI6MTguMCwiSGVpZ2h0IjoyMC4wLCJCb3JkZXJTdHlsZSI6eyIkaWQiOiIxNjMiLCJMaW5lQ29sb3IiOnsiJHJlZiI6IjYzIn0sIkxpbmVXZWlnaHQiOjAuMCwiTGluZVR5cGUiOjAsIlBhcmVudFN0eWxlIjp7IiRyZWYiOiI2MiJ9fSwiUGFyZW50U3R5bGUiOnsiJHJlZiI6IjU5In19LCJUaXRsZVN0eWxlIjp7IiRpZCI6IjE2NCIsIkZvbnRTZXR0aW5ncyI6eyIkaWQiOiIxNjUiLCJGb250U2l6ZSI6MTEsIkZvbnROYW1lIjoiQ2FsaWJyaSIsIklzQm9sZCI6dHJ1ZSwiSXNJdGFsaWMiOmZhbHNlLCJJc1VuZGVybGluZWQiOmZhbHNlLCJQYXJlbnRTdHlsZSI6eyIkcmVmIjoiNjYifX0sIkF1dG9TaXplIjoyLCJGb3JlZ3JvdW5kIjp7IiRyZWYiOiI2NyJ9LCJNYXhXaWR0aCI6OD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Y2IiwiTGluZUNvbG9yIjpudWxsLCJMaW5lV2VpZ2h0IjowLjAsIkxpbmVUeXBlIjowLCJQYXJlbnRTdHlsZSI6bnVsbH0sIlBhcmVudFN0eWxlIjp7IiRyZWYiOiI2NSJ9fSwiRGF0ZVN0eWxlIjp7IiRpZCI6IjE2NyIsIkZvbnRTZXR0aW5ncyI6eyIkaWQiOiIxNjg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kiLCJMaW5lQ29sb3IiOm51bGwsIkxpbmVXZWlnaHQiOjAuMCwiTGluZVR5cGUiOjAsIlBhcmVudFN0eWxlIjpudWxsfSwiUGFyZW50U3R5bGUiOnsiJHJlZiI6IjcyIn19LCJEYXRlRm9ybWF0Ijp7IiRyZWYiOiI3OSJ9LCJJc1Zpc2libGUiOnRydWUsIlBhcmVudFN0eWxlIjp7IiRyZWYiOiI1MyJ9fSwiUG9zaXRpb24iOnsiJGlkIjoiMTcwIiwiUmF0aW8iOjAuMzMyOTExMjUxODY4NzMwNzIsIklzQ3VzdG9tIjp0cnVlfSwiSWQiOiI1NzE3MTI2YS0wZGVmLTRlYWQtYjU4My1jYzcyNDZlMWEwODMiLCJUaXRsZSI6IlRyYWluaW5nIGRheSAoTHljw6llIEd1eW5lbWVyKVxyIiwiTm90ZSI6bnVsbCwiSHlwZXJsaW5rIjpudWxsLCJJc0NoYW5nZWQiOmZhbHNlLCJJc05ldyI6ZmFsc2V9LHsiJGlkIjoiMTcxIiwiRGF0ZSI6IjIwMTYtMTEtMzBUMDA6MDA6MDBaIiwiU3R5bGUiOnsiJGlkIjoiMTcyIiwiU2hhcGUiOjIsIkNvbm5lY3Rvck1hcmdpbiI6eyIkcmVmIjoiNTQifSwiQ29ubmVjdG9yU3R5bGUiOnsiJGlkIjoiMTczIiwiTGluZUNvbG9yIjp7IiRpZCI6IjE3NCIsIiR0eXBlIjoiTkxSRS5Db21tb24uRG9tLlNvbGlkQ29sb3JCcnVzaCwgTkxSRS5Db21tb24iLCJDb2xvciI6eyIkaWQiOiIxNzUiLCJBIjoxMjcsIlIiOjIwMywiRyI6MCwiQiI6MTh9fSwiTGluZVdlaWdodCI6MS4wLCJMaW5lVHlwZSI6MCwiUGFyZW50U3R5bGUiOnsiJHJlZiI6IjU1In19LCJJc0JlbG93VGltZWJhbmQiOmZhbHNlLCJIaWRlRGF0ZSI6ZmFsc2UsIlNoYXBlU2l6ZSI6MSwiU3BhY2luZyI6MS4wLCJQYWRkaW5nIjp7IiRyZWYiOiI1OCJ9LCJTaGFwZVN0eWxlIjp7IiRpZCI6IjE3NiIsIk1hcmdpbiI6eyIkcmVmIjoiNjAifSwiUGFkZGluZyI6eyIkcmVmIjoiNjEifSwiQmFja2dyb3VuZCI6eyIkaWQiOiIxNzciLCJDb2xvciI6eyIkaWQiOiIxNzgiLCJBIjoyNTUsIlIiOjIwMywiRyI6MCwiQiI6MTh9fSwiSXNWaXNpYmxlIjp0cnVlLCJXaWR0aCI6MTguMCwiSGVpZ2h0IjoyMC4wLCJCb3JkZXJTdHlsZSI6eyIkaWQiOiIxNzkiLCJMaW5lQ29sb3IiOnsiJHJlZiI6IjYzIn0sIkxpbmVXZWlnaHQiOjAuMCwiTGluZVR5cGUiOjAsIlBhcmVudFN0eWxlIjp7IiRyZWYiOiI2MiJ9fSwiUGFyZW50U3R5bGUiOnsiJHJlZiI6IjU5In19LCJUaXRsZVN0eWxlIjp7IiRpZCI6IjE4MCIsIkZvbnRTZXR0aW5ncyI6eyIkaWQiOiIxODEiLCJGb250U2l6ZSI6MTEsIkZvbnROYW1lIjoiQ2FsaWJyaSIsIklzQm9sZCI6dHJ1ZSwiSXNJdGFsaWMiOmZhbHNlLCJJc1VuZGVybGluZWQiOmZhbHNlLCJQYXJlbnRTdHlsZSI6eyIkcmVmIjoiNjYifX0sIkF1dG9TaXplIjoyLCJGb3JlZ3JvdW5kIjp7IiRyZWYiOiI2NyJ9LCJNYXhXaWR0aCI6Mj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gyIiwiTGluZUNvbG9yIjpudWxsLCJMaW5lV2VpZ2h0IjowLjAsIkxpbmVUeXBlIjowLCJQYXJlbnRTdHlsZSI6bnVsbH0sIlBhcmVudFN0eWxlIjp7IiRyZWYiOiI2NSJ9fSwiRGF0ZVN0eWxlIjp7IiRpZCI6IjE4MyIsIkZvbnRTZXR0aW5ncyI6eyIkaWQiOiIxOD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UiLCJMaW5lQ29sb3IiOm51bGwsIkxpbmVXZWlnaHQiOjAuMCwiTGluZVR5cGUiOjAsIlBhcmVudFN0eWxlIjpudWxsfSwiUGFyZW50U3R5bGUiOnsiJHJlZiI6IjcyIn19LCJEYXRlRm9ybWF0Ijp7IiRyZWYiOiI3OSJ9LCJJc1Zpc2libGUiOnRydWUsIlBhcmVudFN0eWxlIjp7IiRyZWYiOiI1MyJ9fSwiUG9zaXRpb24iOnsiJGlkIjoiMTg2IiwiUmF0aW8iOjAuMjExNzc1NDM2NTg5NzQ3MjksIklzQ3VzdG9tIjp0cnVlfSwiSWQiOiJmMjkxNjdlMi00ZGY5LTQyNTktYjdmNC0xNmZmZjRlODc3NjAiLCJUaXRsZSI6IkZpbmFsIHJlcG9ydCIsIk5vdGUiOm51bGwsIkh5cGVybGluayI6bnVsbCwiSXNDaGFuZ2VkIjpmYWxzZSwiSXNOZXciOmZhbHNlfV0sIlRhc2tzIjpbeyIkaWQiOiIxODciLCJHcm91cE5hbWUiOm51bGwsIlN0YXJ0RGF0ZSI6IjIwMTYtMTAtMDZUMDA6MDA6MDBaIiwiRW5kRGF0ZSI6IjIwMTYtMTAtMDdUMDA6MDA6MDBaIiwiUGVyY2VudGFnZUNvbXBsZXRlIjpudWxsLCJTdHlsZSI6eyIkaWQiOiIxODgiLCJTaGFwZSI6MCwiU2hhcGVUaGlja25lc3MiOjEsIkR1cmF0aW9uRm9ybWF0IjowLCJJbmNsdWRlTm9uV29ya2luZ0RheXNJbkR1cmF0aW9uIjp0cnVlLCJQZXJjZW50YWdlQ29tcGxldGVTdHlsZSI6eyIkaWQiOiIxODkiLCJGb250U2V0dGluZ3MiOnsiJGlkIjoiMTkw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TkxIiwiTGluZUNvbG9yIjpudWxsLCJMaW5lV2VpZ2h0IjowLjAsIkxpbmVUeXBlIjowLCJQYXJlbnRTdHlsZSI6bnVsbH0sIlBhcmVudFN0eWxlIjp7IiRyZWYiOiI4MSJ9fSwiRHVyYXRpb25TdHlsZSI6eyIkaWQiOiIxOTIiLCJGb250U2V0dGluZ3MiOnsiJGlkIjoiMTkz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Tk0IiwiTGluZUNvbG9yIjpudWxsLCJMaW5lV2VpZ2h0IjowLjAsIkxpbmVUeXBlIjowLCJQYXJlbnRTdHlsZSI6bnVsbH0sIlBhcmVudFN0eWxlIjp7IiRyZWYiOiI4OCJ9fSwiSG9yaXpvbnRhbENvbm5lY3RvclN0eWxlIjp7IiRpZCI6IjE5NSIsIkxpbmVDb2xvciI6eyIkcmVmIjoiOTYifSwiTGluZVdlaWdodCI6MS4wLCJMaW5lVHlwZSI6MCwiUGFyZW50U3R5bGUiOnsiJHJlZiI6Ijk1In19LCJWZXJ0aWNhbENvbm5lY3RvclN0eWxlIjp7IiRpZCI6IjE5N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E5NyIsIk1hcmdpbiI6eyIkcmVmIjoiMTAyIn0sIlBhZGRpbmciOnsiJHJlZiI6IjEwMyJ9LCJCYWNrZ3JvdW5kIjp7IiRpZCI6IjE5OCIsIkNvbG9yIjp7IiRpZCI6IjE5OSIsIkEiOjI1NSwiUiI6MCwiRyI6MTE0LCJCIjoxODh9fSwiSXNWaXNpYmxlIjp0cnVlLCJXaWR0aCI6MC4wLCJIZWlnaHQiOjE2LjAsIkJvcmRlclN0eWxlIjp7IiRpZCI6IjIwMCIsIkxpbmVDb2xvciI6eyIkcmVmIjoiMTA1In0sIkxpbmVXZWlnaHQiOjAuMCwiTGluZVR5cGUiOjAsIlBhcmVudFN0eWxlIjp7IiRyZWYiOiIxMDQifX0sIlBhcmVudFN0eWxlIjp7IiRyZWYiOiIxMDEifX0sIlRpdGxlU3R5bGUiOnsiJGlkIjoiMjAxIiwiRm9udFNldHRpbmdzIjp7IiRpZCI6IjIw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DMiLCJMaW5lQ29sb3IiOm51bGwsIkxpbmVXZWlnaHQiOjAuMCwiTGluZVR5cGUiOjAsIlBhcmVudFN0eWxlIjpudWxsfSwiUGFyZW50U3R5bGUiOnsiJHJlZiI6IjEwNyJ9fSwiRGF0ZVN0eWxlIjp7IiRpZCI6IjIwNCIsIkZvbnRTZXR0aW5ncyI6eyIkaWQiOiIyMD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wNiIsIkxpbmVDb2xvciI6bnVsbCwiTGluZVdlaWdodCI6MC4wLCJMaW5lVHlwZSI6MCwiUGFyZW50U3R5bGUiOm51bGx9LCJQYXJlbnRTdHlsZSI6eyIkcmVmIjoiMTE0In19LCJEYXRlRm9ybWF0Ijp7IiRyZWYiOiIxMjEifSwiSXNWaXNpYmxlIjp0cnVlLCJQYXJlbnRTdHlsZSI6eyIkcmVmIjoiODAifX0sIkluZGV4IjoxLCJJZCI6ImE0NTdmZDI4LTJlNmUtNDk3NC04NTFhLThhZDkwMTA3NjRkNSIsIlRpdGxlIjoiU3R1ZGVudHMgaUludGVydmlld3MgKElNVClcciIsIk5vdGUiOm51bGwsIkh5cGVybGluayI6bnVsbCwiSXNDaGFuZ2VkIjpmYWxzZSwiSXNOZXciOmZhbHNlfSx7IiRpZCI6IjIwNyIsIkdyb3VwTmFtZSI6bnVsbCwiU3RhcnREYXRlIjoiMjAxNi0xMC0xMVQwMDowMDowMFoiLCJFbmREYXRlIjoiMjAxNi0xMC0xMlQwMDowMDowMFoiLCJQZXJjZW50YWdlQ29tcGxldGUiOm51bGwsIlN0eWxlIjp7IiRpZCI6IjIwOCIsIlNoYXBlIjowLCJTaGFwZVRoaWNrbmVzcyI6MSwiRHVyYXRpb25Gb3JtYXQiOjAsIkluY2x1ZGVOb25Xb3JraW5nRGF5c0luRHVyYXRpb24iOnRydWUsIlBlcmNlbnRhZ2VDb21wbGV0ZVN0eWxlIjp7IiRpZCI6IjIwOSIsIkZvbnRTZXR0aW5ncyI6eyIkaWQiOiIy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TEiLCJMaW5lQ29sb3IiOm51bGwsIkxpbmVXZWlnaHQiOjAuMCwiTGluZVR5cGUiOjAsIlBhcmVudFN0eWxlIjpudWxsfSwiUGFyZW50U3R5bGUiOnsiJHJlZiI6IjgxIn19LCJEdXJhdGlvblN0eWxlIjp7IiRpZCI6IjIxMiIsIkZvbnRTZXR0aW5ncyI6eyIkaWQiOiIy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TQiLCJMaW5lQ29sb3IiOm51bGwsIkxpbmVXZWlnaHQiOjAuMCwiTGluZVR5cGUiOjAsIlBhcmVudFN0eWxlIjpudWxsfSwiUGFyZW50U3R5bGUiOnsiJHJlZiI6Ijg4In19LCJIb3Jpem9udGFsQ29ubmVjdG9yU3R5bGUiOnsiJGlkIjoiMjE1IiwiTGluZUNvbG9yIjp7IiRyZWYiOiI5NiJ9LCJMaW5lV2VpZ2h0IjoxLjAsIkxpbmVUeXBlIjowLCJQYXJlbnRTdHlsZSI6eyIkcmVmIjoiOTUifX0sIlZlcnRpY2FsQ29ubmVjdG9yU3R5bGUiOnsiJGlkIjoiMj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E3IiwiTWFyZ2luIjp7IiRyZWYiOiIxMDIifSwiUGFkZGluZyI6eyIkcmVmIjoiMTAzIn0sIkJhY2tncm91bmQiOnsiJGlkIjoiMjE4IiwiQ29sb3IiOnsiJGlkIjoiMjE5IiwiQSI6MjU1LCJSIjo3OSwiRyI6MTI5LCJCIjoxODl9fSwiSXNWaXNpYmxlIjp0cnVlLCJXaWR0aCI6MC4wLCJIZWlnaHQiOjE2LjAsIkJvcmRlclN0eWxlIjp7IiRpZCI6IjIyMCIsIkxpbmVDb2xvciI6eyIkcmVmIjoiMTA1In0sIkxpbmVXZWlnaHQiOjAuMCwiTGluZVR5cGUiOjAsIlBhcmVudFN0eWxlIjp7IiRyZWYiOiIxMDQifX0sIlBhcmVudFN0eWxlIjp7IiRyZWYiOiIxMDEifX0sIlRpdGxlU3R5bGUiOnsiJGlkIjoiMjIxIiwiRm9udFNldHRpbmdzIjp7IiRpZCI6IjIy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jMiLCJMaW5lQ29sb3IiOm51bGwsIkxpbmVXZWlnaHQiOjAuMCwiTGluZVR5cGUiOjAsIlBhcmVudFN0eWxlIjpudWxsfSwiUGFyZW50U3R5bGUiOnsiJHJlZiI6IjEwNyJ9fSwiRGF0ZVN0eWxlIjp7IiRpZCI6IjIyNCIsIkZvbnRTZXR0aW5ncyI6eyIkaWQiOiIyM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yNiIsIkxpbmVDb2xvciI6bnVsbCwiTGluZVdlaWdodCI6MC4wLCJMaW5lVHlwZSI6MCwiUGFyZW50U3R5bGUiOm51bGx9LCJQYXJlbnRTdHlsZSI6eyIkcmVmIjoiMTE0In19LCJEYXRlRm9ybWF0Ijp7IiRyZWYiOiIxMjEifSwiSXNWaXNpYmxlIjp0cnVlLCJQYXJlbnRTdHlsZSI6eyIkcmVmIjoiODAifX0sIkluZGV4IjoyLCJJZCI6IjEzNTI1NzU1LWNiYjYtNDc0NS1iOTAwLWJiN2NlN2RhNTE5ZCIsIlRpdGxlIjoiU3R1ZGVudHMgaW50ZXJ2aWV3cyAoTHljw6llIEd1eW5lbWVyKVxyIiwiTm90ZSI6bnVsbCwiSHlwZXJsaW5rIjpudWxsLCJJc0NoYW5nZWQiOmZhbHNlLCJJc05ldyI6ZmFsc2V9LHsiJGlkIjoiMjI3IiwiR3JvdXBOYW1lIjpudWxsLCJTdGFydERhdGUiOiIyMDE2LTEwLTEwVDAwOjAwOjAwWiIsIkVuZERhdGUiOiIyMDE2LTEwLTIxVDAwOjAwOjAwWiIsIlBlcmNlbnRhZ2VDb21wbGV0ZSI6bnVsbCwiU3R5bGUiOnsiJGlkIjoiMjI4IiwiU2hhcGUiOjAsIlNoYXBlVGhpY2tuZXNzIjoxLCJEdXJhdGlvbkZvcm1hdCI6MCwiSW5jbHVkZU5vbldvcmtpbmdEYXlzSW5EdXJhdGlvbiI6dHJ1ZSwiUGVyY2VudGFnZUNvbXBsZXRlU3R5bGUiOnsiJGlkIjoiMjI5IiwiRm9udFNldHRpbmdzIjp7IiRpZCI6IjIz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zMSIsIkxpbmVDb2xvciI6bnVsbCwiTGluZVdlaWdodCI6MC4wLCJMaW5lVHlwZSI6MCwiUGFyZW50U3R5bGUiOm51bGx9LCJQYXJlbnRTdHlsZSI6eyIkcmVmIjoiODEifX0sIkR1cmF0aW9uU3R5bGUiOnsiJGlkIjoiMjMyIiwiRm9udFNldHRpbmdzIjp7IiRpZCI6IjIz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zNCIsIkxpbmVDb2xvciI6bnVsbCwiTGluZVdlaWdodCI6MC4wLCJMaW5lVHlwZSI6MCwiUGFyZW50U3R5bGUiOm51bGx9LCJQYXJlbnRTdHlsZSI6eyIkcmVmIjoiODgifX0sIkhvcml6b250YWxDb25uZWN0b3JTdHlsZSI6eyIkaWQiOiIyMzUiLCJMaW5lQ29sb3IiOnsiJHJlZiI6Ijk2In0sIkxpbmVXZWlnaHQiOjEuMCwiTGluZVR5cGUiOjAsIlBhcmVudFN0eWxlIjp7IiRyZWYiOiI5NSJ9fSwiVmVydGljYWxDb25uZWN0b3JTdHlsZSI6eyIkaWQiOiIyM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MzciLCJNYXJnaW4iOnsiJHJlZiI6IjEwMiJ9LCJQYWRkaW5nIjp7IiRyZWYiOiIxMDMifSwiQmFja2dyb3VuZCI6eyIkaWQiOiIyMzgiLCJDb2xvciI6eyIkaWQiOiIyMzkiLCJBIjoyNTUsIlIiOjc1LCJHIjoxNzIsIkIiOjE5OH19LCJJc1Zpc2libGUiOnRydWUsIldpZHRoIjowLjAsIkhlaWdodCI6MTYuMCwiQm9yZGVyU3R5bGUiOnsiJGlkIjoiMjQwIiwiTGluZUNvbG9yIjp7IiRyZWYiOiIxMDUifSwiTGluZVdlaWdodCI6MC4wLCJMaW5lVHlwZSI6MCwiUGFyZW50U3R5bGUiOnsiJHJlZiI6IjEwNCJ9fSwiUGFyZW50U3R5bGUiOnsiJHJlZiI6IjEwMSJ9fSwiVGl0bGVTdHlsZSI6eyIkaWQiOiIyNDEiLCJGb250U2V0dGluZ3MiOnsiJGlkIjoiMjQ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0MyIsIkxpbmVDb2xvciI6bnVsbCwiTGluZVdlaWdodCI6MC4wLCJMaW5lVHlwZSI6MCwiUGFyZW50U3R5bGUiOm51bGx9LCJQYXJlbnRTdHlsZSI6eyIkcmVmIjoiMTA3In19LCJEYXRlU3R5bGUiOnsiJGlkIjoiMjQ0IiwiRm9udFNldHRpbmdzIjp7IiRpZCI6IjI0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Q2IiwiTGluZUNvbG9yIjpudWxsLCJMaW5lV2VpZ2h0IjowLjAsIkxpbmVUeXBlIjowLCJQYXJlbnRTdHlsZSI6bnVsbH0sIlBhcmVudFN0eWxlIjp7IiRyZWYiOiIxMTQifX0sIkRhdGVGb3JtYXQiOnsiJHJlZiI6IjEyMSJ9LCJJc1Zpc2libGUiOnRydWUsIlBhcmVudFN0eWxlIjp7IiRyZWYiOiI4MCJ9fSwiSW5kZXgiOjMsIklkIjoiMjQxYTYxMTgtY2ViMC00Zjk4LWFiMmMtYmE4MjJhOGFmMDE3IiwiVGl0bGUiOiJQYXJlbnRzIGludGVydmlld3MgKElNVClcciIsIk5vdGUiOm51bGwsIkh5cGVybGluayI6bnVsbCwiSXNDaGFuZ2VkIjpmYWxzZSwiSXNOZXciOmZhbHNlfSx7IiRpZCI6IjI0NyIsIkdyb3VwTmFtZSI6bnVsbCwiU3RhcnREYXRlIjoiMjAxNi0xMC0xMFQwMDowMDowMFoiLCJFbmREYXRlIjoiMjAxNi0xMC0yMVQwMDowMDowMFoiLCJQZXJjZW50YWdlQ29tcGxldGUiOm51bGwsIlN0eWxlIjp7IiRpZCI6IjI0OCIsIlNoYXBlIjowLCJTaGFwZVRoaWNrbmVzcyI6MSwiRHVyYXRpb25Gb3JtYXQiOjAsIkluY2x1ZGVOb25Xb3JraW5nRGF5c0luRHVyYXRpb24iOnRydWUsIlBlcmNlbnRhZ2VDb21wbGV0ZVN0eWxlIjp7IiRpZCI6IjI0OSIsIkZvbnRTZXR0aW5ncyI6eyIkaWQiOiIyN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TEiLCJMaW5lQ29sb3IiOm51bGwsIkxpbmVXZWlnaHQiOjAuMCwiTGluZVR5cGUiOjAsIlBhcmVudFN0eWxlIjpudWxsfSwiUGFyZW50U3R5bGUiOnsiJHJlZiI6IjgxIn19LCJEdXJhdGlvblN0eWxlIjp7IiRpZCI6IjI1MiIsIkZvbnRTZXR0aW5ncyI6eyIkaWQiOiIyN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TQiLCJMaW5lQ29sb3IiOm51bGwsIkxpbmVXZWlnaHQiOjAuMCwiTGluZVR5cGUiOjAsIlBhcmVudFN0eWxlIjpudWxsfSwiUGFyZW50U3R5bGUiOnsiJHJlZiI6Ijg4In19LCJIb3Jpem9udGFsQ29ubmVjdG9yU3R5bGUiOnsiJGlkIjoiMjU1IiwiTGluZUNvbG9yIjp7IiRyZWYiOiI5NiJ9LCJMaW5lV2VpZ2h0IjoxLjAsIkxpbmVUeXBlIjowLCJQYXJlbnRTdHlsZSI6eyIkcmVmIjoiOTUifX0sIlZlcnRpY2FsQ29ubmVjdG9yU3R5bGUiOnsiJGlkIjoiMjU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U3IiwiTWFyZ2luIjp7IiRyZWYiOiIxMDIifSwiUGFkZGluZyI6eyIkcmVmIjoiMTAzIn0sIkJhY2tncm91bmQiOnsiJGlkIjoiMjU4IiwiQ29sb3IiOnsiJGlkIjoiMjU5IiwiQSI6MjU1LCJSIjo3NSwiRyI6MTcyLCJCIjoxOTh9fSwiSXNWaXNpYmxlIjp0cnVlLCJXaWR0aCI6MC4wLCJIZWlnaHQiOjE2LjAsIkJvcmRlclN0eWxlIjp7IiRpZCI6IjI2MCIsIkxpbmVDb2xvciI6eyIkcmVmIjoiMTA1In0sIkxpbmVXZWlnaHQiOjAuMCwiTGluZVR5cGUiOjAsIlBhcmVudFN0eWxlIjp7IiRyZWYiOiIxMDQifX0sIlBhcmVudFN0eWxlIjp7IiRyZWYiOiIxMDEifX0sIlRpdGxlU3R5bGUiOnsiJGlkIjoiMjYxIiwiRm9udFNldHRpbmdzIjp7IiRpZCI6IjI2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MiLCJMaW5lQ29sb3IiOm51bGwsIkxpbmVXZWlnaHQiOjAuMCwiTGluZVR5cGUiOjAsIlBhcmVudFN0eWxlIjpudWxsfSwiUGFyZW50U3R5bGUiOnsiJHJlZiI6IjEwNyJ9fSwiRGF0ZVN0eWxlIjp7IiRpZCI6IjI2NCIsIkZvbnRTZXR0aW5ncyI6eyIkaWQiOiIyN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2NiIsIkxpbmVDb2xvciI6bnVsbCwiTGluZVdlaWdodCI6MC4wLCJMaW5lVHlwZSI6MCwiUGFyZW50U3R5bGUiOm51bGx9LCJQYXJlbnRTdHlsZSI6eyIkcmVmIjoiMTE0In19LCJEYXRlRm9ybWF0Ijp7IiRyZWYiOiIxMjEifSwiSXNWaXNpYmxlIjp0cnVlLCJQYXJlbnRTdHlsZSI6eyIkcmVmIjoiODAifX0sIkluZGV4Ijo0LCJJZCI6ImFhODg3NDRlLTM4YjMtNGU5Ni04NjdhLTA4NTlkMmVlYWIyYSIsIlRpdGxlIjoiUGFyZW50cyBpbnRlcnZpZXdzICAoTHljw6llIEd1eW5lbWVyKVxyIiwiTm90ZSI6bnVsbCwiSHlwZXJsaW5rIjpudWxsLCJJc0NoYW5nZWQiOmZhbHNlLCJJc05ldyI6ZmFsc2V9LHsiJGlkIjoiMjY3IiwiR3JvdXBOYW1lIjpudWxsLCJTdGFydERhdGUiOiIyMDE2LTEwLTIyVDAwOjAwOjAwWiIsIkVuZERhdGUiOiIyMDE2LTEwLTI5VDAwOjAwOjAwWiIsIlBlcmNlbnRhZ2VDb21wbGV0ZSI6bnVsbCwiU3R5bGUiOnsiJGlkIjoiMjY4IiwiU2hhcGUiOjAsIlNoYXBlVGhpY2tuZXNzIjoxLCJEdXJhdGlvbkZvcm1hdCI6MCwiSW5jbHVkZU5vbldvcmtpbmdEYXlzSW5EdXJhdGlvbiI6dHJ1ZSwiUGVyY2VudGFnZUNvbXBsZXRlU3R5bGUiOnsiJGlkIjoiMjY5IiwiRm9udFNldHRpbmdzIjp7IiRpZCI6IjI3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3MSIsIkxpbmVDb2xvciI6bnVsbCwiTGluZVdlaWdodCI6MC4wLCJMaW5lVHlwZSI6MCwiUGFyZW50U3R5bGUiOm51bGx9LCJQYXJlbnRTdHlsZSI6eyIkcmVmIjoiODEifX0sIkR1cmF0aW9uU3R5bGUiOnsiJGlkIjoiMjcyIiwiRm9udFNldHRpbmdzIjp7IiRpZCI6IjI3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3NCIsIkxpbmVDb2xvciI6bnVsbCwiTGluZVdlaWdodCI6MC4wLCJMaW5lVHlwZSI6MCwiUGFyZW50U3R5bGUiOm51bGx9LCJQYXJlbnRTdHlsZSI6eyIkcmVmIjoiODgifX0sIkhvcml6b250YWxDb25uZWN0b3JTdHlsZSI6eyIkaWQiOiIyNzUiLCJMaW5lQ29sb3IiOnsiJHJlZiI6Ijk2In0sIkxpbmVXZWlnaHQiOjEuMCwiTGluZVR5cGUiOjAsIlBhcmVudFN0eWxlIjp7IiRyZWYiOiI5NSJ9fSwiVmVydGljYWxDb25uZWN0b3JTdHlsZSI6eyIkaWQiOiIyN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NzciLCJNYXJnaW4iOnsiJHJlZiI6IjEwMiJ9LCJQYWRkaW5nIjp7IiRyZWYiOiIxMDMifSwiQmFja2dyb3VuZCI6eyIkaWQiOiIyNzgiLCJDb2xvciI6eyIkaWQiOiIyNzkiLCJBIjoyNTUsIlIiOjE1NSwiRyI6MTg3LCJCIjo4OX19LCJJc1Zpc2libGUiOnRydWUsIldpZHRoIjowLjAsIkhlaWdodCI6MTYuMCwiQm9yZGVyU3R5bGUiOnsiJGlkIjoiMjgwIiwiTGluZUNvbG9yIjp7IiRyZWYiOiIxMDUifSwiTGluZVdlaWdodCI6MC4wLCJMaW5lVHlwZSI6MCwiUGFyZW50U3R5bGUiOnsiJHJlZiI6IjEwNCJ9fSwiUGFyZW50U3R5bGUiOnsiJHJlZiI6IjEwMSJ9fSwiVGl0bGVTdHlsZSI6eyIkaWQiOiIyODEiLCJGb250U2V0dGluZ3MiOnsiJGlkIjoiMjg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4MyIsIkxpbmVDb2xvciI6bnVsbCwiTGluZVdlaWdodCI6MC4wLCJMaW5lVHlwZSI6MCwiUGFyZW50U3R5bGUiOm51bGx9LCJQYXJlbnRTdHlsZSI6eyIkcmVmIjoiMTA3In19LCJEYXRlU3R5bGUiOnsiJGlkIjoiMjg0IiwiRm9udFNldHRpbmdzIjp7IiRpZCI6IjI4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g2IiwiTGluZUNvbG9yIjpudWxsLCJMaW5lV2VpZ2h0IjowLjAsIkxpbmVUeXBlIjowLCJQYXJlbnRTdHlsZSI6bnVsbH0sIlBhcmVudFN0eWxlIjp7IiRyZWYiOiIxMTQifX0sIkRhdGVGb3JtYXQiOnsiJHJlZiI6IjEyMSJ9LCJJc1Zpc2libGUiOnRydWUsIlBhcmVudFN0eWxlIjp7IiRyZWYiOiI4MCJ9fSwiSW5kZXgiOjUsIklkIjoiMWUxOGIzNjEtZjc1NS00NzNlLTliYTUtY2NhMjdmMWVhNDU0IiwiVGl0bGUiOiJSZXN0cmFuc2NyaXB0aW9uIiwiTm90ZSI6bnVsbCwiSHlwZXJsaW5rIjpudWxsLCJJc0NoYW5nZWQiOmZhbHNlLCJJc05ldyI6ZmFsc2V9LHsiJGlkIjoiMjg3IiwiR3JvdXBOYW1lIjpudWxsLCJTdGFydERhdGUiOiIyMDE2LTEwLTI0VDAwOjAwOjAwWiIsIkVuZERhdGUiOiIyMDE2LTExLTExVDAwOjAwOjAwWiIsIlBlcmNlbnRhZ2VDb21wbGV0ZSI6bnVsbCwiU3R5bGUiOnsiJGlkIjoiMjg4IiwiU2hhcGUiOjAsIlNoYXBlVGhpY2tuZXNzIjoxLCJEdXJhdGlvbkZvcm1hdCI6MCwiSW5jbHVkZU5vbldvcmtpbmdEYXlzSW5EdXJhdGlvbiI6dHJ1ZSwiUGVyY2VudGFnZUNvbXBsZXRlU3R5bGUiOnsiJGlkIjoiMjg5IiwiRm9udFNldHRpbmdzIjp7IiRpZCI6IjI5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5MSIsIkxpbmVDb2xvciI6bnVsbCwiTGluZVdlaWdodCI6MC4wLCJMaW5lVHlwZSI6MCwiUGFyZW50U3R5bGUiOm51bGx9LCJQYXJlbnRTdHlsZSI6eyIkcmVmIjoiODEifX0sIkR1cmF0aW9uU3R5bGUiOnsiJGlkIjoiMjkyIiwiRm9udFNldHRpbmdzIjp7IiRpZCI6IjI5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NCIsIkxpbmVDb2xvciI6bnVsbCwiTGluZVdlaWdodCI6MC4wLCJMaW5lVHlwZSI6MCwiUGFyZW50U3R5bGUiOm51bGx9LCJQYXJlbnRTdHlsZSI6eyIkcmVmIjoiODgifX0sIkhvcml6b250YWxDb25uZWN0b3JTdHlsZSI6eyIkaWQiOiIyOTUiLCJMaW5lQ29sb3IiOnsiJHJlZiI6Ijk2In0sIkxpbmVXZWlnaHQiOjEuMCwiTGluZVR5cGUiOjAsIlBhcmVudFN0eWxlIjp7IiRyZWYiOiI5NSJ9fSwiVmVydGljYWxDb25uZWN0b3JTdHlsZSI6eyIkaWQiOiIyOT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OTciLCJNYXJnaW4iOnsiJHJlZiI6IjEwMiJ9LCJQYWRkaW5nIjp7IiRyZWYiOiIxMDMifSwiQmFja2dyb3VuZCI6eyIkaWQiOiIyOTgiLCJDb2xvciI6eyIkaWQiOiIyOTkiLCJBIjoyNTUsIlIiOjI0NywiRyI6MTUwLCJCIjo3MH19LCJJc1Zpc2libGUiOnRydWUsIldpZHRoIjowLjAsIkhlaWdodCI6MTYuMCwiQm9yZGVyU3R5bGUiOnsiJGlkIjoiMzAwIiwiTGluZUNvbG9yIjp7IiRyZWYiOiIxMDUifSwiTGluZVdlaWdodCI6MC4wLCJMaW5lVHlwZSI6MCwiUGFyZW50U3R5bGUiOnsiJHJlZiI6IjEwNCJ9fSwiUGFyZW50U3R5bGUiOnsiJHJlZiI6IjEwMSJ9fSwiVGl0bGVTdHlsZSI6eyIkaWQiOiIzMDEiLCJGb250U2V0dGluZ3MiOnsiJGlkIjoiMzA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wMyIsIkxpbmVDb2xvciI6bnVsbCwiTGluZVdlaWdodCI6MC4wLCJMaW5lVHlwZSI6MCwiUGFyZW50U3R5bGUiOm51bGx9LCJQYXJlbnRTdHlsZSI6eyIkcmVmIjoiMTA3In19LCJEYXRlU3R5bGUiOnsiJGlkIjoiMzA0IiwiRm9udFNldHRpbmdzIjp7IiRpZCI6IjMw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A2IiwiTGluZUNvbG9yIjpudWxsLCJMaW5lV2VpZ2h0IjowLjAsIkxpbmVUeXBlIjowLCJQYXJlbnRTdHlsZSI6bnVsbH0sIlBhcmVudFN0eWxlIjp7IiRyZWYiOiIxMTQifX0sIkRhdGVGb3JtYXQiOnsiJHJlZiI6IjEyMSJ9LCJJc1Zpc2libGUiOnRydWUsIlBhcmVudFN0eWxlIjp7IiRyZWYiOiI4MCJ9fSwiSW5kZXgiOjYsIklkIjoiNzIxMGM0MzMtZjUzZC00NjQyLWI4ODItN2E0YzExYzhkY2NlIiwiVGl0bGUiOiJRdWFsaXRhdGl2ZSBhbmFseXNpcyIsIk5vdGUiOm51bGwsIkh5cGVybGluayI6bnVsbCwiSXNDaGFuZ2VkIjpmYWxzZSwiSXNOZXciOmZhbHNlfSx7IiRpZCI6IjMwNyIsIkdyb3VwTmFtZSI6bnVsbCwiU3RhcnREYXRlIjoiMjAxNi0xMS0wMVQwMDowMDowMFoiLCJFbmREYXRlIjoiMjAxNi0xMS0zMFQwMDowMDowMFoiLCJQZXJjZW50YWdlQ29tcGxldGUiOm51bGwsIlN0eWxlIjp7IiRpZCI6IjMwOCIsIlNoYXBlIjowLCJTaGFwZVRoaWNrbmVzcyI6MSwiRHVyYXRpb25Gb3JtYXQiOjAsIkluY2x1ZGVOb25Xb3JraW5nRGF5c0luRHVyYXRpb24iOnRydWUsIlBlcmNlbnRhZ2VDb21wbGV0ZVN0eWxlIjp7IiRpZCI6IjMwOSIsIkZvbnRTZXR0aW5ncyI6eyIkaWQiOiIz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MTEiLCJMaW5lQ29sb3IiOm51bGwsIkxpbmVXZWlnaHQiOjAuMCwiTGluZVR5cGUiOjAsIlBhcmVudFN0eWxlIjpudWxsfSwiUGFyZW50U3R5bGUiOnsiJHJlZiI6IjgxIn19LCJEdXJhdGlvblN0eWxlIjp7IiRpZCI6IjMxMiIsIkZvbnRTZXR0aW5ncyI6eyIkaWQiOiIz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TQiLCJMaW5lQ29sb3IiOm51bGwsIkxpbmVXZWlnaHQiOjAuMCwiTGluZVR5cGUiOjAsIlBhcmVudFN0eWxlIjpudWxsfSwiUGFyZW50U3R5bGUiOnsiJHJlZiI6Ijg4In19LCJIb3Jpem9udGFsQ29ubmVjdG9yU3R5bGUiOnsiJGlkIjoiMzE1IiwiTGluZUNvbG9yIjp7IiRyZWYiOiI5NiJ9LCJMaW5lV2VpZ2h0IjoxLjAsIkxpbmVUeXBlIjowLCJQYXJlbnRTdHlsZSI6eyIkcmVmIjoiOTUifX0sIlZlcnRpY2FsQ29ubmVjdG9yU3R5bGUiOnsiJGlkIjoiMz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zE3IiwiTWFyZ2luIjp7IiRyZWYiOiIxMDIifSwiUGFkZGluZyI6eyIkcmVmIjoiMTAzIn0sIkJhY2tncm91bmQiOnsiJGlkIjoiMzE4IiwiQ29sb3IiOnsiJGlkIjoiMzE5IiwiQSI6MjU1LCJSIjoyMDMsIkciOjAsIkIiOjE4fX0sIklzVmlzaWJsZSI6dHJ1ZSwiV2lkdGgiOjAuMCwiSGVpZ2h0IjoxNi4wLCJCb3JkZXJTdHlsZSI6eyIkaWQiOiIzMjAiLCJMaW5lQ29sb3IiOnsiJHJlZiI6IjEwNSJ9LCJMaW5lV2VpZ2h0IjowLjAsIkxpbmVUeXBlIjowLCJQYXJlbnRTdHlsZSI6eyIkcmVmIjoiMTA0In19LCJQYXJlbnRTdHlsZSI6eyIkcmVmIjoiMTAxIn19LCJUaXRsZVN0eWxlIjp7IiRpZCI6IjMyMSIsIkZvbnRTZXR0aW5ncyI6eyIkaWQiOiIzMjI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IzIiwiTGluZUNvbG9yIjpudWxsLCJMaW5lV2VpZ2h0IjowLjAsIkxpbmVUeXBlIjowLCJQYXJlbnRTdHlsZSI6bnVsbH0sIlBhcmVudFN0eWxlIjp7IiRyZWYiOiIxMDcifX0sIkRhdGVTdHlsZSI6eyIkaWQiOiIzMjQiLCJGb250U2V0dGluZ3MiOnsiJGlkIjoiMzI1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MjYiLCJMaW5lQ29sb3IiOm51bGwsIkxpbmVXZWlnaHQiOjAuMCwiTGluZVR5cGUiOjAsIlBhcmVudFN0eWxlIjpudWxsfSwiUGFyZW50U3R5bGUiOnsiJHJlZiI6IjExNCJ9fSwiRGF0ZUZvcm1hdCI6eyIkcmVmIjoiMTIxIn0sIklzVmlzaWJsZSI6dHJ1ZSwiUGFyZW50U3R5bGUiOnsiJHJlZiI6IjgwIn19LCJJbmRleCI6NywiSWQiOiJlYTljMjAyMi0xMjYxLTRkMDYtYmE5My1iMzA4Y2VlYTdkZTIiLCJUaXRsZSI6IlJlcG9ydCB3cml0aW5nIiwiTm90ZSI6bnVsbCwiSHlwZXJsaW5rIjpudWxsLCJJc0NoYW5nZWQiOmZhbHNlLCJJc05ldyI6ZmFsc2V9XSwiU2V0dGluZ3MiOnsiJGlkIjoiMzI3IiwiSW1wYU9wdGlvbnMiOnsiJGlkIjoiMzI4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
  <p:tag name="__MASTER" val="__part_0"/>
</p:tagLst>
</file>

<file path=ppt/tags/tag182.xml><?xml version="1.0" encoding="utf-8"?>
<p:tagLst xmlns:a="http://schemas.openxmlformats.org/drawingml/2006/main" xmlns:r="http://schemas.openxmlformats.org/officeDocument/2006/relationships" xmlns:p="http://schemas.openxmlformats.org/presentationml/2006/main">
  <p:tag name="OTLMARKERSHAPE" val="OTL"/>
</p:tagLst>
</file>

<file path=ppt/tags/tag183.xml><?xml version="1.0" encoding="utf-8"?>
<p:tagLst xmlns:a="http://schemas.openxmlformats.org/drawingml/2006/main" xmlns:r="http://schemas.openxmlformats.org/officeDocument/2006/relationships" xmlns:p="http://schemas.openxmlformats.org/presentationml/2006/main">
  <p:tag name="OTLMARKERSHAPE" val="OTL"/>
</p:tagLst>
</file>

<file path=ppt/tags/tag184.xml><?xml version="1.0" encoding="utf-8"?>
<p:tagLst xmlns:a="http://schemas.openxmlformats.org/drawingml/2006/main" xmlns:r="http://schemas.openxmlformats.org/officeDocument/2006/relationships" xmlns:p="http://schemas.openxmlformats.org/presentationml/2006/main">
  <p:tag name="OTLMARKERSHAPE" val="OTL"/>
</p:tagLst>
</file>

<file path=ppt/tags/tag185.xml><?xml version="1.0" encoding="utf-8"?>
<p:tagLst xmlns:a="http://schemas.openxmlformats.org/drawingml/2006/main" xmlns:r="http://schemas.openxmlformats.org/officeDocument/2006/relationships" xmlns:p="http://schemas.openxmlformats.org/presentationml/2006/main">
  <p:tag name="OTLMARKERSHAPE" val="OTL"/>
</p:tagLst>
</file>

<file path=ppt/tags/tag186.xml><?xml version="1.0" encoding="utf-8"?>
<p:tagLst xmlns:a="http://schemas.openxmlformats.org/drawingml/2006/main" xmlns:r="http://schemas.openxmlformats.org/officeDocument/2006/relationships" xmlns:p="http://schemas.openxmlformats.org/presentationml/2006/main">
  <p:tag name="OTLMARKERSHAPE" val="OTL"/>
</p:tagLst>
</file>

<file path=ppt/tags/tag187.xml><?xml version="1.0" encoding="utf-8"?>
<p:tagLst xmlns:a="http://schemas.openxmlformats.org/drawingml/2006/main" xmlns:r="http://schemas.openxmlformats.org/officeDocument/2006/relationships" xmlns:p="http://schemas.openxmlformats.org/presentationml/2006/main">
  <p:tag name="OTLMARKERSHAPE" val="OTL"/>
</p:tagLst>
</file>

<file path=ppt/tags/tag188.xml><?xml version="1.0" encoding="utf-8"?>
<p:tagLst xmlns:a="http://schemas.openxmlformats.org/drawingml/2006/main" xmlns:r="http://schemas.openxmlformats.org/officeDocument/2006/relationships" xmlns:p="http://schemas.openxmlformats.org/presentationml/2006/main">
  <p:tag name="OTLMARKERSHAPE" val="OTL"/>
</p:tagLst>
</file>

<file path=ppt/tags/tag189.xml><?xml version="1.0" encoding="utf-8"?>
<p:tagLst xmlns:a="http://schemas.openxmlformats.org/drawingml/2006/main" xmlns:r="http://schemas.openxmlformats.org/officeDocument/2006/relationships" xmlns:p="http://schemas.openxmlformats.org/presentationml/2006/main">
  <p:tag name="OTLMARKERSHAPE" val="OTL"/>
</p:tagLst>
</file>

<file path=ppt/tags/tag19.xml><?xml version="1.0" encoding="utf-8"?>
<p:tagLst xmlns:a="http://schemas.openxmlformats.org/drawingml/2006/main" xmlns:r="http://schemas.openxmlformats.org/officeDocument/2006/relationships" xmlns:p="http://schemas.openxmlformats.org/presentationml/2006/main">
  <p:tag name="OTLMARKERSHAPE" val="OTL"/>
</p:tagLst>
</file>

<file path=ppt/tags/tag190.xml><?xml version="1.0" encoding="utf-8"?>
<p:tagLst xmlns:a="http://schemas.openxmlformats.org/drawingml/2006/main" xmlns:r="http://schemas.openxmlformats.org/officeDocument/2006/relationships" xmlns:p="http://schemas.openxmlformats.org/presentationml/2006/main">
  <p:tag name="OTLMARKERSHAPE" val="OTL"/>
</p:tagLst>
</file>

<file path=ppt/tags/tag191.xml><?xml version="1.0" encoding="utf-8"?>
<p:tagLst xmlns:a="http://schemas.openxmlformats.org/drawingml/2006/main" xmlns:r="http://schemas.openxmlformats.org/officeDocument/2006/relationships" xmlns:p="http://schemas.openxmlformats.org/presentationml/2006/main">
  <p:tag name="OTLMARKERSHAPE" val="OTL"/>
</p:tagLst>
</file>

<file path=ppt/tags/tag192.xml><?xml version="1.0" encoding="utf-8"?>
<p:tagLst xmlns:a="http://schemas.openxmlformats.org/drawingml/2006/main" xmlns:r="http://schemas.openxmlformats.org/officeDocument/2006/relationships" xmlns:p="http://schemas.openxmlformats.org/presentationml/2006/main">
  <p:tag name="OTLMARKERSHAPE" val="OTL"/>
</p:tagLst>
</file>

<file path=ppt/tags/tag193.xml><?xml version="1.0" encoding="utf-8"?>
<p:tagLst xmlns:a="http://schemas.openxmlformats.org/drawingml/2006/main" xmlns:r="http://schemas.openxmlformats.org/officeDocument/2006/relationships" xmlns:p="http://schemas.openxmlformats.org/presentationml/2006/main">
  <p:tag name="OTLMARKERSHAPE" val="OTL"/>
</p:tagLst>
</file>

<file path=ppt/tags/tag194.xml><?xml version="1.0" encoding="utf-8"?>
<p:tagLst xmlns:a="http://schemas.openxmlformats.org/drawingml/2006/main" xmlns:r="http://schemas.openxmlformats.org/officeDocument/2006/relationships" xmlns:p="http://schemas.openxmlformats.org/presentationml/2006/main">
  <p:tag name="OTLMARKERSHAPE" val="OTL"/>
</p:tagLst>
</file>

<file path=ppt/tags/tag195.xml><?xml version="1.0" encoding="utf-8"?>
<p:tagLst xmlns:a="http://schemas.openxmlformats.org/drawingml/2006/main" xmlns:r="http://schemas.openxmlformats.org/officeDocument/2006/relationships" xmlns:p="http://schemas.openxmlformats.org/presentationml/2006/main">
  <p:tag name="OTLMARKERSHAPE" val="OTL"/>
</p:tagLst>
</file>

<file path=ppt/tags/tag196.xml><?xml version="1.0" encoding="utf-8"?>
<p:tagLst xmlns:a="http://schemas.openxmlformats.org/drawingml/2006/main" xmlns:r="http://schemas.openxmlformats.org/officeDocument/2006/relationships" xmlns:p="http://schemas.openxmlformats.org/presentationml/2006/main">
  <p:tag name="OTLMARKERSHAPE" val="OTL"/>
</p:tagLst>
</file>

<file path=ppt/tags/tag197.xml><?xml version="1.0" encoding="utf-8"?>
<p:tagLst xmlns:a="http://schemas.openxmlformats.org/drawingml/2006/main" xmlns:r="http://schemas.openxmlformats.org/officeDocument/2006/relationships" xmlns:p="http://schemas.openxmlformats.org/presentationml/2006/main">
  <p:tag name="OTLMARKERSHAPE" val="OTL"/>
</p:tagLst>
</file>

<file path=ppt/tags/tag198.xml><?xml version="1.0" encoding="utf-8"?>
<p:tagLst xmlns:a="http://schemas.openxmlformats.org/drawingml/2006/main" xmlns:r="http://schemas.openxmlformats.org/officeDocument/2006/relationships" xmlns:p="http://schemas.openxmlformats.org/presentationml/2006/main">
  <p:tag name="OTLMARKERSHAPE" val="OTL"/>
</p:tagLst>
</file>

<file path=ppt/tags/tag199.xml><?xml version="1.0" encoding="utf-8"?>
<p:tagLst xmlns:a="http://schemas.openxmlformats.org/drawingml/2006/main" xmlns:r="http://schemas.openxmlformats.org/officeDocument/2006/relationships" xmlns:p="http://schemas.openxmlformats.org/presentationml/2006/main">
  <p:tag name="OTLMARKERSHAPE" val="OTL"/>
</p:tagLst>
</file>

<file path=ppt/tags/tag2.xml><?xml version="1.0" encoding="utf-8"?>
<p:tagLst xmlns:a="http://schemas.openxmlformats.org/drawingml/2006/main" xmlns:r="http://schemas.openxmlformats.org/officeDocument/2006/relationships" xmlns:p="http://schemas.openxmlformats.org/presentationml/2006/main">
  <p:tag name="OTLMARKERSHAPE" val="OTL"/>
</p:tagLst>
</file>

<file path=ppt/tags/tag20.xml><?xml version="1.0" encoding="utf-8"?>
<p:tagLst xmlns:a="http://schemas.openxmlformats.org/drawingml/2006/main" xmlns:r="http://schemas.openxmlformats.org/officeDocument/2006/relationships" xmlns:p="http://schemas.openxmlformats.org/presentationml/2006/main">
  <p:tag name="OTLMARKERSHAPE" val="OTL"/>
</p:tagLst>
</file>

<file path=ppt/tags/tag200.xml><?xml version="1.0" encoding="utf-8"?>
<p:tagLst xmlns:a="http://schemas.openxmlformats.org/drawingml/2006/main" xmlns:r="http://schemas.openxmlformats.org/officeDocument/2006/relationships" xmlns:p="http://schemas.openxmlformats.org/presentationml/2006/main">
  <p:tag name="OTLMARKERSHAPE" val="OTL"/>
</p:tagLst>
</file>

<file path=ppt/tags/tag201.xml><?xml version="1.0" encoding="utf-8"?>
<p:tagLst xmlns:a="http://schemas.openxmlformats.org/drawingml/2006/main" xmlns:r="http://schemas.openxmlformats.org/officeDocument/2006/relationships" xmlns:p="http://schemas.openxmlformats.org/presentationml/2006/main">
  <p:tag name="OTLMARKERSHAPE" val="OTL"/>
</p:tagLst>
</file>

<file path=ppt/tags/tag202.xml><?xml version="1.0" encoding="utf-8"?>
<p:tagLst xmlns:a="http://schemas.openxmlformats.org/drawingml/2006/main" xmlns:r="http://schemas.openxmlformats.org/officeDocument/2006/relationships" xmlns:p="http://schemas.openxmlformats.org/presentationml/2006/main">
  <p:tag name="OTLMARKERSHAPE" val="OTL"/>
</p:tagLst>
</file>

<file path=ppt/tags/tag203.xml><?xml version="1.0" encoding="utf-8"?>
<p:tagLst xmlns:a="http://schemas.openxmlformats.org/drawingml/2006/main" xmlns:r="http://schemas.openxmlformats.org/officeDocument/2006/relationships" xmlns:p="http://schemas.openxmlformats.org/presentationml/2006/main">
  <p:tag name="OTLMARKERSHAPE" val="OTL"/>
</p:tagLst>
</file>

<file path=ppt/tags/tag204.xml><?xml version="1.0" encoding="utf-8"?>
<p:tagLst xmlns:a="http://schemas.openxmlformats.org/drawingml/2006/main" xmlns:r="http://schemas.openxmlformats.org/officeDocument/2006/relationships" xmlns:p="http://schemas.openxmlformats.org/presentationml/2006/main">
  <p:tag name="OTLMARKERSHAPE" val="OTL"/>
</p:tagLst>
</file>

<file path=ppt/tags/tag205.xml><?xml version="1.0" encoding="utf-8"?>
<p:tagLst xmlns:a="http://schemas.openxmlformats.org/drawingml/2006/main" xmlns:r="http://schemas.openxmlformats.org/officeDocument/2006/relationships" xmlns:p="http://schemas.openxmlformats.org/presentationml/2006/main">
  <p:tag name="OTLMARKERSHAPE" val="OTL"/>
</p:tagLst>
</file>

<file path=ppt/tags/tag206.xml><?xml version="1.0" encoding="utf-8"?>
<p:tagLst xmlns:a="http://schemas.openxmlformats.org/drawingml/2006/main" xmlns:r="http://schemas.openxmlformats.org/officeDocument/2006/relationships" xmlns:p="http://schemas.openxmlformats.org/presentationml/2006/main">
  <p:tag name="OTLMARKERSHAPE" val="OTL"/>
</p:tagLst>
</file>

<file path=ppt/tags/tag207.xml><?xml version="1.0" encoding="utf-8"?>
<p:tagLst xmlns:a="http://schemas.openxmlformats.org/drawingml/2006/main" xmlns:r="http://schemas.openxmlformats.org/officeDocument/2006/relationships" xmlns:p="http://schemas.openxmlformats.org/presentationml/2006/main">
  <p:tag name="OTLMARKERSHAPE" val="OTL"/>
</p:tagLst>
</file>

<file path=ppt/tags/tag208.xml><?xml version="1.0" encoding="utf-8"?>
<p:tagLst xmlns:a="http://schemas.openxmlformats.org/drawingml/2006/main" xmlns:r="http://schemas.openxmlformats.org/officeDocument/2006/relationships" xmlns:p="http://schemas.openxmlformats.org/presentationml/2006/main">
  <p:tag name="OTLMARKERSHAPE" val="OTL"/>
</p:tagLst>
</file>

<file path=ppt/tags/tag209.xml><?xml version="1.0" encoding="utf-8"?>
<p:tagLst xmlns:a="http://schemas.openxmlformats.org/drawingml/2006/main" xmlns:r="http://schemas.openxmlformats.org/officeDocument/2006/relationships" xmlns:p="http://schemas.openxmlformats.org/presentationml/2006/main">
  <p:tag name="OTLMARKERSHAPE" val="OTL"/>
</p:tagLst>
</file>

<file path=ppt/tags/tag21.xml><?xml version="1.0" encoding="utf-8"?>
<p:tagLst xmlns:a="http://schemas.openxmlformats.org/drawingml/2006/main" xmlns:r="http://schemas.openxmlformats.org/officeDocument/2006/relationships" xmlns:p="http://schemas.openxmlformats.org/presentationml/2006/main">
  <p:tag name="OTLMARKERSHAPE" val="OTL"/>
</p:tagLst>
</file>

<file path=ppt/tags/tag210.xml><?xml version="1.0" encoding="utf-8"?>
<p:tagLst xmlns:a="http://schemas.openxmlformats.org/drawingml/2006/main" xmlns:r="http://schemas.openxmlformats.org/officeDocument/2006/relationships" xmlns:p="http://schemas.openxmlformats.org/presentationml/2006/main">
  <p:tag name="OTLMARKERSHAPE" val="OTL"/>
</p:tagLst>
</file>

<file path=ppt/tags/tag211.xml><?xml version="1.0" encoding="utf-8"?>
<p:tagLst xmlns:a="http://schemas.openxmlformats.org/drawingml/2006/main" xmlns:r="http://schemas.openxmlformats.org/officeDocument/2006/relationships" xmlns:p="http://schemas.openxmlformats.org/presentationml/2006/main">
  <p:tag name="OTLMARKERSHAPE" val="OTL"/>
</p:tagLst>
</file>

<file path=ppt/tags/tag212.xml><?xml version="1.0" encoding="utf-8"?>
<p:tagLst xmlns:a="http://schemas.openxmlformats.org/drawingml/2006/main" xmlns:r="http://schemas.openxmlformats.org/officeDocument/2006/relationships" xmlns:p="http://schemas.openxmlformats.org/presentationml/2006/main">
  <p:tag name="OTLMARKERSHAPE" val="OTL"/>
</p:tagLst>
</file>

<file path=ppt/tags/tag213.xml><?xml version="1.0" encoding="utf-8"?>
<p:tagLst xmlns:a="http://schemas.openxmlformats.org/drawingml/2006/main" xmlns:r="http://schemas.openxmlformats.org/officeDocument/2006/relationships" xmlns:p="http://schemas.openxmlformats.org/presentationml/2006/main">
  <p:tag name="OTLMARKERSHAPE" val="OTL"/>
</p:tagLst>
</file>

<file path=ppt/tags/tag214.xml><?xml version="1.0" encoding="utf-8"?>
<p:tagLst xmlns:a="http://schemas.openxmlformats.org/drawingml/2006/main" xmlns:r="http://schemas.openxmlformats.org/officeDocument/2006/relationships" xmlns:p="http://schemas.openxmlformats.org/presentationml/2006/main">
  <p:tag name="OTLMARKERSHAPE" val="OTL"/>
</p:tagLst>
</file>

<file path=ppt/tags/tag215.xml><?xml version="1.0" encoding="utf-8"?>
<p:tagLst xmlns:a="http://schemas.openxmlformats.org/drawingml/2006/main" xmlns:r="http://schemas.openxmlformats.org/officeDocument/2006/relationships" xmlns:p="http://schemas.openxmlformats.org/presentationml/2006/main">
  <p:tag name="OTLMARKERSHAPE" val="OTL"/>
</p:tagLst>
</file>

<file path=ppt/tags/tag216.xml><?xml version="1.0" encoding="utf-8"?>
<p:tagLst xmlns:a="http://schemas.openxmlformats.org/drawingml/2006/main" xmlns:r="http://schemas.openxmlformats.org/officeDocument/2006/relationships" xmlns:p="http://schemas.openxmlformats.org/presentationml/2006/main">
  <p:tag name="OTLMARKERSHAPE" val="OTL"/>
</p:tagLst>
</file>

<file path=ppt/tags/tag217.xml><?xml version="1.0" encoding="utf-8"?>
<p:tagLst xmlns:a="http://schemas.openxmlformats.org/drawingml/2006/main" xmlns:r="http://schemas.openxmlformats.org/officeDocument/2006/relationships" xmlns:p="http://schemas.openxmlformats.org/presentationml/2006/main">
  <p:tag name="__PART_0" val="eyIkaWQiOiIxIiwiQ3VsdHVyZUluZm9OYW1lIjoiZnItQ0giLCJTdHlsZU5hbWUiOiJTdGFuZGFyZCIsIklzVGVtcGxhdGUiOmZhbHNlLCJWZXJzaW9uIjp7IiRpZCI6IjIiLCJWZXJzaW9uIjoiMy4wLjEiLCJPcmlnaW5hbEFzc2VtYmx5VmVyc2lvbiI6IjMuMDEuMDY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UsIkxlZnQiOjAsIlJpZ2h0IjowLCJCb3R0b20iOjV9LCJCYWNrZ3JvdW5kIjp7IiRpZCI6IjgiLCJDb2xvciI6eyIkaWQiOiI5IiwiQSI6MjU1LCJSIjo2OCwiRyI6ODQsIkIiOjEwNn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g5LCJSIjowLCJHIjowLCJCIjowfX0sIklzVmlzaWJsZSI6dHJ1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E5MiwiRyI6ODAsIkIiOjc3fX0sIk1heFdpZHRoIjoiSW5maW5pdHkiLCJNYXhIZWlnaHQiOiJJbmZpbml0eSIsIlNtYXJ0Rm9yZWdyb3VuZElzQWN0aXZlIjpmYWxzZSwiSG9yaXpvbnRhbEFsaWdubWVudCI6MCwiVmVydGljYWxBbGlnbm1lbnQiOjAsIlNtYXJ0Rm9yZWdyb3VuZCI6bnVsbCwiTWFyZ2luIjp7IiRpZCI6IjI1IiwiVG9wIjowLCJMZWZ0IjoyNSwiUmlnaHQiOjAsIkJvdHRvbSI6MH0sIlBhZGRpbmciOnsiJGlkIjoiMjYiLCJUb3AiOjAsIkxlZnQiOjAsIlJpZ2h0IjowLCJCb3R0b20iOjB9LCJCYWNrZ3JvdW5kIjp7IiRpZCI6IjI3IiwiQ29sb3IiOnsiJHJlZiI6IjIwIn19LCJJc1Zpc2libGUiOnRydW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dHJ1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jU1LCJHIjowLCJCIjowfX0sIkFwcGVuZFllYXJPblllYXJDaGFuZ2UiOnRydWUsIkVsYXBzZWRUaW1lRm9ybWF0IjoyLCJUb2RheU1hcmtlclBvc2l0aW9uIjozLCJRdWlja1Bvc2l0aW9uIjoxLCJBYnNvbHV0ZVBvc2l0aW9uIjoxNzIuNS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E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A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wLjAsIkxpbmVUeXBlIjowLCJQYXJlbnRTdHlsZSI6bnVsbH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TAxIiwiTWFyZ2luIjp7IiRpZCI6IjEwMiIsIlRvcCI6MCwiTGVmdCI6NCwiUmlnaHQiOjQsIkJvdHRvbSI6MH0sIlBhZGRpbmciOnsiJGlkIjoiMTAzIiwiVG9wIjowLCJMZWZ0IjowLCJSaWdodCI6MCwiQm90dG9tIjowfSwiQmFja2dyb3VuZCI6bnVsbCwiSXNWaXNpYmxlIjp0cnVlLCJXaWR0aCI6MC4wLCJIZWlnaHQiOjE2LjAsIkJvcmRlclN0eWxlIjp7IiRpZCI6IjEwNCIsIkxpbmVDb2xvciI6eyIkaWQiOiIxMDUiLCIkdHlwZSI6Ik5MUkUuQ29tbW9uLkRvbS5Tb2xpZENvbG9yQnJ1c2gsIE5MUkUuQ29tbW9uIiwiQ29sb3IiOnsiJGlkIjoiMTA2IiwiQSI6MjU1LCJSIjoyNTUsIkciOjAsIkIiOjB9fSwiTGluZVdlaWdodCI6MC4wLCJMaW5lVHlwZSI6MCwiUGFyZW50U3R5bGUiOm51bGx9LCJQYXJlbnRTdHlsZSI6bnVsbH0sIlRpdGxlU3R5bGUiOnsiJGlkIjoiMTA3IiwiRm9udFNldHRpbmdzIjp7IiRpZCI6IjEwOCIsIkZvbnRTaXplIjoxMSwiRm9udE5hbWUiOiJDYWxpYnJpIiwiSXNCb2xkIjp0cnVlLCJJc0l0YWxpYyI6ZmFsc2UsIklzVW5kZXJsaW5lZCI6ZmFsc2UsIlBhcmVudFN0eWxlIjpudWxsfSwiQXV0b1NpemUiOjAsIkZvcmVncm91bmQiOnsiJGlkIjoiMTA5IiwiQ29sb3IiOnsiJGlkIjoiMTEwIiwiQSI6MjU1LCJSIjowLCJHIjowLCJCIjow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CwiRm9udE5hbWUiOiJDYWxpYnJpIiwiSXNCb2xkIjpmYWxzZSwiSXNJdGFsaWMiOmZhbHNlLCJJc1VuZGVybGluZWQiOmZhbHNlLCJQYXJlbnRTdHlsZSI6bnVsbH0sIkF1dG9TaXplIjowLCJGb3JlZ3JvdW5kIjp7IiRpZCI6IjExNiIsIkNvbG9yIjp7IiRpZCI6IjExNyIsIkEiOjI1NSwiUiI6MzEsIkciOjczLCJCIjoxMjZ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S9kL3l5eXkiLCJTZXBhcmF0b3IiOiIvIiwiVXNlSW50ZXJuYXRpb25hbERhdGVGb3JtYXQiOmZhbHNlfSwiSXNWaXNpYmxlIjp0cnVlLCJQYXJlbnRTdHlsZSI6bnVsbH0sIlNob3dFbGFwc2VkVGltZUdyYWRpZW50U3R5bGUiOmZhbHNlfSwiU2NhbGUiOnsiJGlkIjoiMTIyIiwiU3RhcnREYXRlIjoiMjAxNi0wOS0yMFQyMzo1OTo1OS45OTlaIiwiRW5kRGF0ZSI6IjIwMTYtMTEtMzBUMDA6MDA6MDBaIiwiRm9ybWF0IjoiTU0iLCJUeXBlIjoyLCJBdXRvRGF0ZVJhbmdlIjp0cnVlLCJXb3JraW5nRGF5cyI6MzEsIlRvZGF5TWFya2VyVGV4dCI6IkF1am91cmQnaHVpIiwiQXV0b1NjYWxlVHlwZSI6ZmFsc2V9LCJNaWxlc3RvbmVzIjpbeyIkaWQiOiIxMjMiLCJEYXRlIjoiMjAxNi0wOS0yMFQyMzo1OTo1OS45OTlaIiwiU3R5bGUiOnsiJGlkIjoiMTI0IiwiU2hhcGUiOjIsIkNvbm5lY3Rvck1hcmdpbiI6eyIkcmVmIjoiNTQifSwiQ29ubmVjdG9yU3R5bGUiOnsiJGlkIjoiMTI1IiwiTGluZUNvbG9yIjp7IiRpZCI6IjEyNiIsIiR0eXBlIjoiTkxSRS5Db21tb24uRG9tLlNvbGlkQ29sb3JCcnVzaCwgTkxSRS5Db21tb24iLCJDb2xvciI6eyIkaWQiOiIxMjciLCJBIjoxMjcsIlIiOjAsIkciOjExNCwiQiI6MTg4fX0sIkxpbmVXZWlnaHQiOjEuMCwiTGluZVR5cGUiOjAsIlBhcmVudFN0eWxlIjp7IiRyZWYiOiI1NSJ9fSwiSXNCZWxvd1RpbWViYW5kIjpmYWxzZSwiSGlkZURhdGUiOmZhbHNlLCJTaGFwZVNpemUiOjEsIlNwYWNpbmciOjEuMCwiUGFkZGluZyI6eyIkcmVmIjoiNTgifSwiU2hhcGVTdHlsZSI6eyIkaWQiOiIxMjgiLCJNYXJnaW4iOnsiJHJlZiI6IjYwIn0sIlBhZGRpbmciOnsiJHJlZiI6IjYxIn0sIkJhY2tncm91bmQiOnsiJGlkIjoiMTI5IiwiQ29sb3IiOnsiJGlkIjoiMTMwIiwiQSI6MjU1LCJSIjowLCJHIjoxMTQsIkIiOjE4OH19LCJJc1Zpc2libGUiOnRydWUsIldpZHRoIjoxOC4wLCJIZWlnaHQiOjIwLjAsIkJvcmRlclN0eWxlIjp7IiRpZCI6IjEzMSIsIkxpbmVDb2xvciI6eyIkcmVmIjoiNjMifSwiTGluZVdlaWdodCI6MC4wLCJMaW5lVHlwZSI6MCwiUGFyZW50U3R5bGUiOnsiJHJlZiI6IjYyIn19LCJQYXJlbnRTdHlsZSI6eyIkcmVmIjoiNTkifX0sIlRpdGxlU3R5bGUiOnsiJGlkIjoiMTMyIiwiRm9udFNldHRpbmdzIjp7IiRpZCI6IjEz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M0IiwiTGluZUNvbG9yIjpudWxsLCJMaW5lV2VpZ2h0IjowLjAsIkxpbmVUeXBlIjowLCJQYXJlbnRTdHlsZSI6bnVsbH0sIlBhcmVudFN0eWxlIjp7IiRyZWYiOiI2NSJ9fSwiRGF0ZVN0eWxlIjp7IiRpZCI6IjEzNSIsIkZvbnRTZXR0aW5ncyI6eyIkaWQiOiIxMz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ciLCJMaW5lQ29sb3IiOm51bGwsIkxpbmVXZWlnaHQiOjAuMCwiTGluZVR5cGUiOjAsIlBhcmVudFN0eWxlIjpudWxsfSwiUGFyZW50U3R5bGUiOnsiJHJlZiI6IjcyIn19LCJEYXRlRm9ybWF0Ijp7IiRyZWYiOiI3OSJ9LCJJc1Zpc2libGUiOnRydWUsIlBhcmVudFN0eWxlIjp7IiRyZWYiOiI1MyJ9fSwiUG9zaXRpb24iOnsiJGlkIjoiMTM4IiwiUmF0aW8iOjAuMCwiSXNDdXN0b20iOmZhbHNlfSwiSWQiOiJkNGMyODY5My0wYWYwLTRlZTMtYTJmYy05ZGY1ZTVlZDI1Y2IiLCJUaXRsZSI6IlRvZGF5IiwiTm90ZSI6bnVsbCwiSHlwZXJsaW5rIjpudWxsLCJJc0NoYW5nZWQiOmZhbHNlLCJJc05ldyI6ZmFsc2V9LHsiJGlkIjoiMTM5IiwiRGF0ZSI6IjIwMTYtMTEtMDJUMDA6MDA6MDBaIiwiU3R5bGUiOnsiJGlkIjoiMTQwIiwiU2hhcGUiOjIsIkNvbm5lY3Rvck1hcmdpbiI6eyIkcmVmIjoiNTQifSwiQ29ubmVjdG9yU3R5bGUiOnsiJGlkIjoiMTQxIiwiTGluZUNvbG9yIjp7IiRpZCI6IjE0MiIsIiR0eXBlIjoiTkxSRS5Db21tb24uRG9tLlNvbGlkQ29sb3JCcnVzaCwgTkxSRS5Db21tb24iLCJDb2xvciI6eyIkaWQiOiIxNDMiLCJBIjoxMjcsIlIiOjI0NywiRyI6MTUwLCJCIjo3MH19LCJMaW5lV2VpZ2h0IjoxLjAsIkxpbmVUeXBlIjowLCJQYXJlbnRTdHlsZSI6eyIkcmVmIjoiNTUifX0sIklzQmVsb3dUaW1lYmFuZCI6ZmFsc2UsIkhpZGVEYXRlIjpmYWxzZSwiU2hhcGVTaXplIjoxLCJTcGFjaW5nIjoxLjAsIlBhZGRpbmciOnsiJHJlZiI6IjU4In0sIlNoYXBlU3R5bGUiOnsiJGlkIjoiMTQ0IiwiTWFyZ2luIjp7IiRyZWYiOiI2MCJ9LCJQYWRkaW5nIjp7IiRyZWYiOiI2MSJ9LCJCYWNrZ3JvdW5kIjp7IiRpZCI6IjE0NSIsIkNvbG9yIjp7IiRpZCI6IjE0NiIsIkEiOjI1NSwiUiI6MjQ3LCJHIjoxNTAsIkIiOjcwfX0sIklzVmlzaWJsZSI6dHJ1ZSwiV2lkdGgiOjE4LjAsIkhlaWdodCI6MjAuMCwiQm9yZGVyU3R5bGUiOnsiJGlkIjoiMTQ3IiwiTGluZUNvbG9yIjp7IiRyZWYiOiI2MyJ9LCJMaW5lV2VpZ2h0IjowLjAsIkxpbmVUeXBlIjowLCJQYXJlbnRTdHlsZSI6eyIkcmVmIjoiNjIifX0sIlBhcmVudFN0eWxlIjp7IiRyZWYiOiI1OSJ9fSwiVGl0bGVTdHlsZSI6eyIkaWQiOiIxNDgiLCJGb250U2V0dGluZ3MiOnsiJGlkIjoiMTQ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TAiLCJMaW5lQ29sb3IiOm51bGwsIkxpbmVXZWlnaHQiOjAuMCwiTGluZVR5cGUiOjAsIlBhcmVudFN0eWxlIjpudWxsfSwiUGFyZW50U3R5bGUiOnsiJHJlZiI6IjY1In19LCJEYXRlU3R5bGUiOnsiJGlkIjoiMTUxIiwiRm9udFNldHRpbmdzIjp7IiRpZCI6IjE1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yIsIkxpbmVDb2xvciI6bnVsbCwiTGluZVdlaWdodCI6MC4wLCJMaW5lVHlwZSI6MCwiUGFyZW50U3R5bGUiOm51bGx9LCJQYXJlbnRTdHlsZSI6eyIkcmVmIjoiNzIifX0sIkRhdGVGb3JtYXQiOnsiJHJlZiI6Ijc5In0sIklzVmlzaWJsZSI6dHJ1ZSwiUGFyZW50U3R5bGUiOnsiJHJlZiI6IjUzIn19LCJQb3NpdGlvbiI6eyIkaWQiOiIxNTQiLCJSYXRpbyI6MC4xNzg2MjMyNDkwNjk2NTM0MSwiSXNDdXN0b20iOnRydWV9LCJJZCI6ImNiMmM1NTEzLWEzYTQtNDFlNi05N2QxLTAxZGQ3NmJkZmE3MSIsIlRpdGxlIjoiVHJhaW5pbmcgZGF5IChJTVQpXHIiLCJOb3RlIjpudWxsLCJIeXBlcmxpbmsiOm51bGwsIklzQ2hhbmdlZCI6ZmFsc2UsIklzTmV3IjpmYWxzZX0seyIkaWQiOiIxNTUiLCJEYXRlIjoiMjAxNi0xMS0xNlQwMDowMDowMFoiLCJTdHlsZSI6eyIkaWQiOiIxNTYiLCJTaGFwZSI6MiwiQ29ubmVjdG9yTWFyZ2luIjp7IiRyZWYiOiI1NCJ9LCJDb25uZWN0b3JTdHlsZSI6eyIkaWQiOiIxNTciLCJMaW5lQ29sb3IiOnsiJGlkIjoiMTU4IiwiJHR5cGUiOiJOTFJFLkNvbW1vbi5Eb20uU29saWRDb2xvckJydXNoLCBOTFJFLkNvbW1vbiIsIkNvbG9yIjp7IiRpZCI6IjE1OSIsIkEiOjEyNywiUiI6MjQ3LCJHIjoxNTAsIkIiOjcwfX0sIkxpbmVXZWlnaHQiOjEuMCwiTGluZVR5cGUiOjAsIlBhcmVudFN0eWxlIjp7IiRyZWYiOiI1NSJ9fSwiSXNCZWxvd1RpbWViYW5kIjpmYWxzZSwiSGlkZURhdGUiOmZhbHNlLCJTaGFwZVNpemUiOjEsIlNwYWNpbmciOjEuMCwiUGFkZGluZyI6eyIkcmVmIjoiNTgifSwiU2hhcGVTdHlsZSI6eyIkaWQiOiIxNjAiLCJNYXJnaW4iOnsiJHJlZiI6IjYwIn0sIlBhZGRpbmciOnsiJHJlZiI6IjYxIn0sIkJhY2tncm91bmQiOnsiJGlkIjoiMTYxIiwiQ29sb3IiOnsiJGlkIjoiMTYyIiwiQSI6MjU1LCJSIjoyNDcsIkciOjE1MCwiQiI6NzB9fSwiSXNWaXNpYmxlIjp0cnVlLCJXaWR0aCI6MTguMCwiSGVpZ2h0IjoyMC4wLCJCb3JkZXJTdHlsZSI6eyIkaWQiOiIxNjMiLCJMaW5lQ29sb3IiOnsiJHJlZiI6IjYzIn0sIkxpbmVXZWlnaHQiOjAuMCwiTGluZVR5cGUiOjAsIlBhcmVudFN0eWxlIjp7IiRyZWYiOiI2MiJ9fSwiUGFyZW50U3R5bGUiOnsiJHJlZiI6IjU5In19LCJUaXRsZVN0eWxlIjp7IiRpZCI6IjE2NCIsIkZvbnRTZXR0aW5ncyI6eyIkaWQiOiIxNjUiLCJGb250U2l6ZSI6MTEsIkZvbnROYW1lIjoiQ2FsaWJyaSIsIklzQm9sZCI6dHJ1ZSwiSXNJdGFsaWMiOmZhbHNlLCJJc1VuZGVybGluZWQiOmZhbHNlLCJQYXJlbnRTdHlsZSI6eyIkcmVmIjoiNjYifX0sIkF1dG9TaXplIjoyLCJGb3JlZ3JvdW5kIjp7IiRyZWYiOiI2NyJ9LCJNYXhXaWR0aCI6OD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Y2IiwiTGluZUNvbG9yIjpudWxsLCJMaW5lV2VpZ2h0IjowLjAsIkxpbmVUeXBlIjowLCJQYXJlbnRTdHlsZSI6bnVsbH0sIlBhcmVudFN0eWxlIjp7IiRyZWYiOiI2NSJ9fSwiRGF0ZVN0eWxlIjp7IiRpZCI6IjE2NyIsIkZvbnRTZXR0aW5ncyI6eyIkaWQiOiIxNjg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kiLCJMaW5lQ29sb3IiOm51bGwsIkxpbmVXZWlnaHQiOjAuMCwiTGluZVR5cGUiOjAsIlBhcmVudFN0eWxlIjpudWxsfSwiUGFyZW50U3R5bGUiOnsiJHJlZiI6IjcyIn19LCJEYXRlRm9ybWF0Ijp7IiRyZWYiOiI3OSJ9LCJJc1Zpc2libGUiOnRydWUsIlBhcmVudFN0eWxlIjp7IiRyZWYiOiI1MyJ9fSwiUG9zaXRpb24iOnsiJGlkIjoiMTcwIiwiUmF0aW8iOjAuMzMyOTExMjUxODY4NzMwNzIsIklzQ3VzdG9tIjp0cnVlfSwiSWQiOiI1NzE3MTI2YS0wZGVmLTRlYWQtYjU4My1jYzcyNDZlMWEwODMiLCJUaXRsZSI6IlRyYWluaW5nIGRheSAoTHljw6llIEd1eW5lbWVyKVxyIiwiTm90ZSI6bnVsbCwiSHlwZXJsaW5rIjpudWxsLCJJc0NoYW5nZWQiOmZhbHNlLCJJc05ldyI6ZmFsc2V9LHsiJGlkIjoiMTcxIiwiRGF0ZSI6IjIwMTYtMTEtMzBUMDA6MDA6MDBaIiwiU3R5bGUiOnsiJGlkIjoiMTcyIiwiU2hhcGUiOjIsIkNvbm5lY3Rvck1hcmdpbiI6eyIkcmVmIjoiNTQifSwiQ29ubmVjdG9yU3R5bGUiOnsiJGlkIjoiMTczIiwiTGluZUNvbG9yIjp7IiRpZCI6IjE3NCIsIiR0eXBlIjoiTkxSRS5Db21tb24uRG9tLlNvbGlkQ29sb3JCcnVzaCwgTkxSRS5Db21tb24iLCJDb2xvciI6eyIkaWQiOiIxNzUiLCJBIjoxMjcsIlIiOjIwMywiRyI6MCwiQiI6MTh9fSwiTGluZVdlaWdodCI6MS4wLCJMaW5lVHlwZSI6MCwiUGFyZW50U3R5bGUiOnsiJHJlZiI6IjU1In19LCJJc0JlbG93VGltZWJhbmQiOmZhbHNlLCJIaWRlRGF0ZSI6ZmFsc2UsIlNoYXBlU2l6ZSI6MSwiU3BhY2luZyI6MS4wLCJQYWRkaW5nIjp7IiRyZWYiOiI1OCJ9LCJTaGFwZVN0eWxlIjp7IiRpZCI6IjE3NiIsIk1hcmdpbiI6eyIkcmVmIjoiNjAifSwiUGFkZGluZyI6eyIkcmVmIjoiNjEifSwiQmFja2dyb3VuZCI6eyIkaWQiOiIxNzciLCJDb2xvciI6eyIkaWQiOiIxNzgiLCJBIjoyNTUsIlIiOjIwMywiRyI6MCwiQiI6MTh9fSwiSXNWaXNpYmxlIjp0cnVlLCJXaWR0aCI6MTguMCwiSGVpZ2h0IjoyMC4wLCJCb3JkZXJTdHlsZSI6eyIkaWQiOiIxNzkiLCJMaW5lQ29sb3IiOnsiJHJlZiI6IjYzIn0sIkxpbmVXZWlnaHQiOjAuMCwiTGluZVR5cGUiOjAsIlBhcmVudFN0eWxlIjp7IiRyZWYiOiI2MiJ9fSwiUGFyZW50U3R5bGUiOnsiJHJlZiI6IjU5In19LCJUaXRsZVN0eWxlIjp7IiRpZCI6IjE4MCIsIkZvbnRTZXR0aW5ncyI6eyIkaWQiOiIxODEiLCJGb250U2l6ZSI6MTEsIkZvbnROYW1lIjoiQ2FsaWJyaSIsIklzQm9sZCI6dHJ1ZSwiSXNJdGFsaWMiOmZhbHNlLCJJc1VuZGVybGluZWQiOmZhbHNlLCJQYXJlbnRTdHlsZSI6eyIkcmVmIjoiNjYifX0sIkF1dG9TaXplIjoyLCJGb3JlZ3JvdW5kIjp7IiRyZWYiOiI2NyJ9LCJNYXhXaWR0aCI6Mj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gyIiwiTGluZUNvbG9yIjpudWxsLCJMaW5lV2VpZ2h0IjowLjAsIkxpbmVUeXBlIjowLCJQYXJlbnRTdHlsZSI6bnVsbH0sIlBhcmVudFN0eWxlIjp7IiRyZWYiOiI2NSJ9fSwiRGF0ZVN0eWxlIjp7IiRpZCI6IjE4MyIsIkZvbnRTZXR0aW5ncyI6eyIkaWQiOiIxOD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UiLCJMaW5lQ29sb3IiOm51bGwsIkxpbmVXZWlnaHQiOjAuMCwiTGluZVR5cGUiOjAsIlBhcmVudFN0eWxlIjpudWxsfSwiUGFyZW50U3R5bGUiOnsiJHJlZiI6IjcyIn19LCJEYXRlRm9ybWF0Ijp7IiRyZWYiOiI3OSJ9LCJJc1Zpc2libGUiOnRydWUsIlBhcmVudFN0eWxlIjp7IiRyZWYiOiI1MyJ9fSwiUG9zaXRpb24iOnsiJGlkIjoiMTg2IiwiUmF0aW8iOjAuMjExNzc1NDM2NTg5NzQ3MjksIklzQ3VzdG9tIjp0cnVlfSwiSWQiOiJmMjkxNjdlMi00ZGY5LTQyNTktYjdmNC0xNmZmZjRlODc3NjAiLCJUaXRsZSI6IkZpbmFsIHJlcG9ydCIsIk5vdGUiOm51bGwsIkh5cGVybGluayI6bnVsbCwiSXNDaGFuZ2VkIjpmYWxzZSwiSXNOZXciOmZhbHNlfV0sIlRhc2tzIjpbeyIkaWQiOiIxODciLCJHcm91cE5hbWUiOm51bGwsIlN0YXJ0RGF0ZSI6IjIwMTYtMTAtMDZUMDA6MDA6MDBaIiwiRW5kRGF0ZSI6IjIwMTYtMTAtMDdUMDA6MDA6MDBaIiwiUGVyY2VudGFnZUNvbXBsZXRlIjpudWxsLCJTdHlsZSI6eyIkaWQiOiIxODgiLCJTaGFwZSI6MCwiU2hhcGVUaGlja25lc3MiOjEsIkR1cmF0aW9uRm9ybWF0IjowLCJJbmNsdWRlTm9uV29ya2luZ0RheXNJbkR1cmF0aW9uIjp0cnVlLCJQZXJjZW50YWdlQ29tcGxldGVTdHlsZSI6eyIkaWQiOiIxODkiLCJGb250U2V0dGluZ3MiOnsiJGlkIjoiMTkw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TkxIiwiTGluZUNvbG9yIjpudWxsLCJMaW5lV2VpZ2h0IjowLjAsIkxpbmVUeXBlIjowLCJQYXJlbnRTdHlsZSI6bnVsbH0sIlBhcmVudFN0eWxlIjp7IiRyZWYiOiI4MSJ9fSwiRHVyYXRpb25TdHlsZSI6eyIkaWQiOiIxOTIiLCJGb250U2V0dGluZ3MiOnsiJGlkIjoiMTkz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Tk0IiwiTGluZUNvbG9yIjpudWxsLCJMaW5lV2VpZ2h0IjowLjAsIkxpbmVUeXBlIjowLCJQYXJlbnRTdHlsZSI6bnVsbH0sIlBhcmVudFN0eWxlIjp7IiRyZWYiOiI4OCJ9fSwiSG9yaXpvbnRhbENvbm5lY3RvclN0eWxlIjp7IiRpZCI6IjE5NSIsIkxpbmVDb2xvciI6eyIkcmVmIjoiOTYifSwiTGluZVdlaWdodCI6MS4wLCJMaW5lVHlwZSI6MCwiUGFyZW50U3R5bGUiOnsiJHJlZiI6Ijk1In19LCJWZXJ0aWNhbENvbm5lY3RvclN0eWxlIjp7IiRpZCI6IjE5N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E5NyIsIk1hcmdpbiI6eyIkcmVmIjoiMTAyIn0sIlBhZGRpbmciOnsiJHJlZiI6IjEwMyJ9LCJCYWNrZ3JvdW5kIjp7IiRpZCI6IjE5OCIsIkNvbG9yIjp7IiRpZCI6IjE5OSIsIkEiOjI1NSwiUiI6MCwiRyI6MTE0LCJCIjoxODh9fSwiSXNWaXNpYmxlIjp0cnVlLCJXaWR0aCI6MC4wLCJIZWlnaHQiOjE2LjAsIkJvcmRlclN0eWxlIjp7IiRpZCI6IjIwMCIsIkxpbmVDb2xvciI6eyIkcmVmIjoiMTA1In0sIkxpbmVXZWlnaHQiOjAuMCwiTGluZVR5cGUiOjAsIlBhcmVudFN0eWxlIjp7IiRyZWYiOiIxMDQifX0sIlBhcmVudFN0eWxlIjp7IiRyZWYiOiIxMDEifX0sIlRpdGxlU3R5bGUiOnsiJGlkIjoiMjAxIiwiRm9udFNldHRpbmdzIjp7IiRpZCI6IjIw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DMiLCJMaW5lQ29sb3IiOm51bGwsIkxpbmVXZWlnaHQiOjAuMCwiTGluZVR5cGUiOjAsIlBhcmVudFN0eWxlIjpudWxsfSwiUGFyZW50U3R5bGUiOnsiJHJlZiI6IjEwNyJ9fSwiRGF0ZVN0eWxlIjp7IiRpZCI6IjIwNCIsIkZvbnRTZXR0aW5ncyI6eyIkaWQiOiIyMD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wNiIsIkxpbmVDb2xvciI6bnVsbCwiTGluZVdlaWdodCI6MC4wLCJMaW5lVHlwZSI6MCwiUGFyZW50U3R5bGUiOm51bGx9LCJQYXJlbnRTdHlsZSI6eyIkcmVmIjoiMTE0In19LCJEYXRlRm9ybWF0Ijp7IiRyZWYiOiIxMjEifSwiSXNWaXNpYmxlIjp0cnVlLCJQYXJlbnRTdHlsZSI6eyIkcmVmIjoiODAifX0sIkluZGV4IjoxLCJJZCI6ImE0NTdmZDI4LTJlNmUtNDk3NC04NTFhLThhZDkwMTA3NjRkNSIsIlRpdGxlIjoiU3R1ZGVudHMgaUludGVydmlld3MgKElNVClcciIsIk5vdGUiOm51bGwsIkh5cGVybGluayI6bnVsbCwiSXNDaGFuZ2VkIjpmYWxzZSwiSXNOZXciOmZhbHNlfSx7IiRpZCI6IjIwNyIsIkdyb3VwTmFtZSI6bnVsbCwiU3RhcnREYXRlIjoiMjAxNi0xMC0xMVQwMDowMDowMFoiLCJFbmREYXRlIjoiMjAxNi0xMC0xMlQwMDowMDowMFoiLCJQZXJjZW50YWdlQ29tcGxldGUiOm51bGwsIlN0eWxlIjp7IiRpZCI6IjIwOCIsIlNoYXBlIjowLCJTaGFwZVRoaWNrbmVzcyI6MSwiRHVyYXRpb25Gb3JtYXQiOjAsIkluY2x1ZGVOb25Xb3JraW5nRGF5c0luRHVyYXRpb24iOnRydWUsIlBlcmNlbnRhZ2VDb21wbGV0ZVN0eWxlIjp7IiRpZCI6IjIwOSIsIkZvbnRTZXR0aW5ncyI6eyIkaWQiOiIy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TEiLCJMaW5lQ29sb3IiOm51bGwsIkxpbmVXZWlnaHQiOjAuMCwiTGluZVR5cGUiOjAsIlBhcmVudFN0eWxlIjpudWxsfSwiUGFyZW50U3R5bGUiOnsiJHJlZiI6IjgxIn19LCJEdXJhdGlvblN0eWxlIjp7IiRpZCI6IjIxMiIsIkZvbnRTZXR0aW5ncyI6eyIkaWQiOiIy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TQiLCJMaW5lQ29sb3IiOm51bGwsIkxpbmVXZWlnaHQiOjAuMCwiTGluZVR5cGUiOjAsIlBhcmVudFN0eWxlIjpudWxsfSwiUGFyZW50U3R5bGUiOnsiJHJlZiI6Ijg4In19LCJIb3Jpem9udGFsQ29ubmVjdG9yU3R5bGUiOnsiJGlkIjoiMjE1IiwiTGluZUNvbG9yIjp7IiRyZWYiOiI5NiJ9LCJMaW5lV2VpZ2h0IjoxLjAsIkxpbmVUeXBlIjowLCJQYXJlbnRTdHlsZSI6eyIkcmVmIjoiOTUifX0sIlZlcnRpY2FsQ29ubmVjdG9yU3R5bGUiOnsiJGlkIjoiMj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E3IiwiTWFyZ2luIjp7IiRyZWYiOiIxMDIifSwiUGFkZGluZyI6eyIkcmVmIjoiMTAzIn0sIkJhY2tncm91bmQiOnsiJGlkIjoiMjE4IiwiQ29sb3IiOnsiJGlkIjoiMjE5IiwiQSI6MjU1LCJSIjo3OSwiRyI6MTI5LCJCIjoxODl9fSwiSXNWaXNpYmxlIjp0cnVlLCJXaWR0aCI6MC4wLCJIZWlnaHQiOjE2LjAsIkJvcmRlclN0eWxlIjp7IiRpZCI6IjIyMCIsIkxpbmVDb2xvciI6eyIkcmVmIjoiMTA1In0sIkxpbmVXZWlnaHQiOjAuMCwiTGluZVR5cGUiOjAsIlBhcmVudFN0eWxlIjp7IiRyZWYiOiIxMDQifX0sIlBhcmVudFN0eWxlIjp7IiRyZWYiOiIxMDEifX0sIlRpdGxlU3R5bGUiOnsiJGlkIjoiMjIxIiwiRm9udFNldHRpbmdzIjp7IiRpZCI6IjIy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jMiLCJMaW5lQ29sb3IiOm51bGwsIkxpbmVXZWlnaHQiOjAuMCwiTGluZVR5cGUiOjAsIlBhcmVudFN0eWxlIjpudWxsfSwiUGFyZW50U3R5bGUiOnsiJHJlZiI6IjEwNyJ9fSwiRGF0ZVN0eWxlIjp7IiRpZCI6IjIyNCIsIkZvbnRTZXR0aW5ncyI6eyIkaWQiOiIyM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yNiIsIkxpbmVDb2xvciI6bnVsbCwiTGluZVdlaWdodCI6MC4wLCJMaW5lVHlwZSI6MCwiUGFyZW50U3R5bGUiOm51bGx9LCJQYXJlbnRTdHlsZSI6eyIkcmVmIjoiMTE0In19LCJEYXRlRm9ybWF0Ijp7IiRyZWYiOiIxMjEifSwiSXNWaXNpYmxlIjp0cnVlLCJQYXJlbnRTdHlsZSI6eyIkcmVmIjoiODAifX0sIkluZGV4IjoyLCJJZCI6IjEzNTI1NzU1LWNiYjYtNDc0NS1iOTAwLWJiN2NlN2RhNTE5ZCIsIlRpdGxlIjoiU3R1ZGVudHMgaW50ZXJ2aWV3cyAoTHljw6llIEd1eW5lbWVyKVxyIiwiTm90ZSI6bnVsbCwiSHlwZXJsaW5rIjpudWxsLCJJc0NoYW5nZWQiOmZhbHNlLCJJc05ldyI6ZmFsc2V9LHsiJGlkIjoiMjI3IiwiR3JvdXBOYW1lIjpudWxsLCJTdGFydERhdGUiOiIyMDE2LTEwLTEwVDAwOjAwOjAwWiIsIkVuZERhdGUiOiIyMDE2LTEwLTIxVDAwOjAwOjAwWiIsIlBlcmNlbnRhZ2VDb21wbGV0ZSI6bnVsbCwiU3R5bGUiOnsiJGlkIjoiMjI4IiwiU2hhcGUiOjAsIlNoYXBlVGhpY2tuZXNzIjoxLCJEdXJhdGlvbkZvcm1hdCI6MCwiSW5jbHVkZU5vbldvcmtpbmdEYXlzSW5EdXJhdGlvbiI6dHJ1ZSwiUGVyY2VudGFnZUNvbXBsZXRlU3R5bGUiOnsiJGlkIjoiMjI5IiwiRm9udFNldHRpbmdzIjp7IiRpZCI6IjIz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zMSIsIkxpbmVDb2xvciI6bnVsbCwiTGluZVdlaWdodCI6MC4wLCJMaW5lVHlwZSI6MCwiUGFyZW50U3R5bGUiOm51bGx9LCJQYXJlbnRTdHlsZSI6eyIkcmVmIjoiODEifX0sIkR1cmF0aW9uU3R5bGUiOnsiJGlkIjoiMjMyIiwiRm9udFNldHRpbmdzIjp7IiRpZCI6IjIz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zNCIsIkxpbmVDb2xvciI6bnVsbCwiTGluZVdlaWdodCI6MC4wLCJMaW5lVHlwZSI6MCwiUGFyZW50U3R5bGUiOm51bGx9LCJQYXJlbnRTdHlsZSI6eyIkcmVmIjoiODgifX0sIkhvcml6b250YWxDb25uZWN0b3JTdHlsZSI6eyIkaWQiOiIyMzUiLCJMaW5lQ29sb3IiOnsiJHJlZiI6Ijk2In0sIkxpbmVXZWlnaHQiOjEuMCwiTGluZVR5cGUiOjAsIlBhcmVudFN0eWxlIjp7IiRyZWYiOiI5NSJ9fSwiVmVydGljYWxDb25uZWN0b3JTdHlsZSI6eyIkaWQiOiIyM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MzciLCJNYXJnaW4iOnsiJHJlZiI6IjEwMiJ9LCJQYWRkaW5nIjp7IiRyZWYiOiIxMDMifSwiQmFja2dyb3VuZCI6eyIkaWQiOiIyMzgiLCJDb2xvciI6eyIkaWQiOiIyMzkiLCJBIjoyNTUsIlIiOjc1LCJHIjoxNzIsIkIiOjE5OH19LCJJc1Zpc2libGUiOnRydWUsIldpZHRoIjowLjAsIkhlaWdodCI6MTYuMCwiQm9yZGVyU3R5bGUiOnsiJGlkIjoiMjQwIiwiTGluZUNvbG9yIjp7IiRyZWYiOiIxMDUifSwiTGluZVdlaWdodCI6MC4wLCJMaW5lVHlwZSI6MCwiUGFyZW50U3R5bGUiOnsiJHJlZiI6IjEwNCJ9fSwiUGFyZW50U3R5bGUiOnsiJHJlZiI6IjEwMSJ9fSwiVGl0bGVTdHlsZSI6eyIkaWQiOiIyNDEiLCJGb250U2V0dGluZ3MiOnsiJGlkIjoiMjQ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0MyIsIkxpbmVDb2xvciI6bnVsbCwiTGluZVdlaWdodCI6MC4wLCJMaW5lVHlwZSI6MCwiUGFyZW50U3R5bGUiOm51bGx9LCJQYXJlbnRTdHlsZSI6eyIkcmVmIjoiMTA3In19LCJEYXRlU3R5bGUiOnsiJGlkIjoiMjQ0IiwiRm9udFNldHRpbmdzIjp7IiRpZCI6IjI0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Q2IiwiTGluZUNvbG9yIjpudWxsLCJMaW5lV2VpZ2h0IjowLjAsIkxpbmVUeXBlIjowLCJQYXJlbnRTdHlsZSI6bnVsbH0sIlBhcmVudFN0eWxlIjp7IiRyZWYiOiIxMTQifX0sIkRhdGVGb3JtYXQiOnsiJHJlZiI6IjEyMSJ9LCJJc1Zpc2libGUiOnRydWUsIlBhcmVudFN0eWxlIjp7IiRyZWYiOiI4MCJ9fSwiSW5kZXgiOjMsIklkIjoiMjQxYTYxMTgtY2ViMC00Zjk4LWFiMmMtYmE4MjJhOGFmMDE3IiwiVGl0bGUiOiJQYXJlbnRzIGludGVydmlld3MgKElNVClcciIsIk5vdGUiOm51bGwsIkh5cGVybGluayI6bnVsbCwiSXNDaGFuZ2VkIjpmYWxzZSwiSXNOZXciOmZhbHNlfSx7IiRpZCI6IjI0NyIsIkdyb3VwTmFtZSI6bnVsbCwiU3RhcnREYXRlIjoiMjAxNi0xMC0xMFQwMDowMDowMFoiLCJFbmREYXRlIjoiMjAxNi0xMC0yMVQwMDowMDowMFoiLCJQZXJjZW50YWdlQ29tcGxldGUiOm51bGwsIlN0eWxlIjp7IiRpZCI6IjI0OCIsIlNoYXBlIjowLCJTaGFwZVRoaWNrbmVzcyI6MSwiRHVyYXRpb25Gb3JtYXQiOjAsIkluY2x1ZGVOb25Xb3JraW5nRGF5c0luRHVyYXRpb24iOnRydWUsIlBlcmNlbnRhZ2VDb21wbGV0ZVN0eWxlIjp7IiRpZCI6IjI0OSIsIkZvbnRTZXR0aW5ncyI6eyIkaWQiOiIyN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TEiLCJMaW5lQ29sb3IiOm51bGwsIkxpbmVXZWlnaHQiOjAuMCwiTGluZVR5cGUiOjAsIlBhcmVudFN0eWxlIjpudWxsfSwiUGFyZW50U3R5bGUiOnsiJHJlZiI6IjgxIn19LCJEdXJhdGlvblN0eWxlIjp7IiRpZCI6IjI1MiIsIkZvbnRTZXR0aW5ncyI6eyIkaWQiOiIyN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TQiLCJMaW5lQ29sb3IiOm51bGwsIkxpbmVXZWlnaHQiOjAuMCwiTGluZVR5cGUiOjAsIlBhcmVudFN0eWxlIjpudWxsfSwiUGFyZW50U3R5bGUiOnsiJHJlZiI6Ijg4In19LCJIb3Jpem9udGFsQ29ubmVjdG9yU3R5bGUiOnsiJGlkIjoiMjU1IiwiTGluZUNvbG9yIjp7IiRyZWYiOiI5NiJ9LCJMaW5lV2VpZ2h0IjoxLjAsIkxpbmVUeXBlIjowLCJQYXJlbnRTdHlsZSI6eyIkcmVmIjoiOTUifX0sIlZlcnRpY2FsQ29ubmVjdG9yU3R5bGUiOnsiJGlkIjoiMjU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U3IiwiTWFyZ2luIjp7IiRyZWYiOiIxMDIifSwiUGFkZGluZyI6eyIkcmVmIjoiMTAzIn0sIkJhY2tncm91bmQiOnsiJGlkIjoiMjU4IiwiQ29sb3IiOnsiJGlkIjoiMjU5IiwiQSI6MjU1LCJSIjo3NSwiRyI6MTcyLCJCIjoxOTh9fSwiSXNWaXNpYmxlIjp0cnVlLCJXaWR0aCI6MC4wLCJIZWlnaHQiOjE2LjAsIkJvcmRlclN0eWxlIjp7IiRpZCI6IjI2MCIsIkxpbmVDb2xvciI6eyIkcmVmIjoiMTA1In0sIkxpbmVXZWlnaHQiOjAuMCwiTGluZVR5cGUiOjAsIlBhcmVudFN0eWxlIjp7IiRyZWYiOiIxMDQifX0sIlBhcmVudFN0eWxlIjp7IiRyZWYiOiIxMDEifX0sIlRpdGxlU3R5bGUiOnsiJGlkIjoiMjYxIiwiRm9udFNldHRpbmdzIjp7IiRpZCI6IjI2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MiLCJMaW5lQ29sb3IiOm51bGwsIkxpbmVXZWlnaHQiOjAuMCwiTGluZVR5cGUiOjAsIlBhcmVudFN0eWxlIjpudWxsfSwiUGFyZW50U3R5bGUiOnsiJHJlZiI6IjEwNyJ9fSwiRGF0ZVN0eWxlIjp7IiRpZCI6IjI2NCIsIkZvbnRTZXR0aW5ncyI6eyIkaWQiOiIyN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2NiIsIkxpbmVDb2xvciI6bnVsbCwiTGluZVdlaWdodCI6MC4wLCJMaW5lVHlwZSI6MCwiUGFyZW50U3R5bGUiOm51bGx9LCJQYXJlbnRTdHlsZSI6eyIkcmVmIjoiMTE0In19LCJEYXRlRm9ybWF0Ijp7IiRyZWYiOiIxMjEifSwiSXNWaXNpYmxlIjp0cnVlLCJQYXJlbnRTdHlsZSI6eyIkcmVmIjoiODAifX0sIkluZGV4Ijo0LCJJZCI6ImFhODg3NDRlLTM4YjMtNGU5Ni04NjdhLTA4NTlkMmVlYWIyYSIsIlRpdGxlIjoiUGFyZW50cyBpbnRlcnZpZXdzICAoTHljw6llIEd1eW5lbWVyKVxyIiwiTm90ZSI6bnVsbCwiSHlwZXJsaW5rIjpudWxsLCJJc0NoYW5nZWQiOmZhbHNlLCJJc05ldyI6ZmFsc2V9LHsiJGlkIjoiMjY3IiwiR3JvdXBOYW1lIjpudWxsLCJTdGFydERhdGUiOiIyMDE2LTEwLTIyVDAwOjAwOjAwWiIsIkVuZERhdGUiOiIyMDE2LTEwLTI5VDAwOjAwOjAwWiIsIlBlcmNlbnRhZ2VDb21wbGV0ZSI6bnVsbCwiU3R5bGUiOnsiJGlkIjoiMjY4IiwiU2hhcGUiOjAsIlNoYXBlVGhpY2tuZXNzIjoxLCJEdXJhdGlvbkZvcm1hdCI6MCwiSW5jbHVkZU5vbldvcmtpbmdEYXlzSW5EdXJhdGlvbiI6dHJ1ZSwiUGVyY2VudGFnZUNvbXBsZXRlU3R5bGUiOnsiJGlkIjoiMjY5IiwiRm9udFNldHRpbmdzIjp7IiRpZCI6IjI3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3MSIsIkxpbmVDb2xvciI6bnVsbCwiTGluZVdlaWdodCI6MC4wLCJMaW5lVHlwZSI6MCwiUGFyZW50U3R5bGUiOm51bGx9LCJQYXJlbnRTdHlsZSI6eyIkcmVmIjoiODEifX0sIkR1cmF0aW9uU3R5bGUiOnsiJGlkIjoiMjcyIiwiRm9udFNldHRpbmdzIjp7IiRpZCI6IjI3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3NCIsIkxpbmVDb2xvciI6bnVsbCwiTGluZVdlaWdodCI6MC4wLCJMaW5lVHlwZSI6MCwiUGFyZW50U3R5bGUiOm51bGx9LCJQYXJlbnRTdHlsZSI6eyIkcmVmIjoiODgifX0sIkhvcml6b250YWxDb25uZWN0b3JTdHlsZSI6eyIkaWQiOiIyNzUiLCJMaW5lQ29sb3IiOnsiJHJlZiI6Ijk2In0sIkxpbmVXZWlnaHQiOjEuMCwiTGluZVR5cGUiOjAsIlBhcmVudFN0eWxlIjp7IiRyZWYiOiI5NSJ9fSwiVmVydGljYWxDb25uZWN0b3JTdHlsZSI6eyIkaWQiOiIyN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NzciLCJNYXJnaW4iOnsiJHJlZiI6IjEwMiJ9LCJQYWRkaW5nIjp7IiRyZWYiOiIxMDMifSwiQmFja2dyb3VuZCI6eyIkaWQiOiIyNzgiLCJDb2xvciI6eyIkaWQiOiIyNzkiLCJBIjoyNTUsIlIiOjE1NSwiRyI6MTg3LCJCIjo4OX19LCJJc1Zpc2libGUiOnRydWUsIldpZHRoIjowLjAsIkhlaWdodCI6MTYuMCwiQm9yZGVyU3R5bGUiOnsiJGlkIjoiMjgwIiwiTGluZUNvbG9yIjp7IiRyZWYiOiIxMDUifSwiTGluZVdlaWdodCI6MC4wLCJMaW5lVHlwZSI6MCwiUGFyZW50U3R5bGUiOnsiJHJlZiI6IjEwNCJ9fSwiUGFyZW50U3R5bGUiOnsiJHJlZiI6IjEwMSJ9fSwiVGl0bGVTdHlsZSI6eyIkaWQiOiIyODEiLCJGb250U2V0dGluZ3MiOnsiJGlkIjoiMjg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4MyIsIkxpbmVDb2xvciI6bnVsbCwiTGluZVdlaWdodCI6MC4wLCJMaW5lVHlwZSI6MCwiUGFyZW50U3R5bGUiOm51bGx9LCJQYXJlbnRTdHlsZSI6eyIkcmVmIjoiMTA3In19LCJEYXRlU3R5bGUiOnsiJGlkIjoiMjg0IiwiRm9udFNldHRpbmdzIjp7IiRpZCI6IjI4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g2IiwiTGluZUNvbG9yIjpudWxsLCJMaW5lV2VpZ2h0IjowLjAsIkxpbmVUeXBlIjowLCJQYXJlbnRTdHlsZSI6bnVsbH0sIlBhcmVudFN0eWxlIjp7IiRyZWYiOiIxMTQifX0sIkRhdGVGb3JtYXQiOnsiJHJlZiI6IjEyMSJ9LCJJc1Zpc2libGUiOnRydWUsIlBhcmVudFN0eWxlIjp7IiRyZWYiOiI4MCJ9fSwiSW5kZXgiOjUsIklkIjoiMWUxOGIzNjEtZjc1NS00NzNlLTliYTUtY2NhMjdmMWVhNDU0IiwiVGl0bGUiOiJSZXN0cmFuc2NyaXB0aW9uIiwiTm90ZSI6bnVsbCwiSHlwZXJsaW5rIjpudWxsLCJJc0NoYW5nZWQiOmZhbHNlLCJJc05ldyI6ZmFsc2V9LHsiJGlkIjoiMjg3IiwiR3JvdXBOYW1lIjpudWxsLCJTdGFydERhdGUiOiIyMDE2LTEwLTI0VDAwOjAwOjAwWiIsIkVuZERhdGUiOiIyMDE2LTExLTExVDAwOjAwOjAwWiIsIlBlcmNlbnRhZ2VDb21wbGV0ZSI6bnVsbCwiU3R5bGUiOnsiJGlkIjoiMjg4IiwiU2hhcGUiOjAsIlNoYXBlVGhpY2tuZXNzIjoxLCJEdXJhdGlvbkZvcm1hdCI6MCwiSW5jbHVkZU5vbldvcmtpbmdEYXlzSW5EdXJhdGlvbiI6dHJ1ZSwiUGVyY2VudGFnZUNvbXBsZXRlU3R5bGUiOnsiJGlkIjoiMjg5IiwiRm9udFNldHRpbmdzIjp7IiRpZCI6IjI5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5MSIsIkxpbmVDb2xvciI6bnVsbCwiTGluZVdlaWdodCI6MC4wLCJMaW5lVHlwZSI6MCwiUGFyZW50U3R5bGUiOm51bGx9LCJQYXJlbnRTdHlsZSI6eyIkcmVmIjoiODEifX0sIkR1cmF0aW9uU3R5bGUiOnsiJGlkIjoiMjkyIiwiRm9udFNldHRpbmdzIjp7IiRpZCI6IjI5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NCIsIkxpbmVDb2xvciI6bnVsbCwiTGluZVdlaWdodCI6MC4wLCJMaW5lVHlwZSI6MCwiUGFyZW50U3R5bGUiOm51bGx9LCJQYXJlbnRTdHlsZSI6eyIkcmVmIjoiODgifX0sIkhvcml6b250YWxDb25uZWN0b3JTdHlsZSI6eyIkaWQiOiIyOTUiLCJMaW5lQ29sb3IiOnsiJHJlZiI6Ijk2In0sIkxpbmVXZWlnaHQiOjEuMCwiTGluZVR5cGUiOjAsIlBhcmVudFN0eWxlIjp7IiRyZWYiOiI5NSJ9fSwiVmVydGljYWxDb25uZWN0b3JTdHlsZSI6eyIkaWQiOiIyOT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OTciLCJNYXJnaW4iOnsiJHJlZiI6IjEwMiJ9LCJQYWRkaW5nIjp7IiRyZWYiOiIxMDMifSwiQmFja2dyb3VuZCI6eyIkaWQiOiIyOTgiLCJDb2xvciI6eyIkaWQiOiIyOTkiLCJBIjoyNTUsIlIiOjI0NywiRyI6MTUwLCJCIjo3MH19LCJJc1Zpc2libGUiOnRydWUsIldpZHRoIjowLjAsIkhlaWdodCI6MTYuMCwiQm9yZGVyU3R5bGUiOnsiJGlkIjoiMzAwIiwiTGluZUNvbG9yIjp7IiRyZWYiOiIxMDUifSwiTGluZVdlaWdodCI6MC4wLCJMaW5lVHlwZSI6MCwiUGFyZW50U3R5bGUiOnsiJHJlZiI6IjEwNCJ9fSwiUGFyZW50U3R5bGUiOnsiJHJlZiI6IjEwMSJ9fSwiVGl0bGVTdHlsZSI6eyIkaWQiOiIzMDEiLCJGb250U2V0dGluZ3MiOnsiJGlkIjoiMzA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wMyIsIkxpbmVDb2xvciI6bnVsbCwiTGluZVdlaWdodCI6MC4wLCJMaW5lVHlwZSI6MCwiUGFyZW50U3R5bGUiOm51bGx9LCJQYXJlbnRTdHlsZSI6eyIkcmVmIjoiMTA3In19LCJEYXRlU3R5bGUiOnsiJGlkIjoiMzA0IiwiRm9udFNldHRpbmdzIjp7IiRpZCI6IjMw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A2IiwiTGluZUNvbG9yIjpudWxsLCJMaW5lV2VpZ2h0IjowLjAsIkxpbmVUeXBlIjowLCJQYXJlbnRTdHlsZSI6bnVsbH0sIlBhcmVudFN0eWxlIjp7IiRyZWYiOiIxMTQifX0sIkRhdGVGb3JtYXQiOnsiJHJlZiI6IjEyMSJ9LCJJc1Zpc2libGUiOnRydWUsIlBhcmVudFN0eWxlIjp7IiRyZWYiOiI4MCJ9fSwiSW5kZXgiOjYsIklkIjoiNzIxMGM0MzMtZjUzZC00NjQyLWI4ODItN2E0YzExYzhkY2NlIiwiVGl0bGUiOiJRdWFsaXRhdGl2ZSBhbmFseXNpcyIsIk5vdGUiOm51bGwsIkh5cGVybGluayI6bnVsbCwiSXNDaGFuZ2VkIjpmYWxzZSwiSXNOZXciOmZhbHNlfSx7IiRpZCI6IjMwNyIsIkdyb3VwTmFtZSI6bnVsbCwiU3RhcnREYXRlIjoiMjAxNi0xMS0wMVQwMDowMDowMFoiLCJFbmREYXRlIjoiMjAxNi0xMS0zMFQwMDowMDowMFoiLCJQZXJjZW50YWdlQ29tcGxldGUiOm51bGwsIlN0eWxlIjp7IiRpZCI6IjMwOCIsIlNoYXBlIjowLCJTaGFwZVRoaWNrbmVzcyI6MSwiRHVyYXRpb25Gb3JtYXQiOjAsIkluY2x1ZGVOb25Xb3JraW5nRGF5c0luRHVyYXRpb24iOnRydWUsIlBlcmNlbnRhZ2VDb21wbGV0ZVN0eWxlIjp7IiRpZCI6IjMwOSIsIkZvbnRTZXR0aW5ncyI6eyIkaWQiOiIz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MTEiLCJMaW5lQ29sb3IiOm51bGwsIkxpbmVXZWlnaHQiOjAuMCwiTGluZVR5cGUiOjAsIlBhcmVudFN0eWxlIjpudWxsfSwiUGFyZW50U3R5bGUiOnsiJHJlZiI6IjgxIn19LCJEdXJhdGlvblN0eWxlIjp7IiRpZCI6IjMxMiIsIkZvbnRTZXR0aW5ncyI6eyIkaWQiOiIz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TQiLCJMaW5lQ29sb3IiOm51bGwsIkxpbmVXZWlnaHQiOjAuMCwiTGluZVR5cGUiOjAsIlBhcmVudFN0eWxlIjpudWxsfSwiUGFyZW50U3R5bGUiOnsiJHJlZiI6Ijg4In19LCJIb3Jpem9udGFsQ29ubmVjdG9yU3R5bGUiOnsiJGlkIjoiMzE1IiwiTGluZUNvbG9yIjp7IiRyZWYiOiI5NiJ9LCJMaW5lV2VpZ2h0IjoxLjAsIkxpbmVUeXBlIjowLCJQYXJlbnRTdHlsZSI6eyIkcmVmIjoiOTUifX0sIlZlcnRpY2FsQ29ubmVjdG9yU3R5bGUiOnsiJGlkIjoiMz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zE3IiwiTWFyZ2luIjp7IiRyZWYiOiIxMDIifSwiUGFkZGluZyI6eyIkcmVmIjoiMTAzIn0sIkJhY2tncm91bmQiOnsiJGlkIjoiMzE4IiwiQ29sb3IiOnsiJGlkIjoiMzE5IiwiQSI6MjU1LCJSIjoyMDMsIkciOjAsIkIiOjE4fX0sIklzVmlzaWJsZSI6dHJ1ZSwiV2lkdGgiOjAuMCwiSGVpZ2h0IjoxNi4wLCJCb3JkZXJTdHlsZSI6eyIkaWQiOiIzMjAiLCJMaW5lQ29sb3IiOnsiJHJlZiI6IjEwNSJ9LCJMaW5lV2VpZ2h0IjowLjAsIkxpbmVUeXBlIjowLCJQYXJlbnRTdHlsZSI6eyIkcmVmIjoiMTA0In19LCJQYXJlbnRTdHlsZSI6eyIkcmVmIjoiMTAxIn19LCJUaXRsZVN0eWxlIjp7IiRpZCI6IjMyMSIsIkZvbnRTZXR0aW5ncyI6eyIkaWQiOiIzMjI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IzIiwiTGluZUNvbG9yIjpudWxsLCJMaW5lV2VpZ2h0IjowLjAsIkxpbmVUeXBlIjowLCJQYXJlbnRTdHlsZSI6bnVsbH0sIlBhcmVudFN0eWxlIjp7IiRyZWYiOiIxMDcifX0sIkRhdGVTdHlsZSI6eyIkaWQiOiIzMjQiLCJGb250U2V0dGluZ3MiOnsiJGlkIjoiMzI1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MjYiLCJMaW5lQ29sb3IiOm51bGwsIkxpbmVXZWlnaHQiOjAuMCwiTGluZVR5cGUiOjAsIlBhcmVudFN0eWxlIjpudWxsfSwiUGFyZW50U3R5bGUiOnsiJHJlZiI6IjExNCJ9fSwiRGF0ZUZvcm1hdCI6eyIkcmVmIjoiMTIxIn0sIklzVmlzaWJsZSI6dHJ1ZSwiUGFyZW50U3R5bGUiOnsiJHJlZiI6IjgwIn19LCJJbmRleCI6NywiSWQiOiJlYTljMjAyMi0xMjYxLTRkMDYtYmE5My1iMzA4Y2VlYTdkZTIiLCJUaXRsZSI6IlJlcG9ydCB3cml0aW5nIiwiTm90ZSI6bnVsbCwiSHlwZXJsaW5rIjpudWxsLCJJc0NoYW5nZWQiOmZhbHNlLCJJc05ldyI6ZmFsc2V9XSwiU2V0dGluZ3MiOnsiJGlkIjoiMzI3IiwiSW1wYU9wdGlvbnMiOnsiJGlkIjoiMzI4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
  <p:tag name="__MASTER" val="__part_0"/>
</p:tagLst>
</file>

<file path=ppt/tags/tag218.xml><?xml version="1.0" encoding="utf-8"?>
<p:tagLst xmlns:a="http://schemas.openxmlformats.org/drawingml/2006/main" xmlns:r="http://schemas.openxmlformats.org/officeDocument/2006/relationships" xmlns:p="http://schemas.openxmlformats.org/presentationml/2006/main">
  <p:tag name="OTLMARKERSHAPE" val="OTL"/>
</p:tagLst>
</file>

<file path=ppt/tags/tag219.xml><?xml version="1.0" encoding="utf-8"?>
<p:tagLst xmlns:a="http://schemas.openxmlformats.org/drawingml/2006/main" xmlns:r="http://schemas.openxmlformats.org/officeDocument/2006/relationships" xmlns:p="http://schemas.openxmlformats.org/presentationml/2006/main">
  <p:tag name="OTLMARKERSHAPE" val="OTL"/>
</p:tagLst>
</file>

<file path=ppt/tags/tag22.xml><?xml version="1.0" encoding="utf-8"?>
<p:tagLst xmlns:a="http://schemas.openxmlformats.org/drawingml/2006/main" xmlns:r="http://schemas.openxmlformats.org/officeDocument/2006/relationships" xmlns:p="http://schemas.openxmlformats.org/presentationml/2006/main">
  <p:tag name="OTLMARKERSHAPE" val="OTL"/>
</p:tagLst>
</file>

<file path=ppt/tags/tag220.xml><?xml version="1.0" encoding="utf-8"?>
<p:tagLst xmlns:a="http://schemas.openxmlformats.org/drawingml/2006/main" xmlns:r="http://schemas.openxmlformats.org/officeDocument/2006/relationships" xmlns:p="http://schemas.openxmlformats.org/presentationml/2006/main">
  <p:tag name="OTLMARKERSHAPE" val="OTL"/>
</p:tagLst>
</file>

<file path=ppt/tags/tag221.xml><?xml version="1.0" encoding="utf-8"?>
<p:tagLst xmlns:a="http://schemas.openxmlformats.org/drawingml/2006/main" xmlns:r="http://schemas.openxmlformats.org/officeDocument/2006/relationships" xmlns:p="http://schemas.openxmlformats.org/presentationml/2006/main">
  <p:tag name="OTLMARKERSHAPE" val="OTL"/>
</p:tagLst>
</file>

<file path=ppt/tags/tag222.xml><?xml version="1.0" encoding="utf-8"?>
<p:tagLst xmlns:a="http://schemas.openxmlformats.org/drawingml/2006/main" xmlns:r="http://schemas.openxmlformats.org/officeDocument/2006/relationships" xmlns:p="http://schemas.openxmlformats.org/presentationml/2006/main">
  <p:tag name="OTLMARKERSHAPE" val="OTL"/>
</p:tagLst>
</file>

<file path=ppt/tags/tag223.xml><?xml version="1.0" encoding="utf-8"?>
<p:tagLst xmlns:a="http://schemas.openxmlformats.org/drawingml/2006/main" xmlns:r="http://schemas.openxmlformats.org/officeDocument/2006/relationships" xmlns:p="http://schemas.openxmlformats.org/presentationml/2006/main">
  <p:tag name="OTLMARKERSHAPE" val="OTL"/>
</p:tagLst>
</file>

<file path=ppt/tags/tag224.xml><?xml version="1.0" encoding="utf-8"?>
<p:tagLst xmlns:a="http://schemas.openxmlformats.org/drawingml/2006/main" xmlns:r="http://schemas.openxmlformats.org/officeDocument/2006/relationships" xmlns:p="http://schemas.openxmlformats.org/presentationml/2006/main">
  <p:tag name="OTLMARKERSHAPE" val="OTL"/>
</p:tagLst>
</file>

<file path=ppt/tags/tag225.xml><?xml version="1.0" encoding="utf-8"?>
<p:tagLst xmlns:a="http://schemas.openxmlformats.org/drawingml/2006/main" xmlns:r="http://schemas.openxmlformats.org/officeDocument/2006/relationships" xmlns:p="http://schemas.openxmlformats.org/presentationml/2006/main">
  <p:tag name="OTLMARKERSHAPE" val="OTL"/>
</p:tagLst>
</file>

<file path=ppt/tags/tag226.xml><?xml version="1.0" encoding="utf-8"?>
<p:tagLst xmlns:a="http://schemas.openxmlformats.org/drawingml/2006/main" xmlns:r="http://schemas.openxmlformats.org/officeDocument/2006/relationships" xmlns:p="http://schemas.openxmlformats.org/presentationml/2006/main">
  <p:tag name="OTLMARKERSHAPE" val="OTL"/>
</p:tagLst>
</file>

<file path=ppt/tags/tag227.xml><?xml version="1.0" encoding="utf-8"?>
<p:tagLst xmlns:a="http://schemas.openxmlformats.org/drawingml/2006/main" xmlns:r="http://schemas.openxmlformats.org/officeDocument/2006/relationships" xmlns:p="http://schemas.openxmlformats.org/presentationml/2006/main">
  <p:tag name="OTLMARKERSHAPE" val="OTL"/>
</p:tagLst>
</file>

<file path=ppt/tags/tag228.xml><?xml version="1.0" encoding="utf-8"?>
<p:tagLst xmlns:a="http://schemas.openxmlformats.org/drawingml/2006/main" xmlns:r="http://schemas.openxmlformats.org/officeDocument/2006/relationships" xmlns:p="http://schemas.openxmlformats.org/presentationml/2006/main">
  <p:tag name="OTLMARKERSHAPE" val="OTL"/>
</p:tagLst>
</file>

<file path=ppt/tags/tag229.xml><?xml version="1.0" encoding="utf-8"?>
<p:tagLst xmlns:a="http://schemas.openxmlformats.org/drawingml/2006/main" xmlns:r="http://schemas.openxmlformats.org/officeDocument/2006/relationships" xmlns:p="http://schemas.openxmlformats.org/presentationml/2006/main">
  <p:tag name="OTLMARKERSHAPE" val="OTL"/>
</p:tagLst>
</file>

<file path=ppt/tags/tag23.xml><?xml version="1.0" encoding="utf-8"?>
<p:tagLst xmlns:a="http://schemas.openxmlformats.org/drawingml/2006/main" xmlns:r="http://schemas.openxmlformats.org/officeDocument/2006/relationships" xmlns:p="http://schemas.openxmlformats.org/presentationml/2006/main">
  <p:tag name="OTLMARKERSHAPE" val="OTL"/>
</p:tagLst>
</file>

<file path=ppt/tags/tag230.xml><?xml version="1.0" encoding="utf-8"?>
<p:tagLst xmlns:a="http://schemas.openxmlformats.org/drawingml/2006/main" xmlns:r="http://schemas.openxmlformats.org/officeDocument/2006/relationships" xmlns:p="http://schemas.openxmlformats.org/presentationml/2006/main">
  <p:tag name="OTLMARKERSHAPE" val="OTL"/>
</p:tagLst>
</file>

<file path=ppt/tags/tag231.xml><?xml version="1.0" encoding="utf-8"?>
<p:tagLst xmlns:a="http://schemas.openxmlformats.org/drawingml/2006/main" xmlns:r="http://schemas.openxmlformats.org/officeDocument/2006/relationships" xmlns:p="http://schemas.openxmlformats.org/presentationml/2006/main">
  <p:tag name="OTLMARKERSHAPE" val="OTL"/>
</p:tagLst>
</file>

<file path=ppt/tags/tag232.xml><?xml version="1.0" encoding="utf-8"?>
<p:tagLst xmlns:a="http://schemas.openxmlformats.org/drawingml/2006/main" xmlns:r="http://schemas.openxmlformats.org/officeDocument/2006/relationships" xmlns:p="http://schemas.openxmlformats.org/presentationml/2006/main">
  <p:tag name="OTLMARKERSHAPE" val="OTL"/>
</p:tagLst>
</file>

<file path=ppt/tags/tag233.xml><?xml version="1.0" encoding="utf-8"?>
<p:tagLst xmlns:a="http://schemas.openxmlformats.org/drawingml/2006/main" xmlns:r="http://schemas.openxmlformats.org/officeDocument/2006/relationships" xmlns:p="http://schemas.openxmlformats.org/presentationml/2006/main">
  <p:tag name="OTLMARKERSHAPE" val="OTL"/>
</p:tagLst>
</file>

<file path=ppt/tags/tag234.xml><?xml version="1.0" encoding="utf-8"?>
<p:tagLst xmlns:a="http://schemas.openxmlformats.org/drawingml/2006/main" xmlns:r="http://schemas.openxmlformats.org/officeDocument/2006/relationships" xmlns:p="http://schemas.openxmlformats.org/presentationml/2006/main">
  <p:tag name="OTLMARKERSHAPE" val="OTL"/>
</p:tagLst>
</file>

<file path=ppt/tags/tag235.xml><?xml version="1.0" encoding="utf-8"?>
<p:tagLst xmlns:a="http://schemas.openxmlformats.org/drawingml/2006/main" xmlns:r="http://schemas.openxmlformats.org/officeDocument/2006/relationships" xmlns:p="http://schemas.openxmlformats.org/presentationml/2006/main">
  <p:tag name="OTLMARKERSHAPE" val="OTL"/>
</p:tagLst>
</file>

<file path=ppt/tags/tag236.xml><?xml version="1.0" encoding="utf-8"?>
<p:tagLst xmlns:a="http://schemas.openxmlformats.org/drawingml/2006/main" xmlns:r="http://schemas.openxmlformats.org/officeDocument/2006/relationships" xmlns:p="http://schemas.openxmlformats.org/presentationml/2006/main">
  <p:tag name="OTLMARKERSHAPE" val="OTL"/>
</p:tagLst>
</file>

<file path=ppt/tags/tag237.xml><?xml version="1.0" encoding="utf-8"?>
<p:tagLst xmlns:a="http://schemas.openxmlformats.org/drawingml/2006/main" xmlns:r="http://schemas.openxmlformats.org/officeDocument/2006/relationships" xmlns:p="http://schemas.openxmlformats.org/presentationml/2006/main">
  <p:tag name="OTLMARKERSHAPE" val="OTL"/>
</p:tagLst>
</file>

<file path=ppt/tags/tag238.xml><?xml version="1.0" encoding="utf-8"?>
<p:tagLst xmlns:a="http://schemas.openxmlformats.org/drawingml/2006/main" xmlns:r="http://schemas.openxmlformats.org/officeDocument/2006/relationships" xmlns:p="http://schemas.openxmlformats.org/presentationml/2006/main">
  <p:tag name="OTLMARKERSHAPE" val="OTL"/>
</p:tagLst>
</file>

<file path=ppt/tags/tag239.xml><?xml version="1.0" encoding="utf-8"?>
<p:tagLst xmlns:a="http://schemas.openxmlformats.org/drawingml/2006/main" xmlns:r="http://schemas.openxmlformats.org/officeDocument/2006/relationships" xmlns:p="http://schemas.openxmlformats.org/presentationml/2006/main">
  <p:tag name="OTLMARKERSHAPE" val="OTL"/>
</p:tagLst>
</file>

<file path=ppt/tags/tag24.xml><?xml version="1.0" encoding="utf-8"?>
<p:tagLst xmlns:a="http://schemas.openxmlformats.org/drawingml/2006/main" xmlns:r="http://schemas.openxmlformats.org/officeDocument/2006/relationships" xmlns:p="http://schemas.openxmlformats.org/presentationml/2006/main">
  <p:tag name="OTLMARKERSHAPE" val="OTL"/>
</p:tagLst>
</file>

<file path=ppt/tags/tag240.xml><?xml version="1.0" encoding="utf-8"?>
<p:tagLst xmlns:a="http://schemas.openxmlformats.org/drawingml/2006/main" xmlns:r="http://schemas.openxmlformats.org/officeDocument/2006/relationships" xmlns:p="http://schemas.openxmlformats.org/presentationml/2006/main">
  <p:tag name="OTLMARKERSHAPE" val="OTL"/>
</p:tagLst>
</file>

<file path=ppt/tags/tag241.xml><?xml version="1.0" encoding="utf-8"?>
<p:tagLst xmlns:a="http://schemas.openxmlformats.org/drawingml/2006/main" xmlns:r="http://schemas.openxmlformats.org/officeDocument/2006/relationships" xmlns:p="http://schemas.openxmlformats.org/presentationml/2006/main">
  <p:tag name="OTLMARKERSHAPE" val="OTL"/>
</p:tagLst>
</file>

<file path=ppt/tags/tag242.xml><?xml version="1.0" encoding="utf-8"?>
<p:tagLst xmlns:a="http://schemas.openxmlformats.org/drawingml/2006/main" xmlns:r="http://schemas.openxmlformats.org/officeDocument/2006/relationships" xmlns:p="http://schemas.openxmlformats.org/presentationml/2006/main">
  <p:tag name="OTLMARKERSHAPE" val="OTL"/>
</p:tagLst>
</file>

<file path=ppt/tags/tag243.xml><?xml version="1.0" encoding="utf-8"?>
<p:tagLst xmlns:a="http://schemas.openxmlformats.org/drawingml/2006/main" xmlns:r="http://schemas.openxmlformats.org/officeDocument/2006/relationships" xmlns:p="http://schemas.openxmlformats.org/presentationml/2006/main">
  <p:tag name="OTLMARKERSHAPE" val="OTL"/>
</p:tagLst>
</file>

<file path=ppt/tags/tag244.xml><?xml version="1.0" encoding="utf-8"?>
<p:tagLst xmlns:a="http://schemas.openxmlformats.org/drawingml/2006/main" xmlns:r="http://schemas.openxmlformats.org/officeDocument/2006/relationships" xmlns:p="http://schemas.openxmlformats.org/presentationml/2006/main">
  <p:tag name="OTLMARKERSHAPE" val="OTL"/>
</p:tagLst>
</file>

<file path=ppt/tags/tag245.xml><?xml version="1.0" encoding="utf-8"?>
<p:tagLst xmlns:a="http://schemas.openxmlformats.org/drawingml/2006/main" xmlns:r="http://schemas.openxmlformats.org/officeDocument/2006/relationships" xmlns:p="http://schemas.openxmlformats.org/presentationml/2006/main">
  <p:tag name="OTLMARKERSHAPE" val="OTL"/>
</p:tagLst>
</file>

<file path=ppt/tags/tag246.xml><?xml version="1.0" encoding="utf-8"?>
<p:tagLst xmlns:a="http://schemas.openxmlformats.org/drawingml/2006/main" xmlns:r="http://schemas.openxmlformats.org/officeDocument/2006/relationships" xmlns:p="http://schemas.openxmlformats.org/presentationml/2006/main">
  <p:tag name="OTLMARKERSHAPE" val="OTL"/>
</p:tagLst>
</file>

<file path=ppt/tags/tag247.xml><?xml version="1.0" encoding="utf-8"?>
<p:tagLst xmlns:a="http://schemas.openxmlformats.org/drawingml/2006/main" xmlns:r="http://schemas.openxmlformats.org/officeDocument/2006/relationships" xmlns:p="http://schemas.openxmlformats.org/presentationml/2006/main">
  <p:tag name="OTLMARKERSHAPE" val="OTL"/>
</p:tagLst>
</file>

<file path=ppt/tags/tag248.xml><?xml version="1.0" encoding="utf-8"?>
<p:tagLst xmlns:a="http://schemas.openxmlformats.org/drawingml/2006/main" xmlns:r="http://schemas.openxmlformats.org/officeDocument/2006/relationships" xmlns:p="http://schemas.openxmlformats.org/presentationml/2006/main">
  <p:tag name="OTLMARKERSHAPE" val="OTL"/>
</p:tagLst>
</file>

<file path=ppt/tags/tag249.xml><?xml version="1.0" encoding="utf-8"?>
<p:tagLst xmlns:a="http://schemas.openxmlformats.org/drawingml/2006/main" xmlns:r="http://schemas.openxmlformats.org/officeDocument/2006/relationships" xmlns:p="http://schemas.openxmlformats.org/presentationml/2006/main">
  <p:tag name="OTLMARKERSHAPE" val="OTL"/>
</p:tagLst>
</file>

<file path=ppt/tags/tag25.xml><?xml version="1.0" encoding="utf-8"?>
<p:tagLst xmlns:a="http://schemas.openxmlformats.org/drawingml/2006/main" xmlns:r="http://schemas.openxmlformats.org/officeDocument/2006/relationships" xmlns:p="http://schemas.openxmlformats.org/presentationml/2006/main">
  <p:tag name="OTLMARKERSHAPE" val="OTL"/>
</p:tagLst>
</file>

<file path=ppt/tags/tag250.xml><?xml version="1.0" encoding="utf-8"?>
<p:tagLst xmlns:a="http://schemas.openxmlformats.org/drawingml/2006/main" xmlns:r="http://schemas.openxmlformats.org/officeDocument/2006/relationships" xmlns:p="http://schemas.openxmlformats.org/presentationml/2006/main">
  <p:tag name="OTLMARKERSHAPE" val="OTL"/>
</p:tagLst>
</file>

<file path=ppt/tags/tag251.xml><?xml version="1.0" encoding="utf-8"?>
<p:tagLst xmlns:a="http://schemas.openxmlformats.org/drawingml/2006/main" xmlns:r="http://schemas.openxmlformats.org/officeDocument/2006/relationships" xmlns:p="http://schemas.openxmlformats.org/presentationml/2006/main">
  <p:tag name="OTLMARKERSHAPE" val="OTL"/>
</p:tagLst>
</file>

<file path=ppt/tags/tag252.xml><?xml version="1.0" encoding="utf-8"?>
<p:tagLst xmlns:a="http://schemas.openxmlformats.org/drawingml/2006/main" xmlns:r="http://schemas.openxmlformats.org/officeDocument/2006/relationships" xmlns:p="http://schemas.openxmlformats.org/presentationml/2006/main">
  <p:tag name="OTLMARKERSHAPE" val="OTL"/>
</p:tagLst>
</file>

<file path=ppt/tags/tag253.xml><?xml version="1.0" encoding="utf-8"?>
<p:tagLst xmlns:a="http://schemas.openxmlformats.org/drawingml/2006/main" xmlns:r="http://schemas.openxmlformats.org/officeDocument/2006/relationships" xmlns:p="http://schemas.openxmlformats.org/presentationml/2006/main">
  <p:tag name="__PART_0" val="eyIkaWQiOiIxIiwiQ3VsdHVyZUluZm9OYW1lIjoiZnItQ0giLCJTdHlsZU5hbWUiOiJTdGFuZGFyZCIsIklzVGVtcGxhdGUiOmZhbHNlLCJWZXJzaW9uIjp7IiRpZCI6IjIiLCJWZXJzaW9uIjoiMy4wLjEiLCJPcmlnaW5hbEFzc2VtYmx5VmVyc2lvbiI6IjMuMDEuMDY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UsIkxlZnQiOjAsIlJpZ2h0IjowLCJCb3R0b20iOjV9LCJCYWNrZ3JvdW5kIjp7IiRpZCI6IjgiLCJDb2xvciI6eyIkaWQiOiI5IiwiQSI6MjU1LCJSIjo2OCwiRyI6ODQsIkIiOjEwNn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g5LCJSIjowLCJHIjowLCJCIjowfX0sIklzVmlzaWJsZSI6dHJ1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E5MiwiRyI6ODAsIkIiOjc3fX0sIk1heFdpZHRoIjoiSW5maW5pdHkiLCJNYXhIZWlnaHQiOiJJbmZpbml0eSIsIlNtYXJ0Rm9yZWdyb3VuZElzQWN0aXZlIjpmYWxzZSwiSG9yaXpvbnRhbEFsaWdubWVudCI6MCwiVmVydGljYWxBbGlnbm1lbnQiOjAsIlNtYXJ0Rm9yZWdyb3VuZCI6bnVsbCwiTWFyZ2luIjp7IiRpZCI6IjI1IiwiVG9wIjowLCJMZWZ0IjoyNSwiUmlnaHQiOjAsIkJvdHRvbSI6MH0sIlBhZGRpbmciOnsiJGlkIjoiMjYiLCJUb3AiOjAsIkxlZnQiOjAsIlJpZ2h0IjowLCJCb3R0b20iOjB9LCJCYWNrZ3JvdW5kIjp7IiRpZCI6IjI3IiwiQ29sb3IiOnsiJHJlZiI6IjIwIn19LCJJc1Zpc2libGUiOnRydW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dHJ1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jU1LCJHIjowLCJCIjowfX0sIkFwcGVuZFllYXJPblllYXJDaGFuZ2UiOnRydWUsIkVsYXBzZWRUaW1lRm9ybWF0IjoyLCJUb2RheU1hcmtlclBvc2l0aW9uIjozLCJRdWlja1Bvc2l0aW9uIjoxLCJBYnNvbHV0ZVBvc2l0aW9uIjoxNzIuNS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E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A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wLjAsIkxpbmVUeXBlIjowLCJQYXJlbnRTdHlsZSI6bnVsbH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TAxIiwiTWFyZ2luIjp7IiRpZCI6IjEwMiIsIlRvcCI6MCwiTGVmdCI6NCwiUmlnaHQiOjQsIkJvdHRvbSI6MH0sIlBhZGRpbmciOnsiJGlkIjoiMTAzIiwiVG9wIjowLCJMZWZ0IjowLCJSaWdodCI6MCwiQm90dG9tIjowfSwiQmFja2dyb3VuZCI6bnVsbCwiSXNWaXNpYmxlIjp0cnVlLCJXaWR0aCI6MC4wLCJIZWlnaHQiOjE2LjAsIkJvcmRlclN0eWxlIjp7IiRpZCI6IjEwNCIsIkxpbmVDb2xvciI6eyIkaWQiOiIxMDUiLCIkdHlwZSI6Ik5MUkUuQ29tbW9uLkRvbS5Tb2xpZENvbG9yQnJ1c2gsIE5MUkUuQ29tbW9uIiwiQ29sb3IiOnsiJGlkIjoiMTA2IiwiQSI6MjU1LCJSIjoyNTUsIkciOjAsIkIiOjB9fSwiTGluZVdlaWdodCI6MC4wLCJMaW5lVHlwZSI6MCwiUGFyZW50U3R5bGUiOm51bGx9LCJQYXJlbnRTdHlsZSI6bnVsbH0sIlRpdGxlU3R5bGUiOnsiJGlkIjoiMTA3IiwiRm9udFNldHRpbmdzIjp7IiRpZCI6IjEwOCIsIkZvbnRTaXplIjoxMSwiRm9udE5hbWUiOiJDYWxpYnJpIiwiSXNCb2xkIjp0cnVlLCJJc0l0YWxpYyI6ZmFsc2UsIklzVW5kZXJsaW5lZCI6ZmFsc2UsIlBhcmVudFN0eWxlIjpudWxsfSwiQXV0b1NpemUiOjAsIkZvcmVncm91bmQiOnsiJGlkIjoiMTA5IiwiQ29sb3IiOnsiJGlkIjoiMTEwIiwiQSI6MjU1LCJSIjowLCJHIjowLCJCIjow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CwiRm9udE5hbWUiOiJDYWxpYnJpIiwiSXNCb2xkIjpmYWxzZSwiSXNJdGFsaWMiOmZhbHNlLCJJc1VuZGVybGluZWQiOmZhbHNlLCJQYXJlbnRTdHlsZSI6bnVsbH0sIkF1dG9TaXplIjowLCJGb3JlZ3JvdW5kIjp7IiRpZCI6IjExNiIsIkNvbG9yIjp7IiRpZCI6IjExNyIsIkEiOjI1NSwiUiI6MzEsIkciOjczLCJCIjoxMjZ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S9kL3l5eXkiLCJTZXBhcmF0b3IiOiIvIiwiVXNlSW50ZXJuYXRpb25hbERhdGVGb3JtYXQiOmZhbHNlfSwiSXNWaXNpYmxlIjp0cnVlLCJQYXJlbnRTdHlsZSI6bnVsbH0sIlNob3dFbGFwc2VkVGltZUdyYWRpZW50U3R5bGUiOmZhbHNlfSwiU2NhbGUiOnsiJGlkIjoiMTIyIiwiU3RhcnREYXRlIjoiMjAxNi0wOS0yMFQyMzo1OTo1OS45OTlaIiwiRW5kRGF0ZSI6IjIwMTYtMTEtMzBUMDA6MDA6MDBaIiwiRm9ybWF0IjoiTU0iLCJUeXBlIjoyLCJBdXRvRGF0ZVJhbmdlIjp0cnVlLCJXb3JraW5nRGF5cyI6MzEsIlRvZGF5TWFya2VyVGV4dCI6IkF1am91cmQnaHVpIiwiQXV0b1NjYWxlVHlwZSI6ZmFsc2V9LCJNaWxlc3RvbmVzIjpbeyIkaWQiOiIxMjMiLCJEYXRlIjoiMjAxNi0wOS0yMFQyMzo1OTo1OS45OTlaIiwiU3R5bGUiOnsiJGlkIjoiMTI0IiwiU2hhcGUiOjIsIkNvbm5lY3Rvck1hcmdpbiI6eyIkcmVmIjoiNTQifSwiQ29ubmVjdG9yU3R5bGUiOnsiJGlkIjoiMTI1IiwiTGluZUNvbG9yIjp7IiRpZCI6IjEyNiIsIiR0eXBlIjoiTkxSRS5Db21tb24uRG9tLlNvbGlkQ29sb3JCcnVzaCwgTkxSRS5Db21tb24iLCJDb2xvciI6eyIkaWQiOiIxMjciLCJBIjoxMjcsIlIiOjAsIkciOjExNCwiQiI6MTg4fX0sIkxpbmVXZWlnaHQiOjEuMCwiTGluZVR5cGUiOjAsIlBhcmVudFN0eWxlIjp7IiRyZWYiOiI1NSJ9fSwiSXNCZWxvd1RpbWViYW5kIjpmYWxzZSwiSGlkZURhdGUiOmZhbHNlLCJTaGFwZVNpemUiOjEsIlNwYWNpbmciOjEuMCwiUGFkZGluZyI6eyIkcmVmIjoiNTgifSwiU2hhcGVTdHlsZSI6eyIkaWQiOiIxMjgiLCJNYXJnaW4iOnsiJHJlZiI6IjYwIn0sIlBhZGRpbmciOnsiJHJlZiI6IjYxIn0sIkJhY2tncm91bmQiOnsiJGlkIjoiMTI5IiwiQ29sb3IiOnsiJGlkIjoiMTMwIiwiQSI6MjU1LCJSIjowLCJHIjoxMTQsIkIiOjE4OH19LCJJc1Zpc2libGUiOnRydWUsIldpZHRoIjoxOC4wLCJIZWlnaHQiOjIwLjAsIkJvcmRlclN0eWxlIjp7IiRpZCI6IjEzMSIsIkxpbmVDb2xvciI6eyIkcmVmIjoiNjMifSwiTGluZVdlaWdodCI6MC4wLCJMaW5lVHlwZSI6MCwiUGFyZW50U3R5bGUiOnsiJHJlZiI6IjYyIn19LCJQYXJlbnRTdHlsZSI6eyIkcmVmIjoiNTkifX0sIlRpdGxlU3R5bGUiOnsiJGlkIjoiMTMyIiwiRm9udFNldHRpbmdzIjp7IiRpZCI6IjEz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M0IiwiTGluZUNvbG9yIjpudWxsLCJMaW5lV2VpZ2h0IjowLjAsIkxpbmVUeXBlIjowLCJQYXJlbnRTdHlsZSI6bnVsbH0sIlBhcmVudFN0eWxlIjp7IiRyZWYiOiI2NSJ9fSwiRGF0ZVN0eWxlIjp7IiRpZCI6IjEzNSIsIkZvbnRTZXR0aW5ncyI6eyIkaWQiOiIxMz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ciLCJMaW5lQ29sb3IiOm51bGwsIkxpbmVXZWlnaHQiOjAuMCwiTGluZVR5cGUiOjAsIlBhcmVudFN0eWxlIjpudWxsfSwiUGFyZW50U3R5bGUiOnsiJHJlZiI6IjcyIn19LCJEYXRlRm9ybWF0Ijp7IiRyZWYiOiI3OSJ9LCJJc1Zpc2libGUiOnRydWUsIlBhcmVudFN0eWxlIjp7IiRyZWYiOiI1MyJ9fSwiUG9zaXRpb24iOnsiJGlkIjoiMTM4IiwiUmF0aW8iOjAuMCwiSXNDdXN0b20iOmZhbHNlfSwiSWQiOiJkNGMyODY5My0wYWYwLTRlZTMtYTJmYy05ZGY1ZTVlZDI1Y2IiLCJUaXRsZSI6IlRvZGF5IiwiTm90ZSI6bnVsbCwiSHlwZXJsaW5rIjpudWxsLCJJc0NoYW5nZWQiOmZhbHNlLCJJc05ldyI6ZmFsc2V9LHsiJGlkIjoiMTM5IiwiRGF0ZSI6IjIwMTYtMTEtMDJUMDA6MDA6MDBaIiwiU3R5bGUiOnsiJGlkIjoiMTQwIiwiU2hhcGUiOjIsIkNvbm5lY3Rvck1hcmdpbiI6eyIkcmVmIjoiNTQifSwiQ29ubmVjdG9yU3R5bGUiOnsiJGlkIjoiMTQxIiwiTGluZUNvbG9yIjp7IiRpZCI6IjE0MiIsIiR0eXBlIjoiTkxSRS5Db21tb24uRG9tLlNvbGlkQ29sb3JCcnVzaCwgTkxSRS5Db21tb24iLCJDb2xvciI6eyIkaWQiOiIxNDMiLCJBIjoxMjcsIlIiOjI0NywiRyI6MTUwLCJCIjo3MH19LCJMaW5lV2VpZ2h0IjoxLjAsIkxpbmVUeXBlIjowLCJQYXJlbnRTdHlsZSI6eyIkcmVmIjoiNTUifX0sIklzQmVsb3dUaW1lYmFuZCI6ZmFsc2UsIkhpZGVEYXRlIjpmYWxzZSwiU2hhcGVTaXplIjoxLCJTcGFjaW5nIjoxLjAsIlBhZGRpbmciOnsiJHJlZiI6IjU4In0sIlNoYXBlU3R5bGUiOnsiJGlkIjoiMTQ0IiwiTWFyZ2luIjp7IiRyZWYiOiI2MCJ9LCJQYWRkaW5nIjp7IiRyZWYiOiI2MSJ9LCJCYWNrZ3JvdW5kIjp7IiRpZCI6IjE0NSIsIkNvbG9yIjp7IiRpZCI6IjE0NiIsIkEiOjI1NSwiUiI6MjQ3LCJHIjoxNTAsIkIiOjcwfX0sIklzVmlzaWJsZSI6dHJ1ZSwiV2lkdGgiOjE4LjAsIkhlaWdodCI6MjAuMCwiQm9yZGVyU3R5bGUiOnsiJGlkIjoiMTQ3IiwiTGluZUNvbG9yIjp7IiRyZWYiOiI2MyJ9LCJMaW5lV2VpZ2h0IjowLjAsIkxpbmVUeXBlIjowLCJQYXJlbnRTdHlsZSI6eyIkcmVmIjoiNjIifX0sIlBhcmVudFN0eWxlIjp7IiRyZWYiOiI1OSJ9fSwiVGl0bGVTdHlsZSI6eyIkaWQiOiIxNDgiLCJGb250U2V0dGluZ3MiOnsiJGlkIjoiMTQ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TAiLCJMaW5lQ29sb3IiOm51bGwsIkxpbmVXZWlnaHQiOjAuMCwiTGluZVR5cGUiOjAsIlBhcmVudFN0eWxlIjpudWxsfSwiUGFyZW50U3R5bGUiOnsiJHJlZiI6IjY1In19LCJEYXRlU3R5bGUiOnsiJGlkIjoiMTUxIiwiRm9udFNldHRpbmdzIjp7IiRpZCI6IjE1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yIsIkxpbmVDb2xvciI6bnVsbCwiTGluZVdlaWdodCI6MC4wLCJMaW5lVHlwZSI6MCwiUGFyZW50U3R5bGUiOm51bGx9LCJQYXJlbnRTdHlsZSI6eyIkcmVmIjoiNzIifX0sIkRhdGVGb3JtYXQiOnsiJHJlZiI6Ijc5In0sIklzVmlzaWJsZSI6dHJ1ZSwiUGFyZW50U3R5bGUiOnsiJHJlZiI6IjUzIn19LCJQb3NpdGlvbiI6eyIkaWQiOiIxNTQiLCJSYXRpbyI6MC4xNzg2MjMyNDkwNjk2NTM0MSwiSXNDdXN0b20iOnRydWV9LCJJZCI6ImNiMmM1NTEzLWEzYTQtNDFlNi05N2QxLTAxZGQ3NmJkZmE3MSIsIlRpdGxlIjoiVHJhaW5pbmcgZGF5IChJTVQpXHIiLCJOb3RlIjpudWxsLCJIeXBlcmxpbmsiOm51bGwsIklzQ2hhbmdlZCI6ZmFsc2UsIklzTmV3IjpmYWxzZX0seyIkaWQiOiIxNTUiLCJEYXRlIjoiMjAxNi0xMS0xNlQwMDowMDowMFoiLCJTdHlsZSI6eyIkaWQiOiIxNTYiLCJTaGFwZSI6MiwiQ29ubmVjdG9yTWFyZ2luIjp7IiRyZWYiOiI1NCJ9LCJDb25uZWN0b3JTdHlsZSI6eyIkaWQiOiIxNTciLCJMaW5lQ29sb3IiOnsiJGlkIjoiMTU4IiwiJHR5cGUiOiJOTFJFLkNvbW1vbi5Eb20uU29saWRDb2xvckJydXNoLCBOTFJFLkNvbW1vbiIsIkNvbG9yIjp7IiRpZCI6IjE1OSIsIkEiOjEyNywiUiI6MjQ3LCJHIjoxNTAsIkIiOjcwfX0sIkxpbmVXZWlnaHQiOjEuMCwiTGluZVR5cGUiOjAsIlBhcmVudFN0eWxlIjp7IiRyZWYiOiI1NSJ9fSwiSXNCZWxvd1RpbWViYW5kIjpmYWxzZSwiSGlkZURhdGUiOmZhbHNlLCJTaGFwZVNpemUiOjEsIlNwYWNpbmciOjEuMCwiUGFkZGluZyI6eyIkcmVmIjoiNTgifSwiU2hhcGVTdHlsZSI6eyIkaWQiOiIxNjAiLCJNYXJnaW4iOnsiJHJlZiI6IjYwIn0sIlBhZGRpbmciOnsiJHJlZiI6IjYxIn0sIkJhY2tncm91bmQiOnsiJGlkIjoiMTYxIiwiQ29sb3IiOnsiJGlkIjoiMTYyIiwiQSI6MjU1LCJSIjoyNDcsIkciOjE1MCwiQiI6NzB9fSwiSXNWaXNpYmxlIjp0cnVlLCJXaWR0aCI6MTguMCwiSGVpZ2h0IjoyMC4wLCJCb3JkZXJTdHlsZSI6eyIkaWQiOiIxNjMiLCJMaW5lQ29sb3IiOnsiJHJlZiI6IjYzIn0sIkxpbmVXZWlnaHQiOjAuMCwiTGluZVR5cGUiOjAsIlBhcmVudFN0eWxlIjp7IiRyZWYiOiI2MiJ9fSwiUGFyZW50U3R5bGUiOnsiJHJlZiI6IjU5In19LCJUaXRsZVN0eWxlIjp7IiRpZCI6IjE2NCIsIkZvbnRTZXR0aW5ncyI6eyIkaWQiOiIxNjUiLCJGb250U2l6ZSI6MTEsIkZvbnROYW1lIjoiQ2FsaWJyaSIsIklzQm9sZCI6dHJ1ZSwiSXNJdGFsaWMiOmZhbHNlLCJJc1VuZGVybGluZWQiOmZhbHNlLCJQYXJlbnRTdHlsZSI6eyIkcmVmIjoiNjYifX0sIkF1dG9TaXplIjoyLCJGb3JlZ3JvdW5kIjp7IiRyZWYiOiI2NyJ9LCJNYXhXaWR0aCI6OD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Y2IiwiTGluZUNvbG9yIjpudWxsLCJMaW5lV2VpZ2h0IjowLjAsIkxpbmVUeXBlIjowLCJQYXJlbnRTdHlsZSI6bnVsbH0sIlBhcmVudFN0eWxlIjp7IiRyZWYiOiI2NSJ9fSwiRGF0ZVN0eWxlIjp7IiRpZCI6IjE2NyIsIkZvbnRTZXR0aW5ncyI6eyIkaWQiOiIxNjg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kiLCJMaW5lQ29sb3IiOm51bGwsIkxpbmVXZWlnaHQiOjAuMCwiTGluZVR5cGUiOjAsIlBhcmVudFN0eWxlIjpudWxsfSwiUGFyZW50U3R5bGUiOnsiJHJlZiI6IjcyIn19LCJEYXRlRm9ybWF0Ijp7IiRyZWYiOiI3OSJ9LCJJc1Zpc2libGUiOnRydWUsIlBhcmVudFN0eWxlIjp7IiRyZWYiOiI1MyJ9fSwiUG9zaXRpb24iOnsiJGlkIjoiMTcwIiwiUmF0aW8iOjAuMzMyOTExMjUxODY4NzMwNzIsIklzQ3VzdG9tIjp0cnVlfSwiSWQiOiI1NzE3MTI2YS0wZGVmLTRlYWQtYjU4My1jYzcyNDZlMWEwODMiLCJUaXRsZSI6IlRyYWluaW5nIGRheSAoTHljw6llIEd1eW5lbWVyKVxyIiwiTm90ZSI6bnVsbCwiSHlwZXJsaW5rIjpudWxsLCJJc0NoYW5nZWQiOmZhbHNlLCJJc05ldyI6ZmFsc2V9LHsiJGlkIjoiMTcxIiwiRGF0ZSI6IjIwMTYtMTEtMzBUMDA6MDA6MDBaIiwiU3R5bGUiOnsiJGlkIjoiMTcyIiwiU2hhcGUiOjIsIkNvbm5lY3Rvck1hcmdpbiI6eyIkcmVmIjoiNTQifSwiQ29ubmVjdG9yU3R5bGUiOnsiJGlkIjoiMTczIiwiTGluZUNvbG9yIjp7IiRpZCI6IjE3NCIsIiR0eXBlIjoiTkxSRS5Db21tb24uRG9tLlNvbGlkQ29sb3JCcnVzaCwgTkxSRS5Db21tb24iLCJDb2xvciI6eyIkaWQiOiIxNzUiLCJBIjoxMjcsIlIiOjIwMywiRyI6MCwiQiI6MTh9fSwiTGluZVdlaWdodCI6MS4wLCJMaW5lVHlwZSI6MCwiUGFyZW50U3R5bGUiOnsiJHJlZiI6IjU1In19LCJJc0JlbG93VGltZWJhbmQiOmZhbHNlLCJIaWRlRGF0ZSI6ZmFsc2UsIlNoYXBlU2l6ZSI6MSwiU3BhY2luZyI6MS4wLCJQYWRkaW5nIjp7IiRyZWYiOiI1OCJ9LCJTaGFwZVN0eWxlIjp7IiRpZCI6IjE3NiIsIk1hcmdpbiI6eyIkcmVmIjoiNjAifSwiUGFkZGluZyI6eyIkcmVmIjoiNjEifSwiQmFja2dyb3VuZCI6eyIkaWQiOiIxNzciLCJDb2xvciI6eyIkaWQiOiIxNzgiLCJBIjoyNTUsIlIiOjIwMywiRyI6MCwiQiI6MTh9fSwiSXNWaXNpYmxlIjp0cnVlLCJXaWR0aCI6MTguMCwiSGVpZ2h0IjoyMC4wLCJCb3JkZXJTdHlsZSI6eyIkaWQiOiIxNzkiLCJMaW5lQ29sb3IiOnsiJHJlZiI6IjYzIn0sIkxpbmVXZWlnaHQiOjAuMCwiTGluZVR5cGUiOjAsIlBhcmVudFN0eWxlIjp7IiRyZWYiOiI2MiJ9fSwiUGFyZW50U3R5bGUiOnsiJHJlZiI6IjU5In19LCJUaXRsZVN0eWxlIjp7IiRpZCI6IjE4MCIsIkZvbnRTZXR0aW5ncyI6eyIkaWQiOiIxODEiLCJGb250U2l6ZSI6MTEsIkZvbnROYW1lIjoiQ2FsaWJyaSIsIklzQm9sZCI6dHJ1ZSwiSXNJdGFsaWMiOmZhbHNlLCJJc1VuZGVybGluZWQiOmZhbHNlLCJQYXJlbnRTdHlsZSI6eyIkcmVmIjoiNjYifX0sIkF1dG9TaXplIjoyLCJGb3JlZ3JvdW5kIjp7IiRyZWYiOiI2NyJ9LCJNYXhXaWR0aCI6Mj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gyIiwiTGluZUNvbG9yIjpudWxsLCJMaW5lV2VpZ2h0IjowLjAsIkxpbmVUeXBlIjowLCJQYXJlbnRTdHlsZSI6bnVsbH0sIlBhcmVudFN0eWxlIjp7IiRyZWYiOiI2NSJ9fSwiRGF0ZVN0eWxlIjp7IiRpZCI6IjE4MyIsIkZvbnRTZXR0aW5ncyI6eyIkaWQiOiIxOD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UiLCJMaW5lQ29sb3IiOm51bGwsIkxpbmVXZWlnaHQiOjAuMCwiTGluZVR5cGUiOjAsIlBhcmVudFN0eWxlIjpudWxsfSwiUGFyZW50U3R5bGUiOnsiJHJlZiI6IjcyIn19LCJEYXRlRm9ybWF0Ijp7IiRyZWYiOiI3OSJ9LCJJc1Zpc2libGUiOnRydWUsIlBhcmVudFN0eWxlIjp7IiRyZWYiOiI1MyJ9fSwiUG9zaXRpb24iOnsiJGlkIjoiMTg2IiwiUmF0aW8iOjAuMjExNzc1NDM2NTg5NzQ3MjksIklzQ3VzdG9tIjp0cnVlfSwiSWQiOiJmMjkxNjdlMi00ZGY5LTQyNTktYjdmNC0xNmZmZjRlODc3NjAiLCJUaXRsZSI6IkZpbmFsIHJlcG9ydCIsIk5vdGUiOm51bGwsIkh5cGVybGluayI6bnVsbCwiSXNDaGFuZ2VkIjpmYWxzZSwiSXNOZXciOmZhbHNlfV0sIlRhc2tzIjpbeyIkaWQiOiIxODciLCJHcm91cE5hbWUiOm51bGwsIlN0YXJ0RGF0ZSI6IjIwMTYtMTAtMDZUMDA6MDA6MDBaIiwiRW5kRGF0ZSI6IjIwMTYtMTAtMDdUMDA6MDA6MDBaIiwiUGVyY2VudGFnZUNvbXBsZXRlIjpudWxsLCJTdHlsZSI6eyIkaWQiOiIxODgiLCJTaGFwZSI6MCwiU2hhcGVUaGlja25lc3MiOjEsIkR1cmF0aW9uRm9ybWF0IjowLCJJbmNsdWRlTm9uV29ya2luZ0RheXNJbkR1cmF0aW9uIjp0cnVlLCJQZXJjZW50YWdlQ29tcGxldGVTdHlsZSI6eyIkaWQiOiIxODkiLCJGb250U2V0dGluZ3MiOnsiJGlkIjoiMTkw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TkxIiwiTGluZUNvbG9yIjpudWxsLCJMaW5lV2VpZ2h0IjowLjAsIkxpbmVUeXBlIjowLCJQYXJlbnRTdHlsZSI6bnVsbH0sIlBhcmVudFN0eWxlIjp7IiRyZWYiOiI4MSJ9fSwiRHVyYXRpb25TdHlsZSI6eyIkaWQiOiIxOTIiLCJGb250U2V0dGluZ3MiOnsiJGlkIjoiMTkz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Tk0IiwiTGluZUNvbG9yIjpudWxsLCJMaW5lV2VpZ2h0IjowLjAsIkxpbmVUeXBlIjowLCJQYXJlbnRTdHlsZSI6bnVsbH0sIlBhcmVudFN0eWxlIjp7IiRyZWYiOiI4OCJ9fSwiSG9yaXpvbnRhbENvbm5lY3RvclN0eWxlIjp7IiRpZCI6IjE5NSIsIkxpbmVDb2xvciI6eyIkcmVmIjoiOTYifSwiTGluZVdlaWdodCI6MS4wLCJMaW5lVHlwZSI6MCwiUGFyZW50U3R5bGUiOnsiJHJlZiI6Ijk1In19LCJWZXJ0aWNhbENvbm5lY3RvclN0eWxlIjp7IiRpZCI6IjE5N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E5NyIsIk1hcmdpbiI6eyIkcmVmIjoiMTAyIn0sIlBhZGRpbmciOnsiJHJlZiI6IjEwMyJ9LCJCYWNrZ3JvdW5kIjp7IiRpZCI6IjE5OCIsIkNvbG9yIjp7IiRpZCI6IjE5OSIsIkEiOjI1NSwiUiI6MCwiRyI6MTE0LCJCIjoxODh9fSwiSXNWaXNpYmxlIjp0cnVlLCJXaWR0aCI6MC4wLCJIZWlnaHQiOjE2LjAsIkJvcmRlclN0eWxlIjp7IiRpZCI6IjIwMCIsIkxpbmVDb2xvciI6eyIkcmVmIjoiMTA1In0sIkxpbmVXZWlnaHQiOjAuMCwiTGluZVR5cGUiOjAsIlBhcmVudFN0eWxlIjp7IiRyZWYiOiIxMDQifX0sIlBhcmVudFN0eWxlIjp7IiRyZWYiOiIxMDEifX0sIlRpdGxlU3R5bGUiOnsiJGlkIjoiMjAxIiwiRm9udFNldHRpbmdzIjp7IiRpZCI6IjIw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DMiLCJMaW5lQ29sb3IiOm51bGwsIkxpbmVXZWlnaHQiOjAuMCwiTGluZVR5cGUiOjAsIlBhcmVudFN0eWxlIjpudWxsfSwiUGFyZW50U3R5bGUiOnsiJHJlZiI6IjEwNyJ9fSwiRGF0ZVN0eWxlIjp7IiRpZCI6IjIwNCIsIkZvbnRTZXR0aW5ncyI6eyIkaWQiOiIyMD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wNiIsIkxpbmVDb2xvciI6bnVsbCwiTGluZVdlaWdodCI6MC4wLCJMaW5lVHlwZSI6MCwiUGFyZW50U3R5bGUiOm51bGx9LCJQYXJlbnRTdHlsZSI6eyIkcmVmIjoiMTE0In19LCJEYXRlRm9ybWF0Ijp7IiRyZWYiOiIxMjEifSwiSXNWaXNpYmxlIjp0cnVlLCJQYXJlbnRTdHlsZSI6eyIkcmVmIjoiODAifX0sIkluZGV4IjoxLCJJZCI6ImE0NTdmZDI4LTJlNmUtNDk3NC04NTFhLThhZDkwMTA3NjRkNSIsIlRpdGxlIjoiU3R1ZGVudHMgaUludGVydmlld3MgKElNVClcciIsIk5vdGUiOm51bGwsIkh5cGVybGluayI6bnVsbCwiSXNDaGFuZ2VkIjpmYWxzZSwiSXNOZXciOmZhbHNlfSx7IiRpZCI6IjIwNyIsIkdyb3VwTmFtZSI6bnVsbCwiU3RhcnREYXRlIjoiMjAxNi0xMC0xMVQwMDowMDowMFoiLCJFbmREYXRlIjoiMjAxNi0xMC0xMlQwMDowMDowMFoiLCJQZXJjZW50YWdlQ29tcGxldGUiOm51bGwsIlN0eWxlIjp7IiRpZCI6IjIwOCIsIlNoYXBlIjowLCJTaGFwZVRoaWNrbmVzcyI6MSwiRHVyYXRpb25Gb3JtYXQiOjAsIkluY2x1ZGVOb25Xb3JraW5nRGF5c0luRHVyYXRpb24iOnRydWUsIlBlcmNlbnRhZ2VDb21wbGV0ZVN0eWxlIjp7IiRpZCI6IjIwOSIsIkZvbnRTZXR0aW5ncyI6eyIkaWQiOiIy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TEiLCJMaW5lQ29sb3IiOm51bGwsIkxpbmVXZWlnaHQiOjAuMCwiTGluZVR5cGUiOjAsIlBhcmVudFN0eWxlIjpudWxsfSwiUGFyZW50U3R5bGUiOnsiJHJlZiI6IjgxIn19LCJEdXJhdGlvblN0eWxlIjp7IiRpZCI6IjIxMiIsIkZvbnRTZXR0aW5ncyI6eyIkaWQiOiIy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TQiLCJMaW5lQ29sb3IiOm51bGwsIkxpbmVXZWlnaHQiOjAuMCwiTGluZVR5cGUiOjAsIlBhcmVudFN0eWxlIjpudWxsfSwiUGFyZW50U3R5bGUiOnsiJHJlZiI6Ijg4In19LCJIb3Jpem9udGFsQ29ubmVjdG9yU3R5bGUiOnsiJGlkIjoiMjE1IiwiTGluZUNvbG9yIjp7IiRyZWYiOiI5NiJ9LCJMaW5lV2VpZ2h0IjoxLjAsIkxpbmVUeXBlIjowLCJQYXJlbnRTdHlsZSI6eyIkcmVmIjoiOTUifX0sIlZlcnRpY2FsQ29ubmVjdG9yU3R5bGUiOnsiJGlkIjoiMj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E3IiwiTWFyZ2luIjp7IiRyZWYiOiIxMDIifSwiUGFkZGluZyI6eyIkcmVmIjoiMTAzIn0sIkJhY2tncm91bmQiOnsiJGlkIjoiMjE4IiwiQ29sb3IiOnsiJGlkIjoiMjE5IiwiQSI6MjU1LCJSIjo3OSwiRyI6MTI5LCJCIjoxODl9fSwiSXNWaXNpYmxlIjp0cnVlLCJXaWR0aCI6MC4wLCJIZWlnaHQiOjE2LjAsIkJvcmRlclN0eWxlIjp7IiRpZCI6IjIyMCIsIkxpbmVDb2xvciI6eyIkcmVmIjoiMTA1In0sIkxpbmVXZWlnaHQiOjAuMCwiTGluZVR5cGUiOjAsIlBhcmVudFN0eWxlIjp7IiRyZWYiOiIxMDQifX0sIlBhcmVudFN0eWxlIjp7IiRyZWYiOiIxMDEifX0sIlRpdGxlU3R5bGUiOnsiJGlkIjoiMjIxIiwiRm9udFNldHRpbmdzIjp7IiRpZCI6IjIy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jMiLCJMaW5lQ29sb3IiOm51bGwsIkxpbmVXZWlnaHQiOjAuMCwiTGluZVR5cGUiOjAsIlBhcmVudFN0eWxlIjpudWxsfSwiUGFyZW50U3R5bGUiOnsiJHJlZiI6IjEwNyJ9fSwiRGF0ZVN0eWxlIjp7IiRpZCI6IjIyNCIsIkZvbnRTZXR0aW5ncyI6eyIkaWQiOiIyM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yNiIsIkxpbmVDb2xvciI6bnVsbCwiTGluZVdlaWdodCI6MC4wLCJMaW5lVHlwZSI6MCwiUGFyZW50U3R5bGUiOm51bGx9LCJQYXJlbnRTdHlsZSI6eyIkcmVmIjoiMTE0In19LCJEYXRlRm9ybWF0Ijp7IiRyZWYiOiIxMjEifSwiSXNWaXNpYmxlIjp0cnVlLCJQYXJlbnRTdHlsZSI6eyIkcmVmIjoiODAifX0sIkluZGV4IjoyLCJJZCI6IjEzNTI1NzU1LWNiYjYtNDc0NS1iOTAwLWJiN2NlN2RhNTE5ZCIsIlRpdGxlIjoiU3R1ZGVudHMgaW50ZXJ2aWV3cyAoTHljw6llIEd1eW5lbWVyKVxyIiwiTm90ZSI6bnVsbCwiSHlwZXJsaW5rIjpudWxsLCJJc0NoYW5nZWQiOmZhbHNlLCJJc05ldyI6ZmFsc2V9LHsiJGlkIjoiMjI3IiwiR3JvdXBOYW1lIjpudWxsLCJTdGFydERhdGUiOiIyMDE2LTEwLTEwVDAwOjAwOjAwWiIsIkVuZERhdGUiOiIyMDE2LTEwLTIxVDAwOjAwOjAwWiIsIlBlcmNlbnRhZ2VDb21wbGV0ZSI6bnVsbCwiU3R5bGUiOnsiJGlkIjoiMjI4IiwiU2hhcGUiOjAsIlNoYXBlVGhpY2tuZXNzIjoxLCJEdXJhdGlvbkZvcm1hdCI6MCwiSW5jbHVkZU5vbldvcmtpbmdEYXlzSW5EdXJhdGlvbiI6dHJ1ZSwiUGVyY2VudGFnZUNvbXBsZXRlU3R5bGUiOnsiJGlkIjoiMjI5IiwiRm9udFNldHRpbmdzIjp7IiRpZCI6IjIz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zMSIsIkxpbmVDb2xvciI6bnVsbCwiTGluZVdlaWdodCI6MC4wLCJMaW5lVHlwZSI6MCwiUGFyZW50U3R5bGUiOm51bGx9LCJQYXJlbnRTdHlsZSI6eyIkcmVmIjoiODEifX0sIkR1cmF0aW9uU3R5bGUiOnsiJGlkIjoiMjMyIiwiRm9udFNldHRpbmdzIjp7IiRpZCI6IjIz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zNCIsIkxpbmVDb2xvciI6bnVsbCwiTGluZVdlaWdodCI6MC4wLCJMaW5lVHlwZSI6MCwiUGFyZW50U3R5bGUiOm51bGx9LCJQYXJlbnRTdHlsZSI6eyIkcmVmIjoiODgifX0sIkhvcml6b250YWxDb25uZWN0b3JTdHlsZSI6eyIkaWQiOiIyMzUiLCJMaW5lQ29sb3IiOnsiJHJlZiI6Ijk2In0sIkxpbmVXZWlnaHQiOjEuMCwiTGluZVR5cGUiOjAsIlBhcmVudFN0eWxlIjp7IiRyZWYiOiI5NSJ9fSwiVmVydGljYWxDb25uZWN0b3JTdHlsZSI6eyIkaWQiOiIyM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MzciLCJNYXJnaW4iOnsiJHJlZiI6IjEwMiJ9LCJQYWRkaW5nIjp7IiRyZWYiOiIxMDMifSwiQmFja2dyb3VuZCI6eyIkaWQiOiIyMzgiLCJDb2xvciI6eyIkaWQiOiIyMzkiLCJBIjoyNTUsIlIiOjc1LCJHIjoxNzIsIkIiOjE5OH19LCJJc1Zpc2libGUiOnRydWUsIldpZHRoIjowLjAsIkhlaWdodCI6MTYuMCwiQm9yZGVyU3R5bGUiOnsiJGlkIjoiMjQwIiwiTGluZUNvbG9yIjp7IiRyZWYiOiIxMDUifSwiTGluZVdlaWdodCI6MC4wLCJMaW5lVHlwZSI6MCwiUGFyZW50U3R5bGUiOnsiJHJlZiI6IjEwNCJ9fSwiUGFyZW50U3R5bGUiOnsiJHJlZiI6IjEwMSJ9fSwiVGl0bGVTdHlsZSI6eyIkaWQiOiIyNDEiLCJGb250U2V0dGluZ3MiOnsiJGlkIjoiMjQ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0MyIsIkxpbmVDb2xvciI6bnVsbCwiTGluZVdlaWdodCI6MC4wLCJMaW5lVHlwZSI6MCwiUGFyZW50U3R5bGUiOm51bGx9LCJQYXJlbnRTdHlsZSI6eyIkcmVmIjoiMTA3In19LCJEYXRlU3R5bGUiOnsiJGlkIjoiMjQ0IiwiRm9udFNldHRpbmdzIjp7IiRpZCI6IjI0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Q2IiwiTGluZUNvbG9yIjpudWxsLCJMaW5lV2VpZ2h0IjowLjAsIkxpbmVUeXBlIjowLCJQYXJlbnRTdHlsZSI6bnVsbH0sIlBhcmVudFN0eWxlIjp7IiRyZWYiOiIxMTQifX0sIkRhdGVGb3JtYXQiOnsiJHJlZiI6IjEyMSJ9LCJJc1Zpc2libGUiOnRydWUsIlBhcmVudFN0eWxlIjp7IiRyZWYiOiI4MCJ9fSwiSW5kZXgiOjMsIklkIjoiMjQxYTYxMTgtY2ViMC00Zjk4LWFiMmMtYmE4MjJhOGFmMDE3IiwiVGl0bGUiOiJQYXJlbnRzIGludGVydmlld3MgKElNVClcciIsIk5vdGUiOm51bGwsIkh5cGVybGluayI6bnVsbCwiSXNDaGFuZ2VkIjpmYWxzZSwiSXNOZXciOmZhbHNlfSx7IiRpZCI6IjI0NyIsIkdyb3VwTmFtZSI6bnVsbCwiU3RhcnREYXRlIjoiMjAxNi0xMC0xMFQwMDowMDowMFoiLCJFbmREYXRlIjoiMjAxNi0xMC0yMVQwMDowMDowMFoiLCJQZXJjZW50YWdlQ29tcGxldGUiOm51bGwsIlN0eWxlIjp7IiRpZCI6IjI0OCIsIlNoYXBlIjowLCJTaGFwZVRoaWNrbmVzcyI6MSwiRHVyYXRpb25Gb3JtYXQiOjAsIkluY2x1ZGVOb25Xb3JraW5nRGF5c0luRHVyYXRpb24iOnRydWUsIlBlcmNlbnRhZ2VDb21wbGV0ZVN0eWxlIjp7IiRpZCI6IjI0OSIsIkZvbnRTZXR0aW5ncyI6eyIkaWQiOiIyN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TEiLCJMaW5lQ29sb3IiOm51bGwsIkxpbmVXZWlnaHQiOjAuMCwiTGluZVR5cGUiOjAsIlBhcmVudFN0eWxlIjpudWxsfSwiUGFyZW50U3R5bGUiOnsiJHJlZiI6IjgxIn19LCJEdXJhdGlvblN0eWxlIjp7IiRpZCI6IjI1MiIsIkZvbnRTZXR0aW5ncyI6eyIkaWQiOiIyN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TQiLCJMaW5lQ29sb3IiOm51bGwsIkxpbmVXZWlnaHQiOjAuMCwiTGluZVR5cGUiOjAsIlBhcmVudFN0eWxlIjpudWxsfSwiUGFyZW50U3R5bGUiOnsiJHJlZiI6Ijg4In19LCJIb3Jpem9udGFsQ29ubmVjdG9yU3R5bGUiOnsiJGlkIjoiMjU1IiwiTGluZUNvbG9yIjp7IiRyZWYiOiI5NiJ9LCJMaW5lV2VpZ2h0IjoxLjAsIkxpbmVUeXBlIjowLCJQYXJlbnRTdHlsZSI6eyIkcmVmIjoiOTUifX0sIlZlcnRpY2FsQ29ubmVjdG9yU3R5bGUiOnsiJGlkIjoiMjU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U3IiwiTWFyZ2luIjp7IiRyZWYiOiIxMDIifSwiUGFkZGluZyI6eyIkcmVmIjoiMTAzIn0sIkJhY2tncm91bmQiOnsiJGlkIjoiMjU4IiwiQ29sb3IiOnsiJGlkIjoiMjU5IiwiQSI6MjU1LCJSIjo3NSwiRyI6MTcyLCJCIjoxOTh9fSwiSXNWaXNpYmxlIjp0cnVlLCJXaWR0aCI6MC4wLCJIZWlnaHQiOjE2LjAsIkJvcmRlclN0eWxlIjp7IiRpZCI6IjI2MCIsIkxpbmVDb2xvciI6eyIkcmVmIjoiMTA1In0sIkxpbmVXZWlnaHQiOjAuMCwiTGluZVR5cGUiOjAsIlBhcmVudFN0eWxlIjp7IiRyZWYiOiIxMDQifX0sIlBhcmVudFN0eWxlIjp7IiRyZWYiOiIxMDEifX0sIlRpdGxlU3R5bGUiOnsiJGlkIjoiMjYxIiwiRm9udFNldHRpbmdzIjp7IiRpZCI6IjI2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MiLCJMaW5lQ29sb3IiOm51bGwsIkxpbmVXZWlnaHQiOjAuMCwiTGluZVR5cGUiOjAsIlBhcmVudFN0eWxlIjpudWxsfSwiUGFyZW50U3R5bGUiOnsiJHJlZiI6IjEwNyJ9fSwiRGF0ZVN0eWxlIjp7IiRpZCI6IjI2NCIsIkZvbnRTZXR0aW5ncyI6eyIkaWQiOiIyN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2NiIsIkxpbmVDb2xvciI6bnVsbCwiTGluZVdlaWdodCI6MC4wLCJMaW5lVHlwZSI6MCwiUGFyZW50U3R5bGUiOm51bGx9LCJQYXJlbnRTdHlsZSI6eyIkcmVmIjoiMTE0In19LCJEYXRlRm9ybWF0Ijp7IiRyZWYiOiIxMjEifSwiSXNWaXNpYmxlIjp0cnVlLCJQYXJlbnRTdHlsZSI6eyIkcmVmIjoiODAifX0sIkluZGV4Ijo0LCJJZCI6ImFhODg3NDRlLTM4YjMtNGU5Ni04NjdhLTA4NTlkMmVlYWIyYSIsIlRpdGxlIjoiUGFyZW50cyBpbnRlcnZpZXdzICAoTHljw6llIEd1eW5lbWVyKVxyIiwiTm90ZSI6bnVsbCwiSHlwZXJsaW5rIjpudWxsLCJJc0NoYW5nZWQiOmZhbHNlLCJJc05ldyI6ZmFsc2V9LHsiJGlkIjoiMjY3IiwiR3JvdXBOYW1lIjpudWxsLCJTdGFydERhdGUiOiIyMDE2LTEwLTIyVDAwOjAwOjAwWiIsIkVuZERhdGUiOiIyMDE2LTEwLTI5VDAwOjAwOjAwWiIsIlBlcmNlbnRhZ2VDb21wbGV0ZSI6bnVsbCwiU3R5bGUiOnsiJGlkIjoiMjY4IiwiU2hhcGUiOjAsIlNoYXBlVGhpY2tuZXNzIjoxLCJEdXJhdGlvbkZvcm1hdCI6MCwiSW5jbHVkZU5vbldvcmtpbmdEYXlzSW5EdXJhdGlvbiI6dHJ1ZSwiUGVyY2VudGFnZUNvbXBsZXRlU3R5bGUiOnsiJGlkIjoiMjY5IiwiRm9udFNldHRpbmdzIjp7IiRpZCI6IjI3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3MSIsIkxpbmVDb2xvciI6bnVsbCwiTGluZVdlaWdodCI6MC4wLCJMaW5lVHlwZSI6MCwiUGFyZW50U3R5bGUiOm51bGx9LCJQYXJlbnRTdHlsZSI6eyIkcmVmIjoiODEifX0sIkR1cmF0aW9uU3R5bGUiOnsiJGlkIjoiMjcyIiwiRm9udFNldHRpbmdzIjp7IiRpZCI6IjI3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3NCIsIkxpbmVDb2xvciI6bnVsbCwiTGluZVdlaWdodCI6MC4wLCJMaW5lVHlwZSI6MCwiUGFyZW50U3R5bGUiOm51bGx9LCJQYXJlbnRTdHlsZSI6eyIkcmVmIjoiODgifX0sIkhvcml6b250YWxDb25uZWN0b3JTdHlsZSI6eyIkaWQiOiIyNzUiLCJMaW5lQ29sb3IiOnsiJHJlZiI6Ijk2In0sIkxpbmVXZWlnaHQiOjEuMCwiTGluZVR5cGUiOjAsIlBhcmVudFN0eWxlIjp7IiRyZWYiOiI5NSJ9fSwiVmVydGljYWxDb25uZWN0b3JTdHlsZSI6eyIkaWQiOiIyN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NzciLCJNYXJnaW4iOnsiJHJlZiI6IjEwMiJ9LCJQYWRkaW5nIjp7IiRyZWYiOiIxMDMifSwiQmFja2dyb3VuZCI6eyIkaWQiOiIyNzgiLCJDb2xvciI6eyIkaWQiOiIyNzkiLCJBIjoyNTUsIlIiOjE1NSwiRyI6MTg3LCJCIjo4OX19LCJJc1Zpc2libGUiOnRydWUsIldpZHRoIjowLjAsIkhlaWdodCI6MTYuMCwiQm9yZGVyU3R5bGUiOnsiJGlkIjoiMjgwIiwiTGluZUNvbG9yIjp7IiRyZWYiOiIxMDUifSwiTGluZVdlaWdodCI6MC4wLCJMaW5lVHlwZSI6MCwiUGFyZW50U3R5bGUiOnsiJHJlZiI6IjEwNCJ9fSwiUGFyZW50U3R5bGUiOnsiJHJlZiI6IjEwMSJ9fSwiVGl0bGVTdHlsZSI6eyIkaWQiOiIyODEiLCJGb250U2V0dGluZ3MiOnsiJGlkIjoiMjg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4MyIsIkxpbmVDb2xvciI6bnVsbCwiTGluZVdlaWdodCI6MC4wLCJMaW5lVHlwZSI6MCwiUGFyZW50U3R5bGUiOm51bGx9LCJQYXJlbnRTdHlsZSI6eyIkcmVmIjoiMTA3In19LCJEYXRlU3R5bGUiOnsiJGlkIjoiMjg0IiwiRm9udFNldHRpbmdzIjp7IiRpZCI6IjI4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g2IiwiTGluZUNvbG9yIjpudWxsLCJMaW5lV2VpZ2h0IjowLjAsIkxpbmVUeXBlIjowLCJQYXJlbnRTdHlsZSI6bnVsbH0sIlBhcmVudFN0eWxlIjp7IiRyZWYiOiIxMTQifX0sIkRhdGVGb3JtYXQiOnsiJHJlZiI6IjEyMSJ9LCJJc1Zpc2libGUiOnRydWUsIlBhcmVudFN0eWxlIjp7IiRyZWYiOiI4MCJ9fSwiSW5kZXgiOjUsIklkIjoiMWUxOGIzNjEtZjc1NS00NzNlLTliYTUtY2NhMjdmMWVhNDU0IiwiVGl0bGUiOiJSZXN0cmFuc2NyaXB0aW9uIiwiTm90ZSI6bnVsbCwiSHlwZXJsaW5rIjpudWxsLCJJc0NoYW5nZWQiOmZhbHNlLCJJc05ldyI6ZmFsc2V9LHsiJGlkIjoiMjg3IiwiR3JvdXBOYW1lIjpudWxsLCJTdGFydERhdGUiOiIyMDE2LTEwLTI0VDAwOjAwOjAwWiIsIkVuZERhdGUiOiIyMDE2LTExLTExVDAwOjAwOjAwWiIsIlBlcmNlbnRhZ2VDb21wbGV0ZSI6bnVsbCwiU3R5bGUiOnsiJGlkIjoiMjg4IiwiU2hhcGUiOjAsIlNoYXBlVGhpY2tuZXNzIjoxLCJEdXJhdGlvbkZvcm1hdCI6MCwiSW5jbHVkZU5vbldvcmtpbmdEYXlzSW5EdXJhdGlvbiI6dHJ1ZSwiUGVyY2VudGFnZUNvbXBsZXRlU3R5bGUiOnsiJGlkIjoiMjg5IiwiRm9udFNldHRpbmdzIjp7IiRpZCI6IjI5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5MSIsIkxpbmVDb2xvciI6bnVsbCwiTGluZVdlaWdodCI6MC4wLCJMaW5lVHlwZSI6MCwiUGFyZW50U3R5bGUiOm51bGx9LCJQYXJlbnRTdHlsZSI6eyIkcmVmIjoiODEifX0sIkR1cmF0aW9uU3R5bGUiOnsiJGlkIjoiMjkyIiwiRm9udFNldHRpbmdzIjp7IiRpZCI6IjI5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NCIsIkxpbmVDb2xvciI6bnVsbCwiTGluZVdlaWdodCI6MC4wLCJMaW5lVHlwZSI6MCwiUGFyZW50U3R5bGUiOm51bGx9LCJQYXJlbnRTdHlsZSI6eyIkcmVmIjoiODgifX0sIkhvcml6b250YWxDb25uZWN0b3JTdHlsZSI6eyIkaWQiOiIyOTUiLCJMaW5lQ29sb3IiOnsiJHJlZiI6Ijk2In0sIkxpbmVXZWlnaHQiOjEuMCwiTGluZVR5cGUiOjAsIlBhcmVudFN0eWxlIjp7IiRyZWYiOiI5NSJ9fSwiVmVydGljYWxDb25uZWN0b3JTdHlsZSI6eyIkaWQiOiIyOT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OTciLCJNYXJnaW4iOnsiJHJlZiI6IjEwMiJ9LCJQYWRkaW5nIjp7IiRyZWYiOiIxMDMifSwiQmFja2dyb3VuZCI6eyIkaWQiOiIyOTgiLCJDb2xvciI6eyIkaWQiOiIyOTkiLCJBIjoyNTUsIlIiOjI0NywiRyI6MTUwLCJCIjo3MH19LCJJc1Zpc2libGUiOnRydWUsIldpZHRoIjowLjAsIkhlaWdodCI6MTYuMCwiQm9yZGVyU3R5bGUiOnsiJGlkIjoiMzAwIiwiTGluZUNvbG9yIjp7IiRyZWYiOiIxMDUifSwiTGluZVdlaWdodCI6MC4wLCJMaW5lVHlwZSI6MCwiUGFyZW50U3R5bGUiOnsiJHJlZiI6IjEwNCJ9fSwiUGFyZW50U3R5bGUiOnsiJHJlZiI6IjEwMSJ9fSwiVGl0bGVTdHlsZSI6eyIkaWQiOiIzMDEiLCJGb250U2V0dGluZ3MiOnsiJGlkIjoiMzA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wMyIsIkxpbmVDb2xvciI6bnVsbCwiTGluZVdlaWdodCI6MC4wLCJMaW5lVHlwZSI6MCwiUGFyZW50U3R5bGUiOm51bGx9LCJQYXJlbnRTdHlsZSI6eyIkcmVmIjoiMTA3In19LCJEYXRlU3R5bGUiOnsiJGlkIjoiMzA0IiwiRm9udFNldHRpbmdzIjp7IiRpZCI6IjMw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A2IiwiTGluZUNvbG9yIjpudWxsLCJMaW5lV2VpZ2h0IjowLjAsIkxpbmVUeXBlIjowLCJQYXJlbnRTdHlsZSI6bnVsbH0sIlBhcmVudFN0eWxlIjp7IiRyZWYiOiIxMTQifX0sIkRhdGVGb3JtYXQiOnsiJHJlZiI6IjEyMSJ9LCJJc1Zpc2libGUiOnRydWUsIlBhcmVudFN0eWxlIjp7IiRyZWYiOiI4MCJ9fSwiSW5kZXgiOjYsIklkIjoiNzIxMGM0MzMtZjUzZC00NjQyLWI4ODItN2E0YzExYzhkY2NlIiwiVGl0bGUiOiJRdWFsaXRhdGl2ZSBhbmFseXNpcyIsIk5vdGUiOm51bGwsIkh5cGVybGluayI6bnVsbCwiSXNDaGFuZ2VkIjpmYWxzZSwiSXNOZXciOmZhbHNlfSx7IiRpZCI6IjMwNyIsIkdyb3VwTmFtZSI6bnVsbCwiU3RhcnREYXRlIjoiMjAxNi0xMS0wMVQwMDowMDowMFoiLCJFbmREYXRlIjoiMjAxNi0xMS0zMFQwMDowMDowMFoiLCJQZXJjZW50YWdlQ29tcGxldGUiOm51bGwsIlN0eWxlIjp7IiRpZCI6IjMwOCIsIlNoYXBlIjowLCJTaGFwZVRoaWNrbmVzcyI6MSwiRHVyYXRpb25Gb3JtYXQiOjAsIkluY2x1ZGVOb25Xb3JraW5nRGF5c0luRHVyYXRpb24iOnRydWUsIlBlcmNlbnRhZ2VDb21wbGV0ZVN0eWxlIjp7IiRpZCI6IjMwOSIsIkZvbnRTZXR0aW5ncyI6eyIkaWQiOiIz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MTEiLCJMaW5lQ29sb3IiOm51bGwsIkxpbmVXZWlnaHQiOjAuMCwiTGluZVR5cGUiOjAsIlBhcmVudFN0eWxlIjpudWxsfSwiUGFyZW50U3R5bGUiOnsiJHJlZiI6IjgxIn19LCJEdXJhdGlvblN0eWxlIjp7IiRpZCI6IjMxMiIsIkZvbnRTZXR0aW5ncyI6eyIkaWQiOiIz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TQiLCJMaW5lQ29sb3IiOm51bGwsIkxpbmVXZWlnaHQiOjAuMCwiTGluZVR5cGUiOjAsIlBhcmVudFN0eWxlIjpudWxsfSwiUGFyZW50U3R5bGUiOnsiJHJlZiI6Ijg4In19LCJIb3Jpem9udGFsQ29ubmVjdG9yU3R5bGUiOnsiJGlkIjoiMzE1IiwiTGluZUNvbG9yIjp7IiRyZWYiOiI5NiJ9LCJMaW5lV2VpZ2h0IjoxLjAsIkxpbmVUeXBlIjowLCJQYXJlbnRTdHlsZSI6eyIkcmVmIjoiOTUifX0sIlZlcnRpY2FsQ29ubmVjdG9yU3R5bGUiOnsiJGlkIjoiMz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zE3IiwiTWFyZ2luIjp7IiRyZWYiOiIxMDIifSwiUGFkZGluZyI6eyIkcmVmIjoiMTAzIn0sIkJhY2tncm91bmQiOnsiJGlkIjoiMzE4IiwiQ29sb3IiOnsiJGlkIjoiMzE5IiwiQSI6MjU1LCJSIjoyMDMsIkciOjAsIkIiOjE4fX0sIklzVmlzaWJsZSI6dHJ1ZSwiV2lkdGgiOjAuMCwiSGVpZ2h0IjoxNi4wLCJCb3JkZXJTdHlsZSI6eyIkaWQiOiIzMjAiLCJMaW5lQ29sb3IiOnsiJHJlZiI6IjEwNSJ9LCJMaW5lV2VpZ2h0IjowLjAsIkxpbmVUeXBlIjowLCJQYXJlbnRTdHlsZSI6eyIkcmVmIjoiMTA0In19LCJQYXJlbnRTdHlsZSI6eyIkcmVmIjoiMTAxIn19LCJUaXRsZVN0eWxlIjp7IiRpZCI6IjMyMSIsIkZvbnRTZXR0aW5ncyI6eyIkaWQiOiIzMjI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IzIiwiTGluZUNvbG9yIjpudWxsLCJMaW5lV2VpZ2h0IjowLjAsIkxpbmVUeXBlIjowLCJQYXJlbnRTdHlsZSI6bnVsbH0sIlBhcmVudFN0eWxlIjp7IiRyZWYiOiIxMDcifX0sIkRhdGVTdHlsZSI6eyIkaWQiOiIzMjQiLCJGb250U2V0dGluZ3MiOnsiJGlkIjoiMzI1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MjYiLCJMaW5lQ29sb3IiOm51bGwsIkxpbmVXZWlnaHQiOjAuMCwiTGluZVR5cGUiOjAsIlBhcmVudFN0eWxlIjpudWxsfSwiUGFyZW50U3R5bGUiOnsiJHJlZiI6IjExNCJ9fSwiRGF0ZUZvcm1hdCI6eyIkcmVmIjoiMTIxIn0sIklzVmlzaWJsZSI6dHJ1ZSwiUGFyZW50U3R5bGUiOnsiJHJlZiI6IjgwIn19LCJJbmRleCI6NywiSWQiOiJlYTljMjAyMi0xMjYxLTRkMDYtYmE5My1iMzA4Y2VlYTdkZTIiLCJUaXRsZSI6IlJlcG9ydCB3cml0aW5nIiwiTm90ZSI6bnVsbCwiSHlwZXJsaW5rIjpudWxsLCJJc0NoYW5nZWQiOmZhbHNlLCJJc05ldyI6ZmFsc2V9XSwiU2V0dGluZ3MiOnsiJGlkIjoiMzI3IiwiSW1wYU9wdGlvbnMiOnsiJGlkIjoiMzI4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
  <p:tag name="__MASTER" val="__part_0"/>
</p:tagLst>
</file>

<file path=ppt/tags/tag254.xml><?xml version="1.0" encoding="utf-8"?>
<p:tagLst xmlns:a="http://schemas.openxmlformats.org/drawingml/2006/main" xmlns:r="http://schemas.openxmlformats.org/officeDocument/2006/relationships" xmlns:p="http://schemas.openxmlformats.org/presentationml/2006/main">
  <p:tag name="OTLMARKERSHAPE" val="OTL"/>
</p:tagLst>
</file>

<file path=ppt/tags/tag255.xml><?xml version="1.0" encoding="utf-8"?>
<p:tagLst xmlns:a="http://schemas.openxmlformats.org/drawingml/2006/main" xmlns:r="http://schemas.openxmlformats.org/officeDocument/2006/relationships" xmlns:p="http://schemas.openxmlformats.org/presentationml/2006/main">
  <p:tag name="OTLMARKERSHAPE" val="OTL"/>
</p:tagLst>
</file>

<file path=ppt/tags/tag256.xml><?xml version="1.0" encoding="utf-8"?>
<p:tagLst xmlns:a="http://schemas.openxmlformats.org/drawingml/2006/main" xmlns:r="http://schemas.openxmlformats.org/officeDocument/2006/relationships" xmlns:p="http://schemas.openxmlformats.org/presentationml/2006/main">
  <p:tag name="OTLMARKERSHAPE" val="OTL"/>
</p:tagLst>
</file>

<file path=ppt/tags/tag257.xml><?xml version="1.0" encoding="utf-8"?>
<p:tagLst xmlns:a="http://schemas.openxmlformats.org/drawingml/2006/main" xmlns:r="http://schemas.openxmlformats.org/officeDocument/2006/relationships" xmlns:p="http://schemas.openxmlformats.org/presentationml/2006/main">
  <p:tag name="OTLMARKERSHAPE" val="OTL"/>
</p:tagLst>
</file>

<file path=ppt/tags/tag258.xml><?xml version="1.0" encoding="utf-8"?>
<p:tagLst xmlns:a="http://schemas.openxmlformats.org/drawingml/2006/main" xmlns:r="http://schemas.openxmlformats.org/officeDocument/2006/relationships" xmlns:p="http://schemas.openxmlformats.org/presentationml/2006/main">
  <p:tag name="OTLMARKERSHAPE" val="OTL"/>
</p:tagLst>
</file>

<file path=ppt/tags/tag259.xml><?xml version="1.0" encoding="utf-8"?>
<p:tagLst xmlns:a="http://schemas.openxmlformats.org/drawingml/2006/main" xmlns:r="http://schemas.openxmlformats.org/officeDocument/2006/relationships" xmlns:p="http://schemas.openxmlformats.org/presentationml/2006/main">
  <p:tag name="OTLMARKERSHAPE" val="OTL"/>
</p:tagLst>
</file>

<file path=ppt/tags/tag26.xml><?xml version="1.0" encoding="utf-8"?>
<p:tagLst xmlns:a="http://schemas.openxmlformats.org/drawingml/2006/main" xmlns:r="http://schemas.openxmlformats.org/officeDocument/2006/relationships" xmlns:p="http://schemas.openxmlformats.org/presentationml/2006/main">
  <p:tag name="OTLMARKERSHAPE" val="OTL"/>
</p:tagLst>
</file>

<file path=ppt/tags/tag260.xml><?xml version="1.0" encoding="utf-8"?>
<p:tagLst xmlns:a="http://schemas.openxmlformats.org/drawingml/2006/main" xmlns:r="http://schemas.openxmlformats.org/officeDocument/2006/relationships" xmlns:p="http://schemas.openxmlformats.org/presentationml/2006/main">
  <p:tag name="OTLMARKERSHAPE" val="OTL"/>
</p:tagLst>
</file>

<file path=ppt/tags/tag261.xml><?xml version="1.0" encoding="utf-8"?>
<p:tagLst xmlns:a="http://schemas.openxmlformats.org/drawingml/2006/main" xmlns:r="http://schemas.openxmlformats.org/officeDocument/2006/relationships" xmlns:p="http://schemas.openxmlformats.org/presentationml/2006/main">
  <p:tag name="OTLMARKERSHAPE" val="OTL"/>
</p:tagLst>
</file>

<file path=ppt/tags/tag262.xml><?xml version="1.0" encoding="utf-8"?>
<p:tagLst xmlns:a="http://schemas.openxmlformats.org/drawingml/2006/main" xmlns:r="http://schemas.openxmlformats.org/officeDocument/2006/relationships" xmlns:p="http://schemas.openxmlformats.org/presentationml/2006/main">
  <p:tag name="OTLMARKERSHAPE" val="OTL"/>
</p:tagLst>
</file>

<file path=ppt/tags/tag263.xml><?xml version="1.0" encoding="utf-8"?>
<p:tagLst xmlns:a="http://schemas.openxmlformats.org/drawingml/2006/main" xmlns:r="http://schemas.openxmlformats.org/officeDocument/2006/relationships" xmlns:p="http://schemas.openxmlformats.org/presentationml/2006/main">
  <p:tag name="OTLMARKERSHAPE" val="OTL"/>
</p:tagLst>
</file>

<file path=ppt/tags/tag264.xml><?xml version="1.0" encoding="utf-8"?>
<p:tagLst xmlns:a="http://schemas.openxmlformats.org/drawingml/2006/main" xmlns:r="http://schemas.openxmlformats.org/officeDocument/2006/relationships" xmlns:p="http://schemas.openxmlformats.org/presentationml/2006/main">
  <p:tag name="OTLMARKERSHAPE" val="OTL"/>
</p:tagLst>
</file>

<file path=ppt/tags/tag265.xml><?xml version="1.0" encoding="utf-8"?>
<p:tagLst xmlns:a="http://schemas.openxmlformats.org/drawingml/2006/main" xmlns:r="http://schemas.openxmlformats.org/officeDocument/2006/relationships" xmlns:p="http://schemas.openxmlformats.org/presentationml/2006/main">
  <p:tag name="OTLMARKERSHAPE" val="OTL"/>
</p:tagLst>
</file>

<file path=ppt/tags/tag266.xml><?xml version="1.0" encoding="utf-8"?>
<p:tagLst xmlns:a="http://schemas.openxmlformats.org/drawingml/2006/main" xmlns:r="http://schemas.openxmlformats.org/officeDocument/2006/relationships" xmlns:p="http://schemas.openxmlformats.org/presentationml/2006/main">
  <p:tag name="OTLMARKERSHAPE" val="OTL"/>
</p:tagLst>
</file>

<file path=ppt/tags/tag267.xml><?xml version="1.0" encoding="utf-8"?>
<p:tagLst xmlns:a="http://schemas.openxmlformats.org/drawingml/2006/main" xmlns:r="http://schemas.openxmlformats.org/officeDocument/2006/relationships" xmlns:p="http://schemas.openxmlformats.org/presentationml/2006/main">
  <p:tag name="OTLMARKERSHAPE" val="OTL"/>
</p:tagLst>
</file>

<file path=ppt/tags/tag268.xml><?xml version="1.0" encoding="utf-8"?>
<p:tagLst xmlns:a="http://schemas.openxmlformats.org/drawingml/2006/main" xmlns:r="http://schemas.openxmlformats.org/officeDocument/2006/relationships" xmlns:p="http://schemas.openxmlformats.org/presentationml/2006/main">
  <p:tag name="OTLMARKERSHAPE" val="OTL"/>
</p:tagLst>
</file>

<file path=ppt/tags/tag269.xml><?xml version="1.0" encoding="utf-8"?>
<p:tagLst xmlns:a="http://schemas.openxmlformats.org/drawingml/2006/main" xmlns:r="http://schemas.openxmlformats.org/officeDocument/2006/relationships" xmlns:p="http://schemas.openxmlformats.org/presentationml/2006/main">
  <p:tag name="OTLMARKERSHAPE" val="OTL"/>
</p:tagLst>
</file>

<file path=ppt/tags/tag27.xml><?xml version="1.0" encoding="utf-8"?>
<p:tagLst xmlns:a="http://schemas.openxmlformats.org/drawingml/2006/main" xmlns:r="http://schemas.openxmlformats.org/officeDocument/2006/relationships" xmlns:p="http://schemas.openxmlformats.org/presentationml/2006/main">
  <p:tag name="OTLMARKERSHAPE" val="OTL"/>
</p:tagLst>
</file>

<file path=ppt/tags/tag270.xml><?xml version="1.0" encoding="utf-8"?>
<p:tagLst xmlns:a="http://schemas.openxmlformats.org/drawingml/2006/main" xmlns:r="http://schemas.openxmlformats.org/officeDocument/2006/relationships" xmlns:p="http://schemas.openxmlformats.org/presentationml/2006/main">
  <p:tag name="OTLMARKERSHAPE" val="OTL"/>
</p:tagLst>
</file>

<file path=ppt/tags/tag271.xml><?xml version="1.0" encoding="utf-8"?>
<p:tagLst xmlns:a="http://schemas.openxmlformats.org/drawingml/2006/main" xmlns:r="http://schemas.openxmlformats.org/officeDocument/2006/relationships" xmlns:p="http://schemas.openxmlformats.org/presentationml/2006/main">
  <p:tag name="OTLMARKERSHAPE" val="OTL"/>
</p:tagLst>
</file>

<file path=ppt/tags/tag272.xml><?xml version="1.0" encoding="utf-8"?>
<p:tagLst xmlns:a="http://schemas.openxmlformats.org/drawingml/2006/main" xmlns:r="http://schemas.openxmlformats.org/officeDocument/2006/relationships" xmlns:p="http://schemas.openxmlformats.org/presentationml/2006/main">
  <p:tag name="OTLMARKERSHAPE" val="OTL"/>
</p:tagLst>
</file>

<file path=ppt/tags/tag273.xml><?xml version="1.0" encoding="utf-8"?>
<p:tagLst xmlns:a="http://schemas.openxmlformats.org/drawingml/2006/main" xmlns:r="http://schemas.openxmlformats.org/officeDocument/2006/relationships" xmlns:p="http://schemas.openxmlformats.org/presentationml/2006/main">
  <p:tag name="OTLMARKERSHAPE" val="OTL"/>
</p:tagLst>
</file>

<file path=ppt/tags/tag274.xml><?xml version="1.0" encoding="utf-8"?>
<p:tagLst xmlns:a="http://schemas.openxmlformats.org/drawingml/2006/main" xmlns:r="http://schemas.openxmlformats.org/officeDocument/2006/relationships" xmlns:p="http://schemas.openxmlformats.org/presentationml/2006/main">
  <p:tag name="OTLMARKERSHAPE" val="OTL"/>
</p:tagLst>
</file>

<file path=ppt/tags/tag275.xml><?xml version="1.0" encoding="utf-8"?>
<p:tagLst xmlns:a="http://schemas.openxmlformats.org/drawingml/2006/main" xmlns:r="http://schemas.openxmlformats.org/officeDocument/2006/relationships" xmlns:p="http://schemas.openxmlformats.org/presentationml/2006/main">
  <p:tag name="OTLMARKERSHAPE" val="OTL"/>
</p:tagLst>
</file>

<file path=ppt/tags/tag276.xml><?xml version="1.0" encoding="utf-8"?>
<p:tagLst xmlns:a="http://schemas.openxmlformats.org/drawingml/2006/main" xmlns:r="http://schemas.openxmlformats.org/officeDocument/2006/relationships" xmlns:p="http://schemas.openxmlformats.org/presentationml/2006/main">
  <p:tag name="OTLMARKERSHAPE" val="OTL"/>
</p:tagLst>
</file>

<file path=ppt/tags/tag277.xml><?xml version="1.0" encoding="utf-8"?>
<p:tagLst xmlns:a="http://schemas.openxmlformats.org/drawingml/2006/main" xmlns:r="http://schemas.openxmlformats.org/officeDocument/2006/relationships" xmlns:p="http://schemas.openxmlformats.org/presentationml/2006/main">
  <p:tag name="OTLMARKERSHAPE" val="OTL"/>
</p:tagLst>
</file>

<file path=ppt/tags/tag278.xml><?xml version="1.0" encoding="utf-8"?>
<p:tagLst xmlns:a="http://schemas.openxmlformats.org/drawingml/2006/main" xmlns:r="http://schemas.openxmlformats.org/officeDocument/2006/relationships" xmlns:p="http://schemas.openxmlformats.org/presentationml/2006/main">
  <p:tag name="OTLMARKERSHAPE" val="OTL"/>
</p:tagLst>
</file>

<file path=ppt/tags/tag279.xml><?xml version="1.0" encoding="utf-8"?>
<p:tagLst xmlns:a="http://schemas.openxmlformats.org/drawingml/2006/main" xmlns:r="http://schemas.openxmlformats.org/officeDocument/2006/relationships" xmlns:p="http://schemas.openxmlformats.org/presentationml/2006/main">
  <p:tag name="OTLMARKERSHAPE" val="OTL"/>
</p:tagLst>
</file>

<file path=ppt/tags/tag28.xml><?xml version="1.0" encoding="utf-8"?>
<p:tagLst xmlns:a="http://schemas.openxmlformats.org/drawingml/2006/main" xmlns:r="http://schemas.openxmlformats.org/officeDocument/2006/relationships" xmlns:p="http://schemas.openxmlformats.org/presentationml/2006/main">
  <p:tag name="OTLMARKERSHAPE" val="OTL"/>
</p:tagLst>
</file>

<file path=ppt/tags/tag280.xml><?xml version="1.0" encoding="utf-8"?>
<p:tagLst xmlns:a="http://schemas.openxmlformats.org/drawingml/2006/main" xmlns:r="http://schemas.openxmlformats.org/officeDocument/2006/relationships" xmlns:p="http://schemas.openxmlformats.org/presentationml/2006/main">
  <p:tag name="OTLMARKERSHAPE" val="OTL"/>
</p:tagLst>
</file>

<file path=ppt/tags/tag281.xml><?xml version="1.0" encoding="utf-8"?>
<p:tagLst xmlns:a="http://schemas.openxmlformats.org/drawingml/2006/main" xmlns:r="http://schemas.openxmlformats.org/officeDocument/2006/relationships" xmlns:p="http://schemas.openxmlformats.org/presentationml/2006/main">
  <p:tag name="OTLMARKERSHAPE" val="OTL"/>
</p:tagLst>
</file>

<file path=ppt/tags/tag282.xml><?xml version="1.0" encoding="utf-8"?>
<p:tagLst xmlns:a="http://schemas.openxmlformats.org/drawingml/2006/main" xmlns:r="http://schemas.openxmlformats.org/officeDocument/2006/relationships" xmlns:p="http://schemas.openxmlformats.org/presentationml/2006/main">
  <p:tag name="OTLMARKERSHAPE" val="OTL"/>
</p:tagLst>
</file>

<file path=ppt/tags/tag283.xml><?xml version="1.0" encoding="utf-8"?>
<p:tagLst xmlns:a="http://schemas.openxmlformats.org/drawingml/2006/main" xmlns:r="http://schemas.openxmlformats.org/officeDocument/2006/relationships" xmlns:p="http://schemas.openxmlformats.org/presentationml/2006/main">
  <p:tag name="OTLMARKERSHAPE" val="OTL"/>
</p:tagLst>
</file>

<file path=ppt/tags/tag284.xml><?xml version="1.0" encoding="utf-8"?>
<p:tagLst xmlns:a="http://schemas.openxmlformats.org/drawingml/2006/main" xmlns:r="http://schemas.openxmlformats.org/officeDocument/2006/relationships" xmlns:p="http://schemas.openxmlformats.org/presentationml/2006/main">
  <p:tag name="OTLMARKERSHAPE" val="OTL"/>
</p:tagLst>
</file>

<file path=ppt/tags/tag285.xml><?xml version="1.0" encoding="utf-8"?>
<p:tagLst xmlns:a="http://schemas.openxmlformats.org/drawingml/2006/main" xmlns:r="http://schemas.openxmlformats.org/officeDocument/2006/relationships" xmlns:p="http://schemas.openxmlformats.org/presentationml/2006/main">
  <p:tag name="OTLMARKERSHAPE" val="OTL"/>
</p:tagLst>
</file>

<file path=ppt/tags/tag286.xml><?xml version="1.0" encoding="utf-8"?>
<p:tagLst xmlns:a="http://schemas.openxmlformats.org/drawingml/2006/main" xmlns:r="http://schemas.openxmlformats.org/officeDocument/2006/relationships" xmlns:p="http://schemas.openxmlformats.org/presentationml/2006/main">
  <p:tag name="OTLMARKERSHAPE" val="OTL"/>
</p:tagLst>
</file>

<file path=ppt/tags/tag287.xml><?xml version="1.0" encoding="utf-8"?>
<p:tagLst xmlns:a="http://schemas.openxmlformats.org/drawingml/2006/main" xmlns:r="http://schemas.openxmlformats.org/officeDocument/2006/relationships" xmlns:p="http://schemas.openxmlformats.org/presentationml/2006/main">
  <p:tag name="OTLMARKERSHAPE" val="OTL"/>
</p:tagLst>
</file>

<file path=ppt/tags/tag288.xml><?xml version="1.0" encoding="utf-8"?>
<p:tagLst xmlns:a="http://schemas.openxmlformats.org/drawingml/2006/main" xmlns:r="http://schemas.openxmlformats.org/officeDocument/2006/relationships" xmlns:p="http://schemas.openxmlformats.org/presentationml/2006/main">
  <p:tag name="OTLMARKERSHAPE" val="OTL"/>
</p:tagLst>
</file>

<file path=ppt/tags/tag289.xml><?xml version="1.0" encoding="utf-8"?>
<p:tagLst xmlns:a="http://schemas.openxmlformats.org/drawingml/2006/main" xmlns:r="http://schemas.openxmlformats.org/officeDocument/2006/relationships" xmlns:p="http://schemas.openxmlformats.org/presentationml/2006/main">
  <p:tag name="__PART_0" val="eyIkaWQiOiIxIiwiQ3VsdHVyZUluZm9OYW1lIjoiZnItQ0giLCJTdHlsZU5hbWUiOiJTdGFuZGFyZCIsIklzVGVtcGxhdGUiOmZhbHNlLCJWZXJzaW9uIjp7IiRpZCI6IjIiLCJWZXJzaW9uIjoiMy4wLjEiLCJPcmlnaW5hbEFzc2VtYmx5VmVyc2lvbiI6IjMuMDEuMDY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UsIkxlZnQiOjAsIlJpZ2h0IjowLCJCb3R0b20iOjV9LCJCYWNrZ3JvdW5kIjp7IiRpZCI6IjgiLCJDb2xvciI6eyIkaWQiOiI5IiwiQSI6MjU1LCJSIjo2OCwiRyI6ODQsIkIiOjEwNn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g5LCJSIjowLCJHIjowLCJCIjowfX0sIklzVmlzaWJsZSI6dHJ1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E5MiwiRyI6ODAsIkIiOjc3fX0sIk1heFdpZHRoIjoiSW5maW5pdHkiLCJNYXhIZWlnaHQiOiJJbmZpbml0eSIsIlNtYXJ0Rm9yZWdyb3VuZElzQWN0aXZlIjpmYWxzZSwiSG9yaXpvbnRhbEFsaWdubWVudCI6MCwiVmVydGljYWxBbGlnbm1lbnQiOjAsIlNtYXJ0Rm9yZWdyb3VuZCI6bnVsbCwiTWFyZ2luIjp7IiRpZCI6IjI1IiwiVG9wIjowLCJMZWZ0IjoyNSwiUmlnaHQiOjAsIkJvdHRvbSI6MH0sIlBhZGRpbmciOnsiJGlkIjoiMjYiLCJUb3AiOjAsIkxlZnQiOjAsIlJpZ2h0IjowLCJCb3R0b20iOjB9LCJCYWNrZ3JvdW5kIjp7IiRpZCI6IjI3IiwiQ29sb3IiOnsiJHJlZiI6IjIwIn19LCJJc1Zpc2libGUiOnRydW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dHJ1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jU1LCJHIjowLCJCIjowfX0sIkFwcGVuZFllYXJPblllYXJDaGFuZ2UiOnRydWUsIkVsYXBzZWRUaW1lRm9ybWF0IjoyLCJUb2RheU1hcmtlclBvc2l0aW9uIjozLCJRdWlja1Bvc2l0aW9uIjoxLCJBYnNvbHV0ZVBvc2l0aW9uIjoxNzIuNS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E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A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wLjAsIkxpbmVUeXBlIjowLCJQYXJlbnRTdHlsZSI6bnVsbH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TAxIiwiTWFyZ2luIjp7IiRpZCI6IjEwMiIsIlRvcCI6MCwiTGVmdCI6NCwiUmlnaHQiOjQsIkJvdHRvbSI6MH0sIlBhZGRpbmciOnsiJGlkIjoiMTAzIiwiVG9wIjowLCJMZWZ0IjowLCJSaWdodCI6MCwiQm90dG9tIjowfSwiQmFja2dyb3VuZCI6bnVsbCwiSXNWaXNpYmxlIjp0cnVlLCJXaWR0aCI6MC4wLCJIZWlnaHQiOjE2LjAsIkJvcmRlclN0eWxlIjp7IiRpZCI6IjEwNCIsIkxpbmVDb2xvciI6eyIkaWQiOiIxMDUiLCIkdHlwZSI6Ik5MUkUuQ29tbW9uLkRvbS5Tb2xpZENvbG9yQnJ1c2gsIE5MUkUuQ29tbW9uIiwiQ29sb3IiOnsiJGlkIjoiMTA2IiwiQSI6MjU1LCJSIjoyNTUsIkciOjAsIkIiOjB9fSwiTGluZVdlaWdodCI6MC4wLCJMaW5lVHlwZSI6MCwiUGFyZW50U3R5bGUiOm51bGx9LCJQYXJlbnRTdHlsZSI6bnVsbH0sIlRpdGxlU3R5bGUiOnsiJGlkIjoiMTA3IiwiRm9udFNldHRpbmdzIjp7IiRpZCI6IjEwOCIsIkZvbnRTaXplIjoxMSwiRm9udE5hbWUiOiJDYWxpYnJpIiwiSXNCb2xkIjp0cnVlLCJJc0l0YWxpYyI6ZmFsc2UsIklzVW5kZXJsaW5lZCI6ZmFsc2UsIlBhcmVudFN0eWxlIjpudWxsfSwiQXV0b1NpemUiOjAsIkZvcmVncm91bmQiOnsiJGlkIjoiMTA5IiwiQ29sb3IiOnsiJGlkIjoiMTEwIiwiQSI6MjU1LCJSIjowLCJHIjowLCJCIjow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CwiRm9udE5hbWUiOiJDYWxpYnJpIiwiSXNCb2xkIjpmYWxzZSwiSXNJdGFsaWMiOmZhbHNlLCJJc1VuZGVybGluZWQiOmZhbHNlLCJQYXJlbnRTdHlsZSI6bnVsbH0sIkF1dG9TaXplIjowLCJGb3JlZ3JvdW5kIjp7IiRpZCI6IjExNiIsIkNvbG9yIjp7IiRpZCI6IjExNyIsIkEiOjI1NSwiUiI6MzEsIkciOjczLCJCIjoxMjZ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S9kL3l5eXkiLCJTZXBhcmF0b3IiOiIvIiwiVXNlSW50ZXJuYXRpb25hbERhdGVGb3JtYXQiOmZhbHNlfSwiSXNWaXNpYmxlIjp0cnVlLCJQYXJlbnRTdHlsZSI6bnVsbH0sIlNob3dFbGFwc2VkVGltZUdyYWRpZW50U3R5bGUiOmZhbHNlfSwiU2NhbGUiOnsiJGlkIjoiMTIyIiwiU3RhcnREYXRlIjoiMjAxNi0wOS0yMFQyMzo1OTo1OS45OTlaIiwiRW5kRGF0ZSI6IjIwMTYtMTEtMzBUMDA6MDA6MDBaIiwiRm9ybWF0IjoiTU0iLCJUeXBlIjoyLCJBdXRvRGF0ZVJhbmdlIjp0cnVlLCJXb3JraW5nRGF5cyI6MzEsIlRvZGF5TWFya2VyVGV4dCI6IkF1am91cmQnaHVpIiwiQXV0b1NjYWxlVHlwZSI6ZmFsc2V9LCJNaWxlc3RvbmVzIjpbeyIkaWQiOiIxMjMiLCJEYXRlIjoiMjAxNi0wOS0yMFQyMzo1OTo1OS45OTlaIiwiU3R5bGUiOnsiJGlkIjoiMTI0IiwiU2hhcGUiOjIsIkNvbm5lY3Rvck1hcmdpbiI6eyIkcmVmIjoiNTQifSwiQ29ubmVjdG9yU3R5bGUiOnsiJGlkIjoiMTI1IiwiTGluZUNvbG9yIjp7IiRpZCI6IjEyNiIsIiR0eXBlIjoiTkxSRS5Db21tb24uRG9tLlNvbGlkQ29sb3JCcnVzaCwgTkxSRS5Db21tb24iLCJDb2xvciI6eyIkaWQiOiIxMjciLCJBIjoxMjcsIlIiOjAsIkciOjExNCwiQiI6MTg4fX0sIkxpbmVXZWlnaHQiOjEuMCwiTGluZVR5cGUiOjAsIlBhcmVudFN0eWxlIjp7IiRyZWYiOiI1NSJ9fSwiSXNCZWxvd1RpbWViYW5kIjpmYWxzZSwiSGlkZURhdGUiOmZhbHNlLCJTaGFwZVNpemUiOjEsIlNwYWNpbmciOjEuMCwiUGFkZGluZyI6eyIkcmVmIjoiNTgifSwiU2hhcGVTdHlsZSI6eyIkaWQiOiIxMjgiLCJNYXJnaW4iOnsiJHJlZiI6IjYwIn0sIlBhZGRpbmciOnsiJHJlZiI6IjYxIn0sIkJhY2tncm91bmQiOnsiJGlkIjoiMTI5IiwiQ29sb3IiOnsiJGlkIjoiMTMwIiwiQSI6MjU1LCJSIjowLCJHIjoxMTQsIkIiOjE4OH19LCJJc1Zpc2libGUiOnRydWUsIldpZHRoIjoxOC4wLCJIZWlnaHQiOjIwLjAsIkJvcmRlclN0eWxlIjp7IiRpZCI6IjEzMSIsIkxpbmVDb2xvciI6eyIkcmVmIjoiNjMifSwiTGluZVdlaWdodCI6MC4wLCJMaW5lVHlwZSI6MCwiUGFyZW50U3R5bGUiOnsiJHJlZiI6IjYyIn19LCJQYXJlbnRTdHlsZSI6eyIkcmVmIjoiNTkifX0sIlRpdGxlU3R5bGUiOnsiJGlkIjoiMTMyIiwiRm9udFNldHRpbmdzIjp7IiRpZCI6IjEz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M0IiwiTGluZUNvbG9yIjpudWxsLCJMaW5lV2VpZ2h0IjowLjAsIkxpbmVUeXBlIjowLCJQYXJlbnRTdHlsZSI6bnVsbH0sIlBhcmVudFN0eWxlIjp7IiRyZWYiOiI2NSJ9fSwiRGF0ZVN0eWxlIjp7IiRpZCI6IjEzNSIsIkZvbnRTZXR0aW5ncyI6eyIkaWQiOiIxMz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ciLCJMaW5lQ29sb3IiOm51bGwsIkxpbmVXZWlnaHQiOjAuMCwiTGluZVR5cGUiOjAsIlBhcmVudFN0eWxlIjpudWxsfSwiUGFyZW50U3R5bGUiOnsiJHJlZiI6IjcyIn19LCJEYXRlRm9ybWF0Ijp7IiRyZWYiOiI3OSJ9LCJJc1Zpc2libGUiOnRydWUsIlBhcmVudFN0eWxlIjp7IiRyZWYiOiI1MyJ9fSwiUG9zaXRpb24iOnsiJGlkIjoiMTM4IiwiUmF0aW8iOjAuMCwiSXNDdXN0b20iOmZhbHNlfSwiSWQiOiJkNGMyODY5My0wYWYwLTRlZTMtYTJmYy05ZGY1ZTVlZDI1Y2IiLCJUaXRsZSI6IlRvZGF5IiwiTm90ZSI6bnVsbCwiSHlwZXJsaW5rIjpudWxsLCJJc0NoYW5nZWQiOmZhbHNlLCJJc05ldyI6ZmFsc2V9LHsiJGlkIjoiMTM5IiwiRGF0ZSI6IjIwMTYtMTEtMDJUMDA6MDA6MDBaIiwiU3R5bGUiOnsiJGlkIjoiMTQwIiwiU2hhcGUiOjIsIkNvbm5lY3Rvck1hcmdpbiI6eyIkcmVmIjoiNTQifSwiQ29ubmVjdG9yU3R5bGUiOnsiJGlkIjoiMTQxIiwiTGluZUNvbG9yIjp7IiRpZCI6IjE0MiIsIiR0eXBlIjoiTkxSRS5Db21tb24uRG9tLlNvbGlkQ29sb3JCcnVzaCwgTkxSRS5Db21tb24iLCJDb2xvciI6eyIkaWQiOiIxNDMiLCJBIjoxMjcsIlIiOjI0NywiRyI6MTUwLCJCIjo3MH19LCJMaW5lV2VpZ2h0IjoxLjAsIkxpbmVUeXBlIjowLCJQYXJlbnRTdHlsZSI6eyIkcmVmIjoiNTUifX0sIklzQmVsb3dUaW1lYmFuZCI6ZmFsc2UsIkhpZGVEYXRlIjpmYWxzZSwiU2hhcGVTaXplIjoxLCJTcGFjaW5nIjoxLjAsIlBhZGRpbmciOnsiJHJlZiI6IjU4In0sIlNoYXBlU3R5bGUiOnsiJGlkIjoiMTQ0IiwiTWFyZ2luIjp7IiRyZWYiOiI2MCJ9LCJQYWRkaW5nIjp7IiRyZWYiOiI2MSJ9LCJCYWNrZ3JvdW5kIjp7IiRpZCI6IjE0NSIsIkNvbG9yIjp7IiRpZCI6IjE0NiIsIkEiOjI1NSwiUiI6MjQ3LCJHIjoxNTAsIkIiOjcwfX0sIklzVmlzaWJsZSI6dHJ1ZSwiV2lkdGgiOjE4LjAsIkhlaWdodCI6MjAuMCwiQm9yZGVyU3R5bGUiOnsiJGlkIjoiMTQ3IiwiTGluZUNvbG9yIjp7IiRyZWYiOiI2MyJ9LCJMaW5lV2VpZ2h0IjowLjAsIkxpbmVUeXBlIjowLCJQYXJlbnRTdHlsZSI6eyIkcmVmIjoiNjIifX0sIlBhcmVudFN0eWxlIjp7IiRyZWYiOiI1OSJ9fSwiVGl0bGVTdHlsZSI6eyIkaWQiOiIxNDgiLCJGb250U2V0dGluZ3MiOnsiJGlkIjoiMTQ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TAiLCJMaW5lQ29sb3IiOm51bGwsIkxpbmVXZWlnaHQiOjAuMCwiTGluZVR5cGUiOjAsIlBhcmVudFN0eWxlIjpudWxsfSwiUGFyZW50U3R5bGUiOnsiJHJlZiI6IjY1In19LCJEYXRlU3R5bGUiOnsiJGlkIjoiMTUxIiwiRm9udFNldHRpbmdzIjp7IiRpZCI6IjE1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yIsIkxpbmVDb2xvciI6bnVsbCwiTGluZVdlaWdodCI6MC4wLCJMaW5lVHlwZSI6MCwiUGFyZW50U3R5bGUiOm51bGx9LCJQYXJlbnRTdHlsZSI6eyIkcmVmIjoiNzIifX0sIkRhdGVGb3JtYXQiOnsiJHJlZiI6Ijc5In0sIklzVmlzaWJsZSI6dHJ1ZSwiUGFyZW50U3R5bGUiOnsiJHJlZiI6IjUzIn19LCJQb3NpdGlvbiI6eyIkaWQiOiIxNTQiLCJSYXRpbyI6MC4xNzg2MjMyNDkwNjk2NTM0MSwiSXNDdXN0b20iOnRydWV9LCJJZCI6ImNiMmM1NTEzLWEzYTQtNDFlNi05N2QxLTAxZGQ3NmJkZmE3MSIsIlRpdGxlIjoiVHJhaW5pbmcgZGF5IChJTVQpXHIiLCJOb3RlIjpudWxsLCJIeXBlcmxpbmsiOm51bGwsIklzQ2hhbmdlZCI6ZmFsc2UsIklzTmV3IjpmYWxzZX0seyIkaWQiOiIxNTUiLCJEYXRlIjoiMjAxNi0xMS0xNlQwMDowMDowMFoiLCJTdHlsZSI6eyIkaWQiOiIxNTYiLCJTaGFwZSI6MiwiQ29ubmVjdG9yTWFyZ2luIjp7IiRyZWYiOiI1NCJ9LCJDb25uZWN0b3JTdHlsZSI6eyIkaWQiOiIxNTciLCJMaW5lQ29sb3IiOnsiJGlkIjoiMTU4IiwiJHR5cGUiOiJOTFJFLkNvbW1vbi5Eb20uU29saWRDb2xvckJydXNoLCBOTFJFLkNvbW1vbiIsIkNvbG9yIjp7IiRpZCI6IjE1OSIsIkEiOjEyNywiUiI6MjQ3LCJHIjoxNTAsIkIiOjcwfX0sIkxpbmVXZWlnaHQiOjEuMCwiTGluZVR5cGUiOjAsIlBhcmVudFN0eWxlIjp7IiRyZWYiOiI1NSJ9fSwiSXNCZWxvd1RpbWViYW5kIjpmYWxzZSwiSGlkZURhdGUiOmZhbHNlLCJTaGFwZVNpemUiOjEsIlNwYWNpbmciOjEuMCwiUGFkZGluZyI6eyIkcmVmIjoiNTgifSwiU2hhcGVTdHlsZSI6eyIkaWQiOiIxNjAiLCJNYXJnaW4iOnsiJHJlZiI6IjYwIn0sIlBhZGRpbmciOnsiJHJlZiI6IjYxIn0sIkJhY2tncm91bmQiOnsiJGlkIjoiMTYxIiwiQ29sb3IiOnsiJGlkIjoiMTYyIiwiQSI6MjU1LCJSIjoyNDcsIkciOjE1MCwiQiI6NzB9fSwiSXNWaXNpYmxlIjp0cnVlLCJXaWR0aCI6MTguMCwiSGVpZ2h0IjoyMC4wLCJCb3JkZXJTdHlsZSI6eyIkaWQiOiIxNjMiLCJMaW5lQ29sb3IiOnsiJHJlZiI6IjYzIn0sIkxpbmVXZWlnaHQiOjAuMCwiTGluZVR5cGUiOjAsIlBhcmVudFN0eWxlIjp7IiRyZWYiOiI2MiJ9fSwiUGFyZW50U3R5bGUiOnsiJHJlZiI6IjU5In19LCJUaXRsZVN0eWxlIjp7IiRpZCI6IjE2NCIsIkZvbnRTZXR0aW5ncyI6eyIkaWQiOiIxNjUiLCJGb250U2l6ZSI6MTEsIkZvbnROYW1lIjoiQ2FsaWJyaSIsIklzQm9sZCI6dHJ1ZSwiSXNJdGFsaWMiOmZhbHNlLCJJc1VuZGVybGluZWQiOmZhbHNlLCJQYXJlbnRTdHlsZSI6eyIkcmVmIjoiNjYifX0sIkF1dG9TaXplIjoyLCJGb3JlZ3JvdW5kIjp7IiRyZWYiOiI2NyJ9LCJNYXhXaWR0aCI6OD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Y2IiwiTGluZUNvbG9yIjpudWxsLCJMaW5lV2VpZ2h0IjowLjAsIkxpbmVUeXBlIjowLCJQYXJlbnRTdHlsZSI6bnVsbH0sIlBhcmVudFN0eWxlIjp7IiRyZWYiOiI2NSJ9fSwiRGF0ZVN0eWxlIjp7IiRpZCI6IjE2NyIsIkZvbnRTZXR0aW5ncyI6eyIkaWQiOiIxNjg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kiLCJMaW5lQ29sb3IiOm51bGwsIkxpbmVXZWlnaHQiOjAuMCwiTGluZVR5cGUiOjAsIlBhcmVudFN0eWxlIjpudWxsfSwiUGFyZW50U3R5bGUiOnsiJHJlZiI6IjcyIn19LCJEYXRlRm9ybWF0Ijp7IiRyZWYiOiI3OSJ9LCJJc1Zpc2libGUiOnRydWUsIlBhcmVudFN0eWxlIjp7IiRyZWYiOiI1MyJ9fSwiUG9zaXRpb24iOnsiJGlkIjoiMTcwIiwiUmF0aW8iOjAuMzMyOTExMjUxODY4NzMwNzIsIklzQ3VzdG9tIjp0cnVlfSwiSWQiOiI1NzE3MTI2YS0wZGVmLTRlYWQtYjU4My1jYzcyNDZlMWEwODMiLCJUaXRsZSI6IlRyYWluaW5nIGRheSAoTHljw6llIEd1eW5lbWVyKVxyIiwiTm90ZSI6bnVsbCwiSHlwZXJsaW5rIjpudWxsLCJJc0NoYW5nZWQiOmZhbHNlLCJJc05ldyI6ZmFsc2V9LHsiJGlkIjoiMTcxIiwiRGF0ZSI6IjIwMTYtMTEtMzBUMDA6MDA6MDBaIiwiU3R5bGUiOnsiJGlkIjoiMTcyIiwiU2hhcGUiOjIsIkNvbm5lY3Rvck1hcmdpbiI6eyIkcmVmIjoiNTQifSwiQ29ubmVjdG9yU3R5bGUiOnsiJGlkIjoiMTczIiwiTGluZUNvbG9yIjp7IiRpZCI6IjE3NCIsIiR0eXBlIjoiTkxSRS5Db21tb24uRG9tLlNvbGlkQ29sb3JCcnVzaCwgTkxSRS5Db21tb24iLCJDb2xvciI6eyIkaWQiOiIxNzUiLCJBIjoxMjcsIlIiOjIwMywiRyI6MCwiQiI6MTh9fSwiTGluZVdlaWdodCI6MS4wLCJMaW5lVHlwZSI6MCwiUGFyZW50U3R5bGUiOnsiJHJlZiI6IjU1In19LCJJc0JlbG93VGltZWJhbmQiOmZhbHNlLCJIaWRlRGF0ZSI6ZmFsc2UsIlNoYXBlU2l6ZSI6MSwiU3BhY2luZyI6MS4wLCJQYWRkaW5nIjp7IiRyZWYiOiI1OCJ9LCJTaGFwZVN0eWxlIjp7IiRpZCI6IjE3NiIsIk1hcmdpbiI6eyIkcmVmIjoiNjAifSwiUGFkZGluZyI6eyIkcmVmIjoiNjEifSwiQmFja2dyb3VuZCI6eyIkaWQiOiIxNzciLCJDb2xvciI6eyIkaWQiOiIxNzgiLCJBIjoyNTUsIlIiOjIwMywiRyI6MCwiQiI6MTh9fSwiSXNWaXNpYmxlIjp0cnVlLCJXaWR0aCI6MTguMCwiSGVpZ2h0IjoyMC4wLCJCb3JkZXJTdHlsZSI6eyIkaWQiOiIxNzkiLCJMaW5lQ29sb3IiOnsiJHJlZiI6IjYzIn0sIkxpbmVXZWlnaHQiOjAuMCwiTGluZVR5cGUiOjAsIlBhcmVudFN0eWxlIjp7IiRyZWYiOiI2MiJ9fSwiUGFyZW50U3R5bGUiOnsiJHJlZiI6IjU5In19LCJUaXRsZVN0eWxlIjp7IiRpZCI6IjE4MCIsIkZvbnRTZXR0aW5ncyI6eyIkaWQiOiIxODEiLCJGb250U2l6ZSI6MTEsIkZvbnROYW1lIjoiQ2FsaWJyaSIsIklzQm9sZCI6dHJ1ZSwiSXNJdGFsaWMiOmZhbHNlLCJJc1VuZGVybGluZWQiOmZhbHNlLCJQYXJlbnRTdHlsZSI6eyIkcmVmIjoiNjYifX0sIkF1dG9TaXplIjoyLCJGb3JlZ3JvdW5kIjp7IiRyZWYiOiI2NyJ9LCJNYXhXaWR0aCI6Mj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gyIiwiTGluZUNvbG9yIjpudWxsLCJMaW5lV2VpZ2h0IjowLjAsIkxpbmVUeXBlIjowLCJQYXJlbnRTdHlsZSI6bnVsbH0sIlBhcmVudFN0eWxlIjp7IiRyZWYiOiI2NSJ9fSwiRGF0ZVN0eWxlIjp7IiRpZCI6IjE4MyIsIkZvbnRTZXR0aW5ncyI6eyIkaWQiOiIxOD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UiLCJMaW5lQ29sb3IiOm51bGwsIkxpbmVXZWlnaHQiOjAuMCwiTGluZVR5cGUiOjAsIlBhcmVudFN0eWxlIjpudWxsfSwiUGFyZW50U3R5bGUiOnsiJHJlZiI6IjcyIn19LCJEYXRlRm9ybWF0Ijp7IiRyZWYiOiI3OSJ9LCJJc1Zpc2libGUiOnRydWUsIlBhcmVudFN0eWxlIjp7IiRyZWYiOiI1MyJ9fSwiUG9zaXRpb24iOnsiJGlkIjoiMTg2IiwiUmF0aW8iOjAuMjExNzc1NDM2NTg5NzQ3MjksIklzQ3VzdG9tIjp0cnVlfSwiSWQiOiJmMjkxNjdlMi00ZGY5LTQyNTktYjdmNC0xNmZmZjRlODc3NjAiLCJUaXRsZSI6IkZpbmFsIHJlcG9ydCIsIk5vdGUiOm51bGwsIkh5cGVybGluayI6bnVsbCwiSXNDaGFuZ2VkIjpmYWxzZSwiSXNOZXciOmZhbHNlfV0sIlRhc2tzIjpbeyIkaWQiOiIxODciLCJHcm91cE5hbWUiOm51bGwsIlN0YXJ0RGF0ZSI6IjIwMTYtMTAtMDZUMDA6MDA6MDBaIiwiRW5kRGF0ZSI6IjIwMTYtMTAtMDdUMDA6MDA6MDBaIiwiUGVyY2VudGFnZUNvbXBsZXRlIjpudWxsLCJTdHlsZSI6eyIkaWQiOiIxODgiLCJTaGFwZSI6MCwiU2hhcGVUaGlja25lc3MiOjEsIkR1cmF0aW9uRm9ybWF0IjowLCJJbmNsdWRlTm9uV29ya2luZ0RheXNJbkR1cmF0aW9uIjp0cnVlLCJQZXJjZW50YWdlQ29tcGxldGVTdHlsZSI6eyIkaWQiOiIxODkiLCJGb250U2V0dGluZ3MiOnsiJGlkIjoiMTkw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TkxIiwiTGluZUNvbG9yIjpudWxsLCJMaW5lV2VpZ2h0IjowLjAsIkxpbmVUeXBlIjowLCJQYXJlbnRTdHlsZSI6bnVsbH0sIlBhcmVudFN0eWxlIjp7IiRyZWYiOiI4MSJ9fSwiRHVyYXRpb25TdHlsZSI6eyIkaWQiOiIxOTIiLCJGb250U2V0dGluZ3MiOnsiJGlkIjoiMTkz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Tk0IiwiTGluZUNvbG9yIjpudWxsLCJMaW5lV2VpZ2h0IjowLjAsIkxpbmVUeXBlIjowLCJQYXJlbnRTdHlsZSI6bnVsbH0sIlBhcmVudFN0eWxlIjp7IiRyZWYiOiI4OCJ9fSwiSG9yaXpvbnRhbENvbm5lY3RvclN0eWxlIjp7IiRpZCI6IjE5NSIsIkxpbmVDb2xvciI6eyIkcmVmIjoiOTYifSwiTGluZVdlaWdodCI6MS4wLCJMaW5lVHlwZSI6MCwiUGFyZW50U3R5bGUiOnsiJHJlZiI6Ijk1In19LCJWZXJ0aWNhbENvbm5lY3RvclN0eWxlIjp7IiRpZCI6IjE5N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E5NyIsIk1hcmdpbiI6eyIkcmVmIjoiMTAyIn0sIlBhZGRpbmciOnsiJHJlZiI6IjEwMyJ9LCJCYWNrZ3JvdW5kIjp7IiRpZCI6IjE5OCIsIkNvbG9yIjp7IiRpZCI6IjE5OSIsIkEiOjI1NSwiUiI6MCwiRyI6MTE0LCJCIjoxODh9fSwiSXNWaXNpYmxlIjp0cnVlLCJXaWR0aCI6MC4wLCJIZWlnaHQiOjE2LjAsIkJvcmRlclN0eWxlIjp7IiRpZCI6IjIwMCIsIkxpbmVDb2xvciI6eyIkcmVmIjoiMTA1In0sIkxpbmVXZWlnaHQiOjAuMCwiTGluZVR5cGUiOjAsIlBhcmVudFN0eWxlIjp7IiRyZWYiOiIxMDQifX0sIlBhcmVudFN0eWxlIjp7IiRyZWYiOiIxMDEifX0sIlRpdGxlU3R5bGUiOnsiJGlkIjoiMjAxIiwiRm9udFNldHRpbmdzIjp7IiRpZCI6IjIw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DMiLCJMaW5lQ29sb3IiOm51bGwsIkxpbmVXZWlnaHQiOjAuMCwiTGluZVR5cGUiOjAsIlBhcmVudFN0eWxlIjpudWxsfSwiUGFyZW50U3R5bGUiOnsiJHJlZiI6IjEwNyJ9fSwiRGF0ZVN0eWxlIjp7IiRpZCI6IjIwNCIsIkZvbnRTZXR0aW5ncyI6eyIkaWQiOiIyMD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wNiIsIkxpbmVDb2xvciI6bnVsbCwiTGluZVdlaWdodCI6MC4wLCJMaW5lVHlwZSI6MCwiUGFyZW50U3R5bGUiOm51bGx9LCJQYXJlbnRTdHlsZSI6eyIkcmVmIjoiMTE0In19LCJEYXRlRm9ybWF0Ijp7IiRyZWYiOiIxMjEifSwiSXNWaXNpYmxlIjp0cnVlLCJQYXJlbnRTdHlsZSI6eyIkcmVmIjoiODAifX0sIkluZGV4IjoxLCJJZCI6ImE0NTdmZDI4LTJlNmUtNDk3NC04NTFhLThhZDkwMTA3NjRkNSIsIlRpdGxlIjoiU3R1ZGVudHMgaUludGVydmlld3MgKElNVClcciIsIk5vdGUiOm51bGwsIkh5cGVybGluayI6bnVsbCwiSXNDaGFuZ2VkIjpmYWxzZSwiSXNOZXciOmZhbHNlfSx7IiRpZCI6IjIwNyIsIkdyb3VwTmFtZSI6bnVsbCwiU3RhcnREYXRlIjoiMjAxNi0xMC0xMVQwMDowMDowMFoiLCJFbmREYXRlIjoiMjAxNi0xMC0xMlQwMDowMDowMFoiLCJQZXJjZW50YWdlQ29tcGxldGUiOm51bGwsIlN0eWxlIjp7IiRpZCI6IjIwOCIsIlNoYXBlIjowLCJTaGFwZVRoaWNrbmVzcyI6MSwiRHVyYXRpb25Gb3JtYXQiOjAsIkluY2x1ZGVOb25Xb3JraW5nRGF5c0luRHVyYXRpb24iOnRydWUsIlBlcmNlbnRhZ2VDb21wbGV0ZVN0eWxlIjp7IiRpZCI6IjIwOSIsIkZvbnRTZXR0aW5ncyI6eyIkaWQiOiIy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TEiLCJMaW5lQ29sb3IiOm51bGwsIkxpbmVXZWlnaHQiOjAuMCwiTGluZVR5cGUiOjAsIlBhcmVudFN0eWxlIjpudWxsfSwiUGFyZW50U3R5bGUiOnsiJHJlZiI6IjgxIn19LCJEdXJhdGlvblN0eWxlIjp7IiRpZCI6IjIxMiIsIkZvbnRTZXR0aW5ncyI6eyIkaWQiOiIy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TQiLCJMaW5lQ29sb3IiOm51bGwsIkxpbmVXZWlnaHQiOjAuMCwiTGluZVR5cGUiOjAsIlBhcmVudFN0eWxlIjpudWxsfSwiUGFyZW50U3R5bGUiOnsiJHJlZiI6Ijg4In19LCJIb3Jpem9udGFsQ29ubmVjdG9yU3R5bGUiOnsiJGlkIjoiMjE1IiwiTGluZUNvbG9yIjp7IiRyZWYiOiI5NiJ9LCJMaW5lV2VpZ2h0IjoxLjAsIkxpbmVUeXBlIjowLCJQYXJlbnRTdHlsZSI6eyIkcmVmIjoiOTUifX0sIlZlcnRpY2FsQ29ubmVjdG9yU3R5bGUiOnsiJGlkIjoiMj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E3IiwiTWFyZ2luIjp7IiRyZWYiOiIxMDIifSwiUGFkZGluZyI6eyIkcmVmIjoiMTAzIn0sIkJhY2tncm91bmQiOnsiJGlkIjoiMjE4IiwiQ29sb3IiOnsiJGlkIjoiMjE5IiwiQSI6MjU1LCJSIjo3OSwiRyI6MTI5LCJCIjoxODl9fSwiSXNWaXNpYmxlIjp0cnVlLCJXaWR0aCI6MC4wLCJIZWlnaHQiOjE2LjAsIkJvcmRlclN0eWxlIjp7IiRpZCI6IjIyMCIsIkxpbmVDb2xvciI6eyIkcmVmIjoiMTA1In0sIkxpbmVXZWlnaHQiOjAuMCwiTGluZVR5cGUiOjAsIlBhcmVudFN0eWxlIjp7IiRyZWYiOiIxMDQifX0sIlBhcmVudFN0eWxlIjp7IiRyZWYiOiIxMDEifX0sIlRpdGxlU3R5bGUiOnsiJGlkIjoiMjIxIiwiRm9udFNldHRpbmdzIjp7IiRpZCI6IjIy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jMiLCJMaW5lQ29sb3IiOm51bGwsIkxpbmVXZWlnaHQiOjAuMCwiTGluZVR5cGUiOjAsIlBhcmVudFN0eWxlIjpudWxsfSwiUGFyZW50U3R5bGUiOnsiJHJlZiI6IjEwNyJ9fSwiRGF0ZVN0eWxlIjp7IiRpZCI6IjIyNCIsIkZvbnRTZXR0aW5ncyI6eyIkaWQiOiIyM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yNiIsIkxpbmVDb2xvciI6bnVsbCwiTGluZVdlaWdodCI6MC4wLCJMaW5lVHlwZSI6MCwiUGFyZW50U3R5bGUiOm51bGx9LCJQYXJlbnRTdHlsZSI6eyIkcmVmIjoiMTE0In19LCJEYXRlRm9ybWF0Ijp7IiRyZWYiOiIxMjEifSwiSXNWaXNpYmxlIjp0cnVlLCJQYXJlbnRTdHlsZSI6eyIkcmVmIjoiODAifX0sIkluZGV4IjoyLCJJZCI6IjEzNTI1NzU1LWNiYjYtNDc0NS1iOTAwLWJiN2NlN2RhNTE5ZCIsIlRpdGxlIjoiU3R1ZGVudHMgaW50ZXJ2aWV3cyAoTHljw6llIEd1eW5lbWVyKVxyIiwiTm90ZSI6bnVsbCwiSHlwZXJsaW5rIjpudWxsLCJJc0NoYW5nZWQiOmZhbHNlLCJJc05ldyI6ZmFsc2V9LHsiJGlkIjoiMjI3IiwiR3JvdXBOYW1lIjpudWxsLCJTdGFydERhdGUiOiIyMDE2LTEwLTEwVDAwOjAwOjAwWiIsIkVuZERhdGUiOiIyMDE2LTEwLTIxVDAwOjAwOjAwWiIsIlBlcmNlbnRhZ2VDb21wbGV0ZSI6bnVsbCwiU3R5bGUiOnsiJGlkIjoiMjI4IiwiU2hhcGUiOjAsIlNoYXBlVGhpY2tuZXNzIjoxLCJEdXJhdGlvbkZvcm1hdCI6MCwiSW5jbHVkZU5vbldvcmtpbmdEYXlzSW5EdXJhdGlvbiI6dHJ1ZSwiUGVyY2VudGFnZUNvbXBsZXRlU3R5bGUiOnsiJGlkIjoiMjI5IiwiRm9udFNldHRpbmdzIjp7IiRpZCI6IjIz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zMSIsIkxpbmVDb2xvciI6bnVsbCwiTGluZVdlaWdodCI6MC4wLCJMaW5lVHlwZSI6MCwiUGFyZW50U3R5bGUiOm51bGx9LCJQYXJlbnRTdHlsZSI6eyIkcmVmIjoiODEifX0sIkR1cmF0aW9uU3R5bGUiOnsiJGlkIjoiMjMyIiwiRm9udFNldHRpbmdzIjp7IiRpZCI6IjIz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zNCIsIkxpbmVDb2xvciI6bnVsbCwiTGluZVdlaWdodCI6MC4wLCJMaW5lVHlwZSI6MCwiUGFyZW50U3R5bGUiOm51bGx9LCJQYXJlbnRTdHlsZSI6eyIkcmVmIjoiODgifX0sIkhvcml6b250YWxDb25uZWN0b3JTdHlsZSI6eyIkaWQiOiIyMzUiLCJMaW5lQ29sb3IiOnsiJHJlZiI6Ijk2In0sIkxpbmVXZWlnaHQiOjEuMCwiTGluZVR5cGUiOjAsIlBhcmVudFN0eWxlIjp7IiRyZWYiOiI5NSJ9fSwiVmVydGljYWxDb25uZWN0b3JTdHlsZSI6eyIkaWQiOiIyM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MzciLCJNYXJnaW4iOnsiJHJlZiI6IjEwMiJ9LCJQYWRkaW5nIjp7IiRyZWYiOiIxMDMifSwiQmFja2dyb3VuZCI6eyIkaWQiOiIyMzgiLCJDb2xvciI6eyIkaWQiOiIyMzkiLCJBIjoyNTUsIlIiOjc1LCJHIjoxNzIsIkIiOjE5OH19LCJJc1Zpc2libGUiOnRydWUsIldpZHRoIjowLjAsIkhlaWdodCI6MTYuMCwiQm9yZGVyU3R5bGUiOnsiJGlkIjoiMjQwIiwiTGluZUNvbG9yIjp7IiRyZWYiOiIxMDUifSwiTGluZVdlaWdodCI6MC4wLCJMaW5lVHlwZSI6MCwiUGFyZW50U3R5bGUiOnsiJHJlZiI6IjEwNCJ9fSwiUGFyZW50U3R5bGUiOnsiJHJlZiI6IjEwMSJ9fSwiVGl0bGVTdHlsZSI6eyIkaWQiOiIyNDEiLCJGb250U2V0dGluZ3MiOnsiJGlkIjoiMjQ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0MyIsIkxpbmVDb2xvciI6bnVsbCwiTGluZVdlaWdodCI6MC4wLCJMaW5lVHlwZSI6MCwiUGFyZW50U3R5bGUiOm51bGx9LCJQYXJlbnRTdHlsZSI6eyIkcmVmIjoiMTA3In19LCJEYXRlU3R5bGUiOnsiJGlkIjoiMjQ0IiwiRm9udFNldHRpbmdzIjp7IiRpZCI6IjI0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Q2IiwiTGluZUNvbG9yIjpudWxsLCJMaW5lV2VpZ2h0IjowLjAsIkxpbmVUeXBlIjowLCJQYXJlbnRTdHlsZSI6bnVsbH0sIlBhcmVudFN0eWxlIjp7IiRyZWYiOiIxMTQifX0sIkRhdGVGb3JtYXQiOnsiJHJlZiI6IjEyMSJ9LCJJc1Zpc2libGUiOnRydWUsIlBhcmVudFN0eWxlIjp7IiRyZWYiOiI4MCJ9fSwiSW5kZXgiOjMsIklkIjoiMjQxYTYxMTgtY2ViMC00Zjk4LWFiMmMtYmE4MjJhOGFmMDE3IiwiVGl0bGUiOiJQYXJlbnRzIGludGVydmlld3MgKElNVClcciIsIk5vdGUiOm51bGwsIkh5cGVybGluayI6bnVsbCwiSXNDaGFuZ2VkIjpmYWxzZSwiSXNOZXciOmZhbHNlfSx7IiRpZCI6IjI0NyIsIkdyb3VwTmFtZSI6bnVsbCwiU3RhcnREYXRlIjoiMjAxNi0xMC0xMFQwMDowMDowMFoiLCJFbmREYXRlIjoiMjAxNi0xMC0yMVQwMDowMDowMFoiLCJQZXJjZW50YWdlQ29tcGxldGUiOm51bGwsIlN0eWxlIjp7IiRpZCI6IjI0OCIsIlNoYXBlIjowLCJTaGFwZVRoaWNrbmVzcyI6MSwiRHVyYXRpb25Gb3JtYXQiOjAsIkluY2x1ZGVOb25Xb3JraW5nRGF5c0luRHVyYXRpb24iOnRydWUsIlBlcmNlbnRhZ2VDb21wbGV0ZVN0eWxlIjp7IiRpZCI6IjI0OSIsIkZvbnRTZXR0aW5ncyI6eyIkaWQiOiIyN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TEiLCJMaW5lQ29sb3IiOm51bGwsIkxpbmVXZWlnaHQiOjAuMCwiTGluZVR5cGUiOjAsIlBhcmVudFN0eWxlIjpudWxsfSwiUGFyZW50U3R5bGUiOnsiJHJlZiI6IjgxIn19LCJEdXJhdGlvblN0eWxlIjp7IiRpZCI6IjI1MiIsIkZvbnRTZXR0aW5ncyI6eyIkaWQiOiIyN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TQiLCJMaW5lQ29sb3IiOm51bGwsIkxpbmVXZWlnaHQiOjAuMCwiTGluZVR5cGUiOjAsIlBhcmVudFN0eWxlIjpudWxsfSwiUGFyZW50U3R5bGUiOnsiJHJlZiI6Ijg4In19LCJIb3Jpem9udGFsQ29ubmVjdG9yU3R5bGUiOnsiJGlkIjoiMjU1IiwiTGluZUNvbG9yIjp7IiRyZWYiOiI5NiJ9LCJMaW5lV2VpZ2h0IjoxLjAsIkxpbmVUeXBlIjowLCJQYXJlbnRTdHlsZSI6eyIkcmVmIjoiOTUifX0sIlZlcnRpY2FsQ29ubmVjdG9yU3R5bGUiOnsiJGlkIjoiMjU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U3IiwiTWFyZ2luIjp7IiRyZWYiOiIxMDIifSwiUGFkZGluZyI6eyIkcmVmIjoiMTAzIn0sIkJhY2tncm91bmQiOnsiJGlkIjoiMjU4IiwiQ29sb3IiOnsiJGlkIjoiMjU5IiwiQSI6MjU1LCJSIjo3NSwiRyI6MTcyLCJCIjoxOTh9fSwiSXNWaXNpYmxlIjp0cnVlLCJXaWR0aCI6MC4wLCJIZWlnaHQiOjE2LjAsIkJvcmRlclN0eWxlIjp7IiRpZCI6IjI2MCIsIkxpbmVDb2xvciI6eyIkcmVmIjoiMTA1In0sIkxpbmVXZWlnaHQiOjAuMCwiTGluZVR5cGUiOjAsIlBhcmVudFN0eWxlIjp7IiRyZWYiOiIxMDQifX0sIlBhcmVudFN0eWxlIjp7IiRyZWYiOiIxMDEifX0sIlRpdGxlU3R5bGUiOnsiJGlkIjoiMjYxIiwiRm9udFNldHRpbmdzIjp7IiRpZCI6IjI2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MiLCJMaW5lQ29sb3IiOm51bGwsIkxpbmVXZWlnaHQiOjAuMCwiTGluZVR5cGUiOjAsIlBhcmVudFN0eWxlIjpudWxsfSwiUGFyZW50U3R5bGUiOnsiJHJlZiI6IjEwNyJ9fSwiRGF0ZVN0eWxlIjp7IiRpZCI6IjI2NCIsIkZvbnRTZXR0aW5ncyI6eyIkaWQiOiIyN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2NiIsIkxpbmVDb2xvciI6bnVsbCwiTGluZVdlaWdodCI6MC4wLCJMaW5lVHlwZSI6MCwiUGFyZW50U3R5bGUiOm51bGx9LCJQYXJlbnRTdHlsZSI6eyIkcmVmIjoiMTE0In19LCJEYXRlRm9ybWF0Ijp7IiRyZWYiOiIxMjEifSwiSXNWaXNpYmxlIjp0cnVlLCJQYXJlbnRTdHlsZSI6eyIkcmVmIjoiODAifX0sIkluZGV4Ijo0LCJJZCI6ImFhODg3NDRlLTM4YjMtNGU5Ni04NjdhLTA4NTlkMmVlYWIyYSIsIlRpdGxlIjoiUGFyZW50cyBpbnRlcnZpZXdzICAoTHljw6llIEd1eW5lbWVyKVxyIiwiTm90ZSI6bnVsbCwiSHlwZXJsaW5rIjpudWxsLCJJc0NoYW5nZWQiOmZhbHNlLCJJc05ldyI6ZmFsc2V9LHsiJGlkIjoiMjY3IiwiR3JvdXBOYW1lIjpudWxsLCJTdGFydERhdGUiOiIyMDE2LTEwLTIyVDAwOjAwOjAwWiIsIkVuZERhdGUiOiIyMDE2LTEwLTI5VDAwOjAwOjAwWiIsIlBlcmNlbnRhZ2VDb21wbGV0ZSI6bnVsbCwiU3R5bGUiOnsiJGlkIjoiMjY4IiwiU2hhcGUiOjAsIlNoYXBlVGhpY2tuZXNzIjoxLCJEdXJhdGlvbkZvcm1hdCI6MCwiSW5jbHVkZU5vbldvcmtpbmdEYXlzSW5EdXJhdGlvbiI6dHJ1ZSwiUGVyY2VudGFnZUNvbXBsZXRlU3R5bGUiOnsiJGlkIjoiMjY5IiwiRm9udFNldHRpbmdzIjp7IiRpZCI6IjI3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3MSIsIkxpbmVDb2xvciI6bnVsbCwiTGluZVdlaWdodCI6MC4wLCJMaW5lVHlwZSI6MCwiUGFyZW50U3R5bGUiOm51bGx9LCJQYXJlbnRTdHlsZSI6eyIkcmVmIjoiODEifX0sIkR1cmF0aW9uU3R5bGUiOnsiJGlkIjoiMjcyIiwiRm9udFNldHRpbmdzIjp7IiRpZCI6IjI3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3NCIsIkxpbmVDb2xvciI6bnVsbCwiTGluZVdlaWdodCI6MC4wLCJMaW5lVHlwZSI6MCwiUGFyZW50U3R5bGUiOm51bGx9LCJQYXJlbnRTdHlsZSI6eyIkcmVmIjoiODgifX0sIkhvcml6b250YWxDb25uZWN0b3JTdHlsZSI6eyIkaWQiOiIyNzUiLCJMaW5lQ29sb3IiOnsiJHJlZiI6Ijk2In0sIkxpbmVXZWlnaHQiOjEuMCwiTGluZVR5cGUiOjAsIlBhcmVudFN0eWxlIjp7IiRyZWYiOiI5NSJ9fSwiVmVydGljYWxDb25uZWN0b3JTdHlsZSI6eyIkaWQiOiIyN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NzciLCJNYXJnaW4iOnsiJHJlZiI6IjEwMiJ9LCJQYWRkaW5nIjp7IiRyZWYiOiIxMDMifSwiQmFja2dyb3VuZCI6eyIkaWQiOiIyNzgiLCJDb2xvciI6eyIkaWQiOiIyNzkiLCJBIjoyNTUsIlIiOjE1NSwiRyI6MTg3LCJCIjo4OX19LCJJc1Zpc2libGUiOnRydWUsIldpZHRoIjowLjAsIkhlaWdodCI6MTYuMCwiQm9yZGVyU3R5bGUiOnsiJGlkIjoiMjgwIiwiTGluZUNvbG9yIjp7IiRyZWYiOiIxMDUifSwiTGluZVdlaWdodCI6MC4wLCJMaW5lVHlwZSI6MCwiUGFyZW50U3R5bGUiOnsiJHJlZiI6IjEwNCJ9fSwiUGFyZW50U3R5bGUiOnsiJHJlZiI6IjEwMSJ9fSwiVGl0bGVTdHlsZSI6eyIkaWQiOiIyODEiLCJGb250U2V0dGluZ3MiOnsiJGlkIjoiMjg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4MyIsIkxpbmVDb2xvciI6bnVsbCwiTGluZVdlaWdodCI6MC4wLCJMaW5lVHlwZSI6MCwiUGFyZW50U3R5bGUiOm51bGx9LCJQYXJlbnRTdHlsZSI6eyIkcmVmIjoiMTA3In19LCJEYXRlU3R5bGUiOnsiJGlkIjoiMjg0IiwiRm9udFNldHRpbmdzIjp7IiRpZCI6IjI4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g2IiwiTGluZUNvbG9yIjpudWxsLCJMaW5lV2VpZ2h0IjowLjAsIkxpbmVUeXBlIjowLCJQYXJlbnRTdHlsZSI6bnVsbH0sIlBhcmVudFN0eWxlIjp7IiRyZWYiOiIxMTQifX0sIkRhdGVGb3JtYXQiOnsiJHJlZiI6IjEyMSJ9LCJJc1Zpc2libGUiOnRydWUsIlBhcmVudFN0eWxlIjp7IiRyZWYiOiI4MCJ9fSwiSW5kZXgiOjUsIklkIjoiMWUxOGIzNjEtZjc1NS00NzNlLTliYTUtY2NhMjdmMWVhNDU0IiwiVGl0bGUiOiJSZXN0cmFuc2NyaXB0aW9uIiwiTm90ZSI6bnVsbCwiSHlwZXJsaW5rIjpudWxsLCJJc0NoYW5nZWQiOmZhbHNlLCJJc05ldyI6ZmFsc2V9LHsiJGlkIjoiMjg3IiwiR3JvdXBOYW1lIjpudWxsLCJTdGFydERhdGUiOiIyMDE2LTEwLTI0VDAwOjAwOjAwWiIsIkVuZERhdGUiOiIyMDE2LTExLTExVDAwOjAwOjAwWiIsIlBlcmNlbnRhZ2VDb21wbGV0ZSI6bnVsbCwiU3R5bGUiOnsiJGlkIjoiMjg4IiwiU2hhcGUiOjAsIlNoYXBlVGhpY2tuZXNzIjoxLCJEdXJhdGlvbkZvcm1hdCI6MCwiSW5jbHVkZU5vbldvcmtpbmdEYXlzSW5EdXJhdGlvbiI6dHJ1ZSwiUGVyY2VudGFnZUNvbXBsZXRlU3R5bGUiOnsiJGlkIjoiMjg5IiwiRm9udFNldHRpbmdzIjp7IiRpZCI6IjI5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5MSIsIkxpbmVDb2xvciI6bnVsbCwiTGluZVdlaWdodCI6MC4wLCJMaW5lVHlwZSI6MCwiUGFyZW50U3R5bGUiOm51bGx9LCJQYXJlbnRTdHlsZSI6eyIkcmVmIjoiODEifX0sIkR1cmF0aW9uU3R5bGUiOnsiJGlkIjoiMjkyIiwiRm9udFNldHRpbmdzIjp7IiRpZCI6IjI5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NCIsIkxpbmVDb2xvciI6bnVsbCwiTGluZVdlaWdodCI6MC4wLCJMaW5lVHlwZSI6MCwiUGFyZW50U3R5bGUiOm51bGx9LCJQYXJlbnRTdHlsZSI6eyIkcmVmIjoiODgifX0sIkhvcml6b250YWxDb25uZWN0b3JTdHlsZSI6eyIkaWQiOiIyOTUiLCJMaW5lQ29sb3IiOnsiJHJlZiI6Ijk2In0sIkxpbmVXZWlnaHQiOjEuMCwiTGluZVR5cGUiOjAsIlBhcmVudFN0eWxlIjp7IiRyZWYiOiI5NSJ9fSwiVmVydGljYWxDb25uZWN0b3JTdHlsZSI6eyIkaWQiOiIyOT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OTciLCJNYXJnaW4iOnsiJHJlZiI6IjEwMiJ9LCJQYWRkaW5nIjp7IiRyZWYiOiIxMDMifSwiQmFja2dyb3VuZCI6eyIkaWQiOiIyOTgiLCJDb2xvciI6eyIkaWQiOiIyOTkiLCJBIjoyNTUsIlIiOjI0NywiRyI6MTUwLCJCIjo3MH19LCJJc1Zpc2libGUiOnRydWUsIldpZHRoIjowLjAsIkhlaWdodCI6MTYuMCwiQm9yZGVyU3R5bGUiOnsiJGlkIjoiMzAwIiwiTGluZUNvbG9yIjp7IiRyZWYiOiIxMDUifSwiTGluZVdlaWdodCI6MC4wLCJMaW5lVHlwZSI6MCwiUGFyZW50U3R5bGUiOnsiJHJlZiI6IjEwNCJ9fSwiUGFyZW50U3R5bGUiOnsiJHJlZiI6IjEwMSJ9fSwiVGl0bGVTdHlsZSI6eyIkaWQiOiIzMDEiLCJGb250U2V0dGluZ3MiOnsiJGlkIjoiMzA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wMyIsIkxpbmVDb2xvciI6bnVsbCwiTGluZVdlaWdodCI6MC4wLCJMaW5lVHlwZSI6MCwiUGFyZW50U3R5bGUiOm51bGx9LCJQYXJlbnRTdHlsZSI6eyIkcmVmIjoiMTA3In19LCJEYXRlU3R5bGUiOnsiJGlkIjoiMzA0IiwiRm9udFNldHRpbmdzIjp7IiRpZCI6IjMw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A2IiwiTGluZUNvbG9yIjpudWxsLCJMaW5lV2VpZ2h0IjowLjAsIkxpbmVUeXBlIjowLCJQYXJlbnRTdHlsZSI6bnVsbH0sIlBhcmVudFN0eWxlIjp7IiRyZWYiOiIxMTQifX0sIkRhdGVGb3JtYXQiOnsiJHJlZiI6IjEyMSJ9LCJJc1Zpc2libGUiOnRydWUsIlBhcmVudFN0eWxlIjp7IiRyZWYiOiI4MCJ9fSwiSW5kZXgiOjYsIklkIjoiNzIxMGM0MzMtZjUzZC00NjQyLWI4ODItN2E0YzExYzhkY2NlIiwiVGl0bGUiOiJRdWFsaXRhdGl2ZSBhbmFseXNpcyIsIk5vdGUiOm51bGwsIkh5cGVybGluayI6bnVsbCwiSXNDaGFuZ2VkIjpmYWxzZSwiSXNOZXciOmZhbHNlfSx7IiRpZCI6IjMwNyIsIkdyb3VwTmFtZSI6bnVsbCwiU3RhcnREYXRlIjoiMjAxNi0xMS0wMVQwMDowMDowMFoiLCJFbmREYXRlIjoiMjAxNi0xMS0zMFQwMDowMDowMFoiLCJQZXJjZW50YWdlQ29tcGxldGUiOm51bGwsIlN0eWxlIjp7IiRpZCI6IjMwOCIsIlNoYXBlIjowLCJTaGFwZVRoaWNrbmVzcyI6MSwiRHVyYXRpb25Gb3JtYXQiOjAsIkluY2x1ZGVOb25Xb3JraW5nRGF5c0luRHVyYXRpb24iOnRydWUsIlBlcmNlbnRhZ2VDb21wbGV0ZVN0eWxlIjp7IiRpZCI6IjMwOSIsIkZvbnRTZXR0aW5ncyI6eyIkaWQiOiIz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MTEiLCJMaW5lQ29sb3IiOm51bGwsIkxpbmVXZWlnaHQiOjAuMCwiTGluZVR5cGUiOjAsIlBhcmVudFN0eWxlIjpudWxsfSwiUGFyZW50U3R5bGUiOnsiJHJlZiI6IjgxIn19LCJEdXJhdGlvblN0eWxlIjp7IiRpZCI6IjMxMiIsIkZvbnRTZXR0aW5ncyI6eyIkaWQiOiIz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TQiLCJMaW5lQ29sb3IiOm51bGwsIkxpbmVXZWlnaHQiOjAuMCwiTGluZVR5cGUiOjAsIlBhcmVudFN0eWxlIjpudWxsfSwiUGFyZW50U3R5bGUiOnsiJHJlZiI6Ijg4In19LCJIb3Jpem9udGFsQ29ubmVjdG9yU3R5bGUiOnsiJGlkIjoiMzE1IiwiTGluZUNvbG9yIjp7IiRyZWYiOiI5NiJ9LCJMaW5lV2VpZ2h0IjoxLjAsIkxpbmVUeXBlIjowLCJQYXJlbnRTdHlsZSI6eyIkcmVmIjoiOTUifX0sIlZlcnRpY2FsQ29ubmVjdG9yU3R5bGUiOnsiJGlkIjoiMz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zE3IiwiTWFyZ2luIjp7IiRyZWYiOiIxMDIifSwiUGFkZGluZyI6eyIkcmVmIjoiMTAzIn0sIkJhY2tncm91bmQiOnsiJGlkIjoiMzE4IiwiQ29sb3IiOnsiJGlkIjoiMzE5IiwiQSI6MjU1LCJSIjoyMDMsIkciOjAsIkIiOjE4fX0sIklzVmlzaWJsZSI6dHJ1ZSwiV2lkdGgiOjAuMCwiSGVpZ2h0IjoxNi4wLCJCb3JkZXJTdHlsZSI6eyIkaWQiOiIzMjAiLCJMaW5lQ29sb3IiOnsiJHJlZiI6IjEwNSJ9LCJMaW5lV2VpZ2h0IjowLjAsIkxpbmVUeXBlIjowLCJQYXJlbnRTdHlsZSI6eyIkcmVmIjoiMTA0In19LCJQYXJlbnRTdHlsZSI6eyIkcmVmIjoiMTAxIn19LCJUaXRsZVN0eWxlIjp7IiRpZCI6IjMyMSIsIkZvbnRTZXR0aW5ncyI6eyIkaWQiOiIzMjI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IzIiwiTGluZUNvbG9yIjpudWxsLCJMaW5lV2VpZ2h0IjowLjAsIkxpbmVUeXBlIjowLCJQYXJlbnRTdHlsZSI6bnVsbH0sIlBhcmVudFN0eWxlIjp7IiRyZWYiOiIxMDcifX0sIkRhdGVTdHlsZSI6eyIkaWQiOiIzMjQiLCJGb250U2V0dGluZ3MiOnsiJGlkIjoiMzI1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MjYiLCJMaW5lQ29sb3IiOm51bGwsIkxpbmVXZWlnaHQiOjAuMCwiTGluZVR5cGUiOjAsIlBhcmVudFN0eWxlIjpudWxsfSwiUGFyZW50U3R5bGUiOnsiJHJlZiI6IjExNCJ9fSwiRGF0ZUZvcm1hdCI6eyIkcmVmIjoiMTIxIn0sIklzVmlzaWJsZSI6dHJ1ZSwiUGFyZW50U3R5bGUiOnsiJHJlZiI6IjgwIn19LCJJbmRleCI6NywiSWQiOiJlYTljMjAyMi0xMjYxLTRkMDYtYmE5My1iMzA4Y2VlYTdkZTIiLCJUaXRsZSI6IlJlcG9ydCB3cml0aW5nIiwiTm90ZSI6bnVsbCwiSHlwZXJsaW5rIjpudWxsLCJJc0NoYW5nZWQiOmZhbHNlLCJJc05ldyI6ZmFsc2V9XSwiU2V0dGluZ3MiOnsiJGlkIjoiMzI3IiwiSW1wYU9wdGlvbnMiOnsiJGlkIjoiMzI4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
  <p:tag name="__MASTER" val="__part_0"/>
</p:tagLst>
</file>

<file path=ppt/tags/tag29.xml><?xml version="1.0" encoding="utf-8"?>
<p:tagLst xmlns:a="http://schemas.openxmlformats.org/drawingml/2006/main" xmlns:r="http://schemas.openxmlformats.org/officeDocument/2006/relationships" xmlns:p="http://schemas.openxmlformats.org/presentationml/2006/main">
  <p:tag name="OTLMARKERSHAPE" val="OTL"/>
</p:tagLst>
</file>

<file path=ppt/tags/tag290.xml><?xml version="1.0" encoding="utf-8"?>
<p:tagLst xmlns:a="http://schemas.openxmlformats.org/drawingml/2006/main" xmlns:r="http://schemas.openxmlformats.org/officeDocument/2006/relationships" xmlns:p="http://schemas.openxmlformats.org/presentationml/2006/main">
  <p:tag name="OTLMARKERSHAPE" val="OTL"/>
</p:tagLst>
</file>

<file path=ppt/tags/tag291.xml><?xml version="1.0" encoding="utf-8"?>
<p:tagLst xmlns:a="http://schemas.openxmlformats.org/drawingml/2006/main" xmlns:r="http://schemas.openxmlformats.org/officeDocument/2006/relationships" xmlns:p="http://schemas.openxmlformats.org/presentationml/2006/main">
  <p:tag name="OTLMARKERSHAPE" val="OTL"/>
</p:tagLst>
</file>

<file path=ppt/tags/tag292.xml><?xml version="1.0" encoding="utf-8"?>
<p:tagLst xmlns:a="http://schemas.openxmlformats.org/drawingml/2006/main" xmlns:r="http://schemas.openxmlformats.org/officeDocument/2006/relationships" xmlns:p="http://schemas.openxmlformats.org/presentationml/2006/main">
  <p:tag name="OTLMARKERSHAPE" val="OTL"/>
</p:tagLst>
</file>

<file path=ppt/tags/tag293.xml><?xml version="1.0" encoding="utf-8"?>
<p:tagLst xmlns:a="http://schemas.openxmlformats.org/drawingml/2006/main" xmlns:r="http://schemas.openxmlformats.org/officeDocument/2006/relationships" xmlns:p="http://schemas.openxmlformats.org/presentationml/2006/main">
  <p:tag name="OTLMARKERSHAPE" val="OTL"/>
</p:tagLst>
</file>

<file path=ppt/tags/tag294.xml><?xml version="1.0" encoding="utf-8"?>
<p:tagLst xmlns:a="http://schemas.openxmlformats.org/drawingml/2006/main" xmlns:r="http://schemas.openxmlformats.org/officeDocument/2006/relationships" xmlns:p="http://schemas.openxmlformats.org/presentationml/2006/main">
  <p:tag name="OTLMARKERSHAPE" val="OTL"/>
</p:tagLst>
</file>

<file path=ppt/tags/tag295.xml><?xml version="1.0" encoding="utf-8"?>
<p:tagLst xmlns:a="http://schemas.openxmlformats.org/drawingml/2006/main" xmlns:r="http://schemas.openxmlformats.org/officeDocument/2006/relationships" xmlns:p="http://schemas.openxmlformats.org/presentationml/2006/main">
  <p:tag name="OTLMARKERSHAPE" val="OTL"/>
</p:tagLst>
</file>

<file path=ppt/tags/tag296.xml><?xml version="1.0" encoding="utf-8"?>
<p:tagLst xmlns:a="http://schemas.openxmlformats.org/drawingml/2006/main" xmlns:r="http://schemas.openxmlformats.org/officeDocument/2006/relationships" xmlns:p="http://schemas.openxmlformats.org/presentationml/2006/main">
  <p:tag name="OTLMARKERSHAPE" val="OTL"/>
</p:tagLst>
</file>

<file path=ppt/tags/tag297.xml><?xml version="1.0" encoding="utf-8"?>
<p:tagLst xmlns:a="http://schemas.openxmlformats.org/drawingml/2006/main" xmlns:r="http://schemas.openxmlformats.org/officeDocument/2006/relationships" xmlns:p="http://schemas.openxmlformats.org/presentationml/2006/main">
  <p:tag name="OTLMARKERSHAPE" val="OTL"/>
</p:tagLst>
</file>

<file path=ppt/tags/tag298.xml><?xml version="1.0" encoding="utf-8"?>
<p:tagLst xmlns:a="http://schemas.openxmlformats.org/drawingml/2006/main" xmlns:r="http://schemas.openxmlformats.org/officeDocument/2006/relationships" xmlns:p="http://schemas.openxmlformats.org/presentationml/2006/main">
  <p:tag name="OTLMARKERSHAPE" val="OTL"/>
</p:tagLst>
</file>

<file path=ppt/tags/tag299.xml><?xml version="1.0" encoding="utf-8"?>
<p:tagLst xmlns:a="http://schemas.openxmlformats.org/drawingml/2006/main" xmlns:r="http://schemas.openxmlformats.org/officeDocument/2006/relationships" xmlns:p="http://schemas.openxmlformats.org/presentationml/2006/main">
  <p:tag name="OTLMARKERSHAPE" val="OTL"/>
</p:tagLst>
</file>

<file path=ppt/tags/tag3.xml><?xml version="1.0" encoding="utf-8"?>
<p:tagLst xmlns:a="http://schemas.openxmlformats.org/drawingml/2006/main" xmlns:r="http://schemas.openxmlformats.org/officeDocument/2006/relationships" xmlns:p="http://schemas.openxmlformats.org/presentationml/2006/main">
  <p:tag name="OTLMARKERSHAPE" val="OTL"/>
</p:tagLst>
</file>

<file path=ppt/tags/tag30.xml><?xml version="1.0" encoding="utf-8"?>
<p:tagLst xmlns:a="http://schemas.openxmlformats.org/drawingml/2006/main" xmlns:r="http://schemas.openxmlformats.org/officeDocument/2006/relationships" xmlns:p="http://schemas.openxmlformats.org/presentationml/2006/main">
  <p:tag name="OTLMARKERSHAPE" val="OTL"/>
</p:tagLst>
</file>

<file path=ppt/tags/tag300.xml><?xml version="1.0" encoding="utf-8"?>
<p:tagLst xmlns:a="http://schemas.openxmlformats.org/drawingml/2006/main" xmlns:r="http://schemas.openxmlformats.org/officeDocument/2006/relationships" xmlns:p="http://schemas.openxmlformats.org/presentationml/2006/main">
  <p:tag name="OTLMARKERSHAPE" val="OTL"/>
</p:tagLst>
</file>

<file path=ppt/tags/tag301.xml><?xml version="1.0" encoding="utf-8"?>
<p:tagLst xmlns:a="http://schemas.openxmlformats.org/drawingml/2006/main" xmlns:r="http://schemas.openxmlformats.org/officeDocument/2006/relationships" xmlns:p="http://schemas.openxmlformats.org/presentationml/2006/main">
  <p:tag name="OTLMARKERSHAPE" val="OTL"/>
</p:tagLst>
</file>

<file path=ppt/tags/tag302.xml><?xml version="1.0" encoding="utf-8"?>
<p:tagLst xmlns:a="http://schemas.openxmlformats.org/drawingml/2006/main" xmlns:r="http://schemas.openxmlformats.org/officeDocument/2006/relationships" xmlns:p="http://schemas.openxmlformats.org/presentationml/2006/main">
  <p:tag name="OTLMARKERSHAPE" val="OTL"/>
</p:tagLst>
</file>

<file path=ppt/tags/tag303.xml><?xml version="1.0" encoding="utf-8"?>
<p:tagLst xmlns:a="http://schemas.openxmlformats.org/drawingml/2006/main" xmlns:r="http://schemas.openxmlformats.org/officeDocument/2006/relationships" xmlns:p="http://schemas.openxmlformats.org/presentationml/2006/main">
  <p:tag name="OTLMARKERSHAPE" val="OTL"/>
</p:tagLst>
</file>

<file path=ppt/tags/tag304.xml><?xml version="1.0" encoding="utf-8"?>
<p:tagLst xmlns:a="http://schemas.openxmlformats.org/drawingml/2006/main" xmlns:r="http://schemas.openxmlformats.org/officeDocument/2006/relationships" xmlns:p="http://schemas.openxmlformats.org/presentationml/2006/main">
  <p:tag name="OTLMARKERSHAPE" val="OTL"/>
</p:tagLst>
</file>

<file path=ppt/tags/tag305.xml><?xml version="1.0" encoding="utf-8"?>
<p:tagLst xmlns:a="http://schemas.openxmlformats.org/drawingml/2006/main" xmlns:r="http://schemas.openxmlformats.org/officeDocument/2006/relationships" xmlns:p="http://schemas.openxmlformats.org/presentationml/2006/main">
  <p:tag name="OTLMARKERSHAPE" val="OTL"/>
</p:tagLst>
</file>

<file path=ppt/tags/tag306.xml><?xml version="1.0" encoding="utf-8"?>
<p:tagLst xmlns:a="http://schemas.openxmlformats.org/drawingml/2006/main" xmlns:r="http://schemas.openxmlformats.org/officeDocument/2006/relationships" xmlns:p="http://schemas.openxmlformats.org/presentationml/2006/main">
  <p:tag name="OTLMARKERSHAPE" val="OTL"/>
</p:tagLst>
</file>

<file path=ppt/tags/tag307.xml><?xml version="1.0" encoding="utf-8"?>
<p:tagLst xmlns:a="http://schemas.openxmlformats.org/drawingml/2006/main" xmlns:r="http://schemas.openxmlformats.org/officeDocument/2006/relationships" xmlns:p="http://schemas.openxmlformats.org/presentationml/2006/main">
  <p:tag name="OTLMARKERSHAPE" val="OTL"/>
</p:tagLst>
</file>

<file path=ppt/tags/tag308.xml><?xml version="1.0" encoding="utf-8"?>
<p:tagLst xmlns:a="http://schemas.openxmlformats.org/drawingml/2006/main" xmlns:r="http://schemas.openxmlformats.org/officeDocument/2006/relationships" xmlns:p="http://schemas.openxmlformats.org/presentationml/2006/main">
  <p:tag name="OTLMARKERSHAPE" val="OTL"/>
</p:tagLst>
</file>

<file path=ppt/tags/tag309.xml><?xml version="1.0" encoding="utf-8"?>
<p:tagLst xmlns:a="http://schemas.openxmlformats.org/drawingml/2006/main" xmlns:r="http://schemas.openxmlformats.org/officeDocument/2006/relationships" xmlns:p="http://schemas.openxmlformats.org/presentationml/2006/main">
  <p:tag name="OTLMARKERSHAPE" val="OTL"/>
</p:tagLst>
</file>

<file path=ppt/tags/tag31.xml><?xml version="1.0" encoding="utf-8"?>
<p:tagLst xmlns:a="http://schemas.openxmlformats.org/drawingml/2006/main" xmlns:r="http://schemas.openxmlformats.org/officeDocument/2006/relationships" xmlns:p="http://schemas.openxmlformats.org/presentationml/2006/main">
  <p:tag name="OTLMARKERSHAPE" val="OTL"/>
</p:tagLst>
</file>

<file path=ppt/tags/tag310.xml><?xml version="1.0" encoding="utf-8"?>
<p:tagLst xmlns:a="http://schemas.openxmlformats.org/drawingml/2006/main" xmlns:r="http://schemas.openxmlformats.org/officeDocument/2006/relationships" xmlns:p="http://schemas.openxmlformats.org/presentationml/2006/main">
  <p:tag name="OTLMARKERSHAPE" val="OTL"/>
</p:tagLst>
</file>

<file path=ppt/tags/tag311.xml><?xml version="1.0" encoding="utf-8"?>
<p:tagLst xmlns:a="http://schemas.openxmlformats.org/drawingml/2006/main" xmlns:r="http://schemas.openxmlformats.org/officeDocument/2006/relationships" xmlns:p="http://schemas.openxmlformats.org/presentationml/2006/main">
  <p:tag name="OTLMARKERSHAPE" val="OTL"/>
</p:tagLst>
</file>

<file path=ppt/tags/tag312.xml><?xml version="1.0" encoding="utf-8"?>
<p:tagLst xmlns:a="http://schemas.openxmlformats.org/drawingml/2006/main" xmlns:r="http://schemas.openxmlformats.org/officeDocument/2006/relationships" xmlns:p="http://schemas.openxmlformats.org/presentationml/2006/main">
  <p:tag name="OTLMARKERSHAPE" val="OTL"/>
</p:tagLst>
</file>

<file path=ppt/tags/tag313.xml><?xml version="1.0" encoding="utf-8"?>
<p:tagLst xmlns:a="http://schemas.openxmlformats.org/drawingml/2006/main" xmlns:r="http://schemas.openxmlformats.org/officeDocument/2006/relationships" xmlns:p="http://schemas.openxmlformats.org/presentationml/2006/main">
  <p:tag name="OTLMARKERSHAPE" val="OTL"/>
</p:tagLst>
</file>

<file path=ppt/tags/tag314.xml><?xml version="1.0" encoding="utf-8"?>
<p:tagLst xmlns:a="http://schemas.openxmlformats.org/drawingml/2006/main" xmlns:r="http://schemas.openxmlformats.org/officeDocument/2006/relationships" xmlns:p="http://schemas.openxmlformats.org/presentationml/2006/main">
  <p:tag name="OTLMARKERSHAPE" val="OTL"/>
</p:tagLst>
</file>

<file path=ppt/tags/tag315.xml><?xml version="1.0" encoding="utf-8"?>
<p:tagLst xmlns:a="http://schemas.openxmlformats.org/drawingml/2006/main" xmlns:r="http://schemas.openxmlformats.org/officeDocument/2006/relationships" xmlns:p="http://schemas.openxmlformats.org/presentationml/2006/main">
  <p:tag name="OTLMARKERSHAPE" val="OTL"/>
</p:tagLst>
</file>

<file path=ppt/tags/tag316.xml><?xml version="1.0" encoding="utf-8"?>
<p:tagLst xmlns:a="http://schemas.openxmlformats.org/drawingml/2006/main" xmlns:r="http://schemas.openxmlformats.org/officeDocument/2006/relationships" xmlns:p="http://schemas.openxmlformats.org/presentationml/2006/main">
  <p:tag name="OTLMARKERSHAPE" val="OTL"/>
</p:tagLst>
</file>

<file path=ppt/tags/tag317.xml><?xml version="1.0" encoding="utf-8"?>
<p:tagLst xmlns:a="http://schemas.openxmlformats.org/drawingml/2006/main" xmlns:r="http://schemas.openxmlformats.org/officeDocument/2006/relationships" xmlns:p="http://schemas.openxmlformats.org/presentationml/2006/main">
  <p:tag name="OTLMARKERSHAPE" val="OTL"/>
</p:tagLst>
</file>

<file path=ppt/tags/tag318.xml><?xml version="1.0" encoding="utf-8"?>
<p:tagLst xmlns:a="http://schemas.openxmlformats.org/drawingml/2006/main" xmlns:r="http://schemas.openxmlformats.org/officeDocument/2006/relationships" xmlns:p="http://schemas.openxmlformats.org/presentationml/2006/main">
  <p:tag name="OTLMARKERSHAPE" val="OTL"/>
</p:tagLst>
</file>

<file path=ppt/tags/tag319.xml><?xml version="1.0" encoding="utf-8"?>
<p:tagLst xmlns:a="http://schemas.openxmlformats.org/drawingml/2006/main" xmlns:r="http://schemas.openxmlformats.org/officeDocument/2006/relationships" xmlns:p="http://schemas.openxmlformats.org/presentationml/2006/main">
  <p:tag name="OTLMARKERSHAPE" val="OTL"/>
</p:tagLst>
</file>

<file path=ppt/tags/tag32.xml><?xml version="1.0" encoding="utf-8"?>
<p:tagLst xmlns:a="http://schemas.openxmlformats.org/drawingml/2006/main" xmlns:r="http://schemas.openxmlformats.org/officeDocument/2006/relationships" xmlns:p="http://schemas.openxmlformats.org/presentationml/2006/main">
  <p:tag name="OTLMARKERSHAPE" val="OTL"/>
</p:tagLst>
</file>

<file path=ppt/tags/tag320.xml><?xml version="1.0" encoding="utf-8"?>
<p:tagLst xmlns:a="http://schemas.openxmlformats.org/drawingml/2006/main" xmlns:r="http://schemas.openxmlformats.org/officeDocument/2006/relationships" xmlns:p="http://schemas.openxmlformats.org/presentationml/2006/main">
  <p:tag name="OTLMARKERSHAPE" val="OTL"/>
</p:tagLst>
</file>

<file path=ppt/tags/tag321.xml><?xml version="1.0" encoding="utf-8"?>
<p:tagLst xmlns:a="http://schemas.openxmlformats.org/drawingml/2006/main" xmlns:r="http://schemas.openxmlformats.org/officeDocument/2006/relationships" xmlns:p="http://schemas.openxmlformats.org/presentationml/2006/main">
  <p:tag name="OTLMARKERSHAPE" val="OTL"/>
</p:tagLst>
</file>

<file path=ppt/tags/tag322.xml><?xml version="1.0" encoding="utf-8"?>
<p:tagLst xmlns:a="http://schemas.openxmlformats.org/drawingml/2006/main" xmlns:r="http://schemas.openxmlformats.org/officeDocument/2006/relationships" xmlns:p="http://schemas.openxmlformats.org/presentationml/2006/main">
  <p:tag name="OTLMARKERSHAPE" val="OTL"/>
</p:tagLst>
</file>

<file path=ppt/tags/tag323.xml><?xml version="1.0" encoding="utf-8"?>
<p:tagLst xmlns:a="http://schemas.openxmlformats.org/drawingml/2006/main" xmlns:r="http://schemas.openxmlformats.org/officeDocument/2006/relationships" xmlns:p="http://schemas.openxmlformats.org/presentationml/2006/main">
  <p:tag name="OTLMARKERSHAPE" val="OTL"/>
</p:tagLst>
</file>

<file path=ppt/tags/tag324.xml><?xml version="1.0" encoding="utf-8"?>
<p:tagLst xmlns:a="http://schemas.openxmlformats.org/drawingml/2006/main" xmlns:r="http://schemas.openxmlformats.org/officeDocument/2006/relationships" xmlns:p="http://schemas.openxmlformats.org/presentationml/2006/main">
  <p:tag name="OTLMARKERSHAPE" val="OTL"/>
</p:tagLst>
</file>

<file path=ppt/tags/tag325.xml><?xml version="1.0" encoding="utf-8"?>
<p:tagLst xmlns:a="http://schemas.openxmlformats.org/drawingml/2006/main" xmlns:r="http://schemas.openxmlformats.org/officeDocument/2006/relationships" xmlns:p="http://schemas.openxmlformats.org/presentationml/2006/main">
  <p:tag name="__PART_0" val="eyIkaWQiOiIxIiwiQ3VsdHVyZUluZm9OYW1lIjoiZnItQ0giLCJTdHlsZU5hbWUiOiJTdGFuZGFyZCIsIklzVGVtcGxhdGUiOmZhbHNlLCJWZXJzaW9uIjp7IiRpZCI6IjIiLCJWZXJzaW9uIjoiMy4wLjEiLCJPcmlnaW5hbEFzc2VtYmx5VmVyc2lvbiI6IjMuMDEuMDY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UsIkxlZnQiOjAsIlJpZ2h0IjowLCJCb3R0b20iOjV9LCJCYWNrZ3JvdW5kIjp7IiRpZCI6IjgiLCJDb2xvciI6eyIkaWQiOiI5IiwiQSI6MjU1LCJSIjo2OCwiRyI6ODQsIkIiOjEwNn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g5LCJSIjowLCJHIjowLCJCIjowfX0sIklzVmlzaWJsZSI6dHJ1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E5MiwiRyI6ODAsIkIiOjc3fX0sIk1heFdpZHRoIjoiSW5maW5pdHkiLCJNYXhIZWlnaHQiOiJJbmZpbml0eSIsIlNtYXJ0Rm9yZWdyb3VuZElzQWN0aXZlIjpmYWxzZSwiSG9yaXpvbnRhbEFsaWdubWVudCI6MCwiVmVydGljYWxBbGlnbm1lbnQiOjAsIlNtYXJ0Rm9yZWdyb3VuZCI6bnVsbCwiTWFyZ2luIjp7IiRpZCI6IjI1IiwiVG9wIjowLCJMZWZ0IjoyNSwiUmlnaHQiOjAsIkJvdHRvbSI6MH0sIlBhZGRpbmciOnsiJGlkIjoiMjYiLCJUb3AiOjAsIkxlZnQiOjAsIlJpZ2h0IjowLCJCb3R0b20iOjB9LCJCYWNrZ3JvdW5kIjp7IiRpZCI6IjI3IiwiQ29sb3IiOnsiJHJlZiI6IjIwIn19LCJJc1Zpc2libGUiOnRydW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dHJ1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jU1LCJHIjowLCJCIjowfX0sIkFwcGVuZFllYXJPblllYXJDaGFuZ2UiOnRydWUsIkVsYXBzZWRUaW1lRm9ybWF0IjoyLCJUb2RheU1hcmtlclBvc2l0aW9uIjozLCJRdWlja1Bvc2l0aW9uIjoxLCJBYnNvbHV0ZVBvc2l0aW9uIjoxNzIuNS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E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A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wLjAsIkxpbmVUeXBlIjowLCJQYXJlbnRTdHlsZSI6bnVsbH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TAxIiwiTWFyZ2luIjp7IiRpZCI6IjEwMiIsIlRvcCI6MCwiTGVmdCI6NCwiUmlnaHQiOjQsIkJvdHRvbSI6MH0sIlBhZGRpbmciOnsiJGlkIjoiMTAzIiwiVG9wIjowLCJMZWZ0IjowLCJSaWdodCI6MCwiQm90dG9tIjowfSwiQmFja2dyb3VuZCI6bnVsbCwiSXNWaXNpYmxlIjp0cnVlLCJXaWR0aCI6MC4wLCJIZWlnaHQiOjE2LjAsIkJvcmRlclN0eWxlIjp7IiRpZCI6IjEwNCIsIkxpbmVDb2xvciI6eyIkaWQiOiIxMDUiLCIkdHlwZSI6Ik5MUkUuQ29tbW9uLkRvbS5Tb2xpZENvbG9yQnJ1c2gsIE5MUkUuQ29tbW9uIiwiQ29sb3IiOnsiJGlkIjoiMTA2IiwiQSI6MjU1LCJSIjoyNTUsIkciOjAsIkIiOjB9fSwiTGluZVdlaWdodCI6MC4wLCJMaW5lVHlwZSI6MCwiUGFyZW50U3R5bGUiOm51bGx9LCJQYXJlbnRTdHlsZSI6bnVsbH0sIlRpdGxlU3R5bGUiOnsiJGlkIjoiMTA3IiwiRm9udFNldHRpbmdzIjp7IiRpZCI6IjEwOCIsIkZvbnRTaXplIjoxMSwiRm9udE5hbWUiOiJDYWxpYnJpIiwiSXNCb2xkIjp0cnVlLCJJc0l0YWxpYyI6ZmFsc2UsIklzVW5kZXJsaW5lZCI6ZmFsc2UsIlBhcmVudFN0eWxlIjpudWxsfSwiQXV0b1NpemUiOjAsIkZvcmVncm91bmQiOnsiJGlkIjoiMTA5IiwiQ29sb3IiOnsiJGlkIjoiMTEwIiwiQSI6MjU1LCJSIjowLCJHIjowLCJCIjow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CwiRm9udE5hbWUiOiJDYWxpYnJpIiwiSXNCb2xkIjpmYWxzZSwiSXNJdGFsaWMiOmZhbHNlLCJJc1VuZGVybGluZWQiOmZhbHNlLCJQYXJlbnRTdHlsZSI6bnVsbH0sIkF1dG9TaXplIjowLCJGb3JlZ3JvdW5kIjp7IiRpZCI6IjExNiIsIkNvbG9yIjp7IiRpZCI6IjExNyIsIkEiOjI1NSwiUiI6MzEsIkciOjczLCJCIjoxMjZ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S9kL3l5eXkiLCJTZXBhcmF0b3IiOiIvIiwiVXNlSW50ZXJuYXRpb25hbERhdGVGb3JtYXQiOmZhbHNlfSwiSXNWaXNpYmxlIjp0cnVlLCJQYXJlbnRTdHlsZSI6bnVsbH0sIlNob3dFbGFwc2VkVGltZUdyYWRpZW50U3R5bGUiOmZhbHNlfSwiU2NhbGUiOnsiJGlkIjoiMTIyIiwiU3RhcnREYXRlIjoiMjAxNi0wOS0yMFQyMzo1OTo1OS45OTlaIiwiRW5kRGF0ZSI6IjIwMTYtMTEtMzBUMDA6MDA6MDBaIiwiRm9ybWF0IjoiTU0iLCJUeXBlIjoyLCJBdXRvRGF0ZVJhbmdlIjp0cnVlLCJXb3JraW5nRGF5cyI6MzEsIlRvZGF5TWFya2VyVGV4dCI6IkF1am91cmQnaHVpIiwiQXV0b1NjYWxlVHlwZSI6ZmFsc2V9LCJNaWxlc3RvbmVzIjpbeyIkaWQiOiIxMjMiLCJEYXRlIjoiMjAxNi0wOS0yMFQyMzo1OTo1OS45OTlaIiwiU3R5bGUiOnsiJGlkIjoiMTI0IiwiU2hhcGUiOjIsIkNvbm5lY3Rvck1hcmdpbiI6eyIkcmVmIjoiNTQifSwiQ29ubmVjdG9yU3R5bGUiOnsiJGlkIjoiMTI1IiwiTGluZUNvbG9yIjp7IiRpZCI6IjEyNiIsIiR0eXBlIjoiTkxSRS5Db21tb24uRG9tLlNvbGlkQ29sb3JCcnVzaCwgTkxSRS5Db21tb24iLCJDb2xvciI6eyIkaWQiOiIxMjciLCJBIjoxMjcsIlIiOjAsIkciOjExNCwiQiI6MTg4fX0sIkxpbmVXZWlnaHQiOjEuMCwiTGluZVR5cGUiOjAsIlBhcmVudFN0eWxlIjp7IiRyZWYiOiI1NSJ9fSwiSXNCZWxvd1RpbWViYW5kIjpmYWxzZSwiSGlkZURhdGUiOmZhbHNlLCJTaGFwZVNpemUiOjEsIlNwYWNpbmciOjEuMCwiUGFkZGluZyI6eyIkcmVmIjoiNTgifSwiU2hhcGVTdHlsZSI6eyIkaWQiOiIxMjgiLCJNYXJnaW4iOnsiJHJlZiI6IjYwIn0sIlBhZGRpbmciOnsiJHJlZiI6IjYxIn0sIkJhY2tncm91bmQiOnsiJGlkIjoiMTI5IiwiQ29sb3IiOnsiJGlkIjoiMTMwIiwiQSI6MjU1LCJSIjowLCJHIjoxMTQsIkIiOjE4OH19LCJJc1Zpc2libGUiOnRydWUsIldpZHRoIjoxOC4wLCJIZWlnaHQiOjIwLjAsIkJvcmRlclN0eWxlIjp7IiRpZCI6IjEzMSIsIkxpbmVDb2xvciI6eyIkcmVmIjoiNjMifSwiTGluZVdlaWdodCI6MC4wLCJMaW5lVHlwZSI6MCwiUGFyZW50U3R5bGUiOnsiJHJlZiI6IjYyIn19LCJQYXJlbnRTdHlsZSI6eyIkcmVmIjoiNTkifX0sIlRpdGxlU3R5bGUiOnsiJGlkIjoiMTMyIiwiRm9udFNldHRpbmdzIjp7IiRpZCI6IjEz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M0IiwiTGluZUNvbG9yIjpudWxsLCJMaW5lV2VpZ2h0IjowLjAsIkxpbmVUeXBlIjowLCJQYXJlbnRTdHlsZSI6bnVsbH0sIlBhcmVudFN0eWxlIjp7IiRyZWYiOiI2NSJ9fSwiRGF0ZVN0eWxlIjp7IiRpZCI6IjEzNSIsIkZvbnRTZXR0aW5ncyI6eyIkaWQiOiIxMz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ciLCJMaW5lQ29sb3IiOm51bGwsIkxpbmVXZWlnaHQiOjAuMCwiTGluZVR5cGUiOjAsIlBhcmVudFN0eWxlIjpudWxsfSwiUGFyZW50U3R5bGUiOnsiJHJlZiI6IjcyIn19LCJEYXRlRm9ybWF0Ijp7IiRyZWYiOiI3OSJ9LCJJc1Zpc2libGUiOnRydWUsIlBhcmVudFN0eWxlIjp7IiRyZWYiOiI1MyJ9fSwiUG9zaXRpb24iOnsiJGlkIjoiMTM4IiwiUmF0aW8iOjAuMCwiSXNDdXN0b20iOmZhbHNlfSwiSWQiOiJkNGMyODY5My0wYWYwLTRlZTMtYTJmYy05ZGY1ZTVlZDI1Y2IiLCJUaXRsZSI6IlRvZGF5IiwiTm90ZSI6bnVsbCwiSHlwZXJsaW5rIjpudWxsLCJJc0NoYW5nZWQiOmZhbHNlLCJJc05ldyI6ZmFsc2V9LHsiJGlkIjoiMTM5IiwiRGF0ZSI6IjIwMTYtMTEtMDJUMDA6MDA6MDBaIiwiU3R5bGUiOnsiJGlkIjoiMTQwIiwiU2hhcGUiOjIsIkNvbm5lY3Rvck1hcmdpbiI6eyIkcmVmIjoiNTQifSwiQ29ubmVjdG9yU3R5bGUiOnsiJGlkIjoiMTQxIiwiTGluZUNvbG9yIjp7IiRpZCI6IjE0MiIsIiR0eXBlIjoiTkxSRS5Db21tb24uRG9tLlNvbGlkQ29sb3JCcnVzaCwgTkxSRS5Db21tb24iLCJDb2xvciI6eyIkaWQiOiIxNDMiLCJBIjoxMjcsIlIiOjI0NywiRyI6MTUwLCJCIjo3MH19LCJMaW5lV2VpZ2h0IjoxLjAsIkxpbmVUeXBlIjowLCJQYXJlbnRTdHlsZSI6eyIkcmVmIjoiNTUifX0sIklzQmVsb3dUaW1lYmFuZCI6ZmFsc2UsIkhpZGVEYXRlIjpmYWxzZSwiU2hhcGVTaXplIjoxLCJTcGFjaW5nIjoxLjAsIlBhZGRpbmciOnsiJHJlZiI6IjU4In0sIlNoYXBlU3R5bGUiOnsiJGlkIjoiMTQ0IiwiTWFyZ2luIjp7IiRyZWYiOiI2MCJ9LCJQYWRkaW5nIjp7IiRyZWYiOiI2MSJ9LCJCYWNrZ3JvdW5kIjp7IiRpZCI6IjE0NSIsIkNvbG9yIjp7IiRpZCI6IjE0NiIsIkEiOjI1NSwiUiI6MjQ3LCJHIjoxNTAsIkIiOjcwfX0sIklzVmlzaWJsZSI6dHJ1ZSwiV2lkdGgiOjE4LjAsIkhlaWdodCI6MjAuMCwiQm9yZGVyU3R5bGUiOnsiJGlkIjoiMTQ3IiwiTGluZUNvbG9yIjp7IiRyZWYiOiI2MyJ9LCJMaW5lV2VpZ2h0IjowLjAsIkxpbmVUeXBlIjowLCJQYXJlbnRTdHlsZSI6eyIkcmVmIjoiNjIifX0sIlBhcmVudFN0eWxlIjp7IiRyZWYiOiI1OSJ9fSwiVGl0bGVTdHlsZSI6eyIkaWQiOiIxNDgiLCJGb250U2V0dGluZ3MiOnsiJGlkIjoiMTQ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TAiLCJMaW5lQ29sb3IiOm51bGwsIkxpbmVXZWlnaHQiOjAuMCwiTGluZVR5cGUiOjAsIlBhcmVudFN0eWxlIjpudWxsfSwiUGFyZW50U3R5bGUiOnsiJHJlZiI6IjY1In19LCJEYXRlU3R5bGUiOnsiJGlkIjoiMTUxIiwiRm9udFNldHRpbmdzIjp7IiRpZCI6IjE1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yIsIkxpbmVDb2xvciI6bnVsbCwiTGluZVdlaWdodCI6MC4wLCJMaW5lVHlwZSI6MCwiUGFyZW50U3R5bGUiOm51bGx9LCJQYXJlbnRTdHlsZSI6eyIkcmVmIjoiNzIifX0sIkRhdGVGb3JtYXQiOnsiJHJlZiI6Ijc5In0sIklzVmlzaWJsZSI6dHJ1ZSwiUGFyZW50U3R5bGUiOnsiJHJlZiI6IjUzIn19LCJQb3NpdGlvbiI6eyIkaWQiOiIxNTQiLCJSYXRpbyI6MC4xNzg2MjMyNDkwNjk2NTM0MSwiSXNDdXN0b20iOnRydWV9LCJJZCI6ImNiMmM1NTEzLWEzYTQtNDFlNi05N2QxLTAxZGQ3NmJkZmE3MSIsIlRpdGxlIjoiVHJhaW5pbmcgZGF5IChJTVQpXHIiLCJOb3RlIjpudWxsLCJIeXBlcmxpbmsiOm51bGwsIklzQ2hhbmdlZCI6ZmFsc2UsIklzTmV3IjpmYWxzZX0seyIkaWQiOiIxNTUiLCJEYXRlIjoiMjAxNi0xMS0xNlQwMDowMDowMFoiLCJTdHlsZSI6eyIkaWQiOiIxNTYiLCJTaGFwZSI6MiwiQ29ubmVjdG9yTWFyZ2luIjp7IiRyZWYiOiI1NCJ9LCJDb25uZWN0b3JTdHlsZSI6eyIkaWQiOiIxNTciLCJMaW5lQ29sb3IiOnsiJGlkIjoiMTU4IiwiJHR5cGUiOiJOTFJFLkNvbW1vbi5Eb20uU29saWRDb2xvckJydXNoLCBOTFJFLkNvbW1vbiIsIkNvbG9yIjp7IiRpZCI6IjE1OSIsIkEiOjEyNywiUiI6MjQ3LCJHIjoxNTAsIkIiOjcwfX0sIkxpbmVXZWlnaHQiOjEuMCwiTGluZVR5cGUiOjAsIlBhcmVudFN0eWxlIjp7IiRyZWYiOiI1NSJ9fSwiSXNCZWxvd1RpbWViYW5kIjpmYWxzZSwiSGlkZURhdGUiOmZhbHNlLCJTaGFwZVNpemUiOjEsIlNwYWNpbmciOjEuMCwiUGFkZGluZyI6eyIkcmVmIjoiNTgifSwiU2hhcGVTdHlsZSI6eyIkaWQiOiIxNjAiLCJNYXJnaW4iOnsiJHJlZiI6IjYwIn0sIlBhZGRpbmciOnsiJHJlZiI6IjYxIn0sIkJhY2tncm91bmQiOnsiJGlkIjoiMTYxIiwiQ29sb3IiOnsiJGlkIjoiMTYyIiwiQSI6MjU1LCJSIjoyNDcsIkciOjE1MCwiQiI6NzB9fSwiSXNWaXNpYmxlIjp0cnVlLCJXaWR0aCI6MTguMCwiSGVpZ2h0IjoyMC4wLCJCb3JkZXJTdHlsZSI6eyIkaWQiOiIxNjMiLCJMaW5lQ29sb3IiOnsiJHJlZiI6IjYzIn0sIkxpbmVXZWlnaHQiOjAuMCwiTGluZVR5cGUiOjAsIlBhcmVudFN0eWxlIjp7IiRyZWYiOiI2MiJ9fSwiUGFyZW50U3R5bGUiOnsiJHJlZiI6IjU5In19LCJUaXRsZVN0eWxlIjp7IiRpZCI6IjE2NCIsIkZvbnRTZXR0aW5ncyI6eyIkaWQiOiIxNjUiLCJGb250U2l6ZSI6MTEsIkZvbnROYW1lIjoiQ2FsaWJyaSIsIklzQm9sZCI6dHJ1ZSwiSXNJdGFsaWMiOmZhbHNlLCJJc1VuZGVybGluZWQiOmZhbHNlLCJQYXJlbnRTdHlsZSI6eyIkcmVmIjoiNjYifX0sIkF1dG9TaXplIjoyLCJGb3JlZ3JvdW5kIjp7IiRyZWYiOiI2NyJ9LCJNYXhXaWR0aCI6OD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Y2IiwiTGluZUNvbG9yIjpudWxsLCJMaW5lV2VpZ2h0IjowLjAsIkxpbmVUeXBlIjowLCJQYXJlbnRTdHlsZSI6bnVsbH0sIlBhcmVudFN0eWxlIjp7IiRyZWYiOiI2NSJ9fSwiRGF0ZVN0eWxlIjp7IiRpZCI6IjE2NyIsIkZvbnRTZXR0aW5ncyI6eyIkaWQiOiIxNjg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kiLCJMaW5lQ29sb3IiOm51bGwsIkxpbmVXZWlnaHQiOjAuMCwiTGluZVR5cGUiOjAsIlBhcmVudFN0eWxlIjpudWxsfSwiUGFyZW50U3R5bGUiOnsiJHJlZiI6IjcyIn19LCJEYXRlRm9ybWF0Ijp7IiRyZWYiOiI3OSJ9LCJJc1Zpc2libGUiOnRydWUsIlBhcmVudFN0eWxlIjp7IiRyZWYiOiI1MyJ9fSwiUG9zaXRpb24iOnsiJGlkIjoiMTcwIiwiUmF0aW8iOjAuMzMyOTExMjUxODY4NzMwNzIsIklzQ3VzdG9tIjp0cnVlfSwiSWQiOiI1NzE3MTI2YS0wZGVmLTRlYWQtYjU4My1jYzcyNDZlMWEwODMiLCJUaXRsZSI6IlRyYWluaW5nIGRheSAoTHljw6llIEd1eW5lbWVyKVxyIiwiTm90ZSI6bnVsbCwiSHlwZXJsaW5rIjpudWxsLCJJc0NoYW5nZWQiOmZhbHNlLCJJc05ldyI6ZmFsc2V9LHsiJGlkIjoiMTcxIiwiRGF0ZSI6IjIwMTYtMTEtMzBUMDA6MDA6MDBaIiwiU3R5bGUiOnsiJGlkIjoiMTcyIiwiU2hhcGUiOjIsIkNvbm5lY3Rvck1hcmdpbiI6eyIkcmVmIjoiNTQifSwiQ29ubmVjdG9yU3R5bGUiOnsiJGlkIjoiMTczIiwiTGluZUNvbG9yIjp7IiRpZCI6IjE3NCIsIiR0eXBlIjoiTkxSRS5Db21tb24uRG9tLlNvbGlkQ29sb3JCcnVzaCwgTkxSRS5Db21tb24iLCJDb2xvciI6eyIkaWQiOiIxNzUiLCJBIjoxMjcsIlIiOjIwMywiRyI6MCwiQiI6MTh9fSwiTGluZVdlaWdodCI6MS4wLCJMaW5lVHlwZSI6MCwiUGFyZW50U3R5bGUiOnsiJHJlZiI6IjU1In19LCJJc0JlbG93VGltZWJhbmQiOmZhbHNlLCJIaWRlRGF0ZSI6ZmFsc2UsIlNoYXBlU2l6ZSI6MSwiU3BhY2luZyI6MS4wLCJQYWRkaW5nIjp7IiRyZWYiOiI1OCJ9LCJTaGFwZVN0eWxlIjp7IiRpZCI6IjE3NiIsIk1hcmdpbiI6eyIkcmVmIjoiNjAifSwiUGFkZGluZyI6eyIkcmVmIjoiNjEifSwiQmFja2dyb3VuZCI6eyIkaWQiOiIxNzciLCJDb2xvciI6eyIkaWQiOiIxNzgiLCJBIjoyNTUsIlIiOjIwMywiRyI6MCwiQiI6MTh9fSwiSXNWaXNpYmxlIjp0cnVlLCJXaWR0aCI6MTguMCwiSGVpZ2h0IjoyMC4wLCJCb3JkZXJTdHlsZSI6eyIkaWQiOiIxNzkiLCJMaW5lQ29sb3IiOnsiJHJlZiI6IjYzIn0sIkxpbmVXZWlnaHQiOjAuMCwiTGluZVR5cGUiOjAsIlBhcmVudFN0eWxlIjp7IiRyZWYiOiI2MiJ9fSwiUGFyZW50U3R5bGUiOnsiJHJlZiI6IjU5In19LCJUaXRsZVN0eWxlIjp7IiRpZCI6IjE4MCIsIkZvbnRTZXR0aW5ncyI6eyIkaWQiOiIxODEiLCJGb250U2l6ZSI6MTEsIkZvbnROYW1lIjoiQ2FsaWJyaSIsIklzQm9sZCI6dHJ1ZSwiSXNJdGFsaWMiOmZhbHNlLCJJc1VuZGVybGluZWQiOmZhbHNlLCJQYXJlbnRTdHlsZSI6eyIkcmVmIjoiNjYifX0sIkF1dG9TaXplIjoyLCJGb3JlZ3JvdW5kIjp7IiRyZWYiOiI2NyJ9LCJNYXhXaWR0aCI6Mj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gyIiwiTGluZUNvbG9yIjpudWxsLCJMaW5lV2VpZ2h0IjowLjAsIkxpbmVUeXBlIjowLCJQYXJlbnRTdHlsZSI6bnVsbH0sIlBhcmVudFN0eWxlIjp7IiRyZWYiOiI2NSJ9fSwiRGF0ZVN0eWxlIjp7IiRpZCI6IjE4MyIsIkZvbnRTZXR0aW5ncyI6eyIkaWQiOiIxOD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UiLCJMaW5lQ29sb3IiOm51bGwsIkxpbmVXZWlnaHQiOjAuMCwiTGluZVR5cGUiOjAsIlBhcmVudFN0eWxlIjpudWxsfSwiUGFyZW50U3R5bGUiOnsiJHJlZiI6IjcyIn19LCJEYXRlRm9ybWF0Ijp7IiRyZWYiOiI3OSJ9LCJJc1Zpc2libGUiOnRydWUsIlBhcmVudFN0eWxlIjp7IiRyZWYiOiI1MyJ9fSwiUG9zaXRpb24iOnsiJGlkIjoiMTg2IiwiUmF0aW8iOjAuMjExNzc1NDM2NTg5NzQ3MjksIklzQ3VzdG9tIjp0cnVlfSwiSWQiOiJmMjkxNjdlMi00ZGY5LTQyNTktYjdmNC0xNmZmZjRlODc3NjAiLCJUaXRsZSI6IkZpbmFsIHJlcG9ydCIsIk5vdGUiOm51bGwsIkh5cGVybGluayI6bnVsbCwiSXNDaGFuZ2VkIjpmYWxzZSwiSXNOZXciOmZhbHNlfV0sIlRhc2tzIjpbeyIkaWQiOiIxODciLCJHcm91cE5hbWUiOm51bGwsIlN0YXJ0RGF0ZSI6IjIwMTYtMTAtMDZUMDA6MDA6MDBaIiwiRW5kRGF0ZSI6IjIwMTYtMTAtMDdUMDA6MDA6MDBaIiwiUGVyY2VudGFnZUNvbXBsZXRlIjpudWxsLCJTdHlsZSI6eyIkaWQiOiIxODgiLCJTaGFwZSI6MCwiU2hhcGVUaGlja25lc3MiOjEsIkR1cmF0aW9uRm9ybWF0IjowLCJJbmNsdWRlTm9uV29ya2luZ0RheXNJbkR1cmF0aW9uIjp0cnVlLCJQZXJjZW50YWdlQ29tcGxldGVTdHlsZSI6eyIkaWQiOiIxODkiLCJGb250U2V0dGluZ3MiOnsiJGlkIjoiMTkw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TkxIiwiTGluZUNvbG9yIjpudWxsLCJMaW5lV2VpZ2h0IjowLjAsIkxpbmVUeXBlIjowLCJQYXJlbnRTdHlsZSI6bnVsbH0sIlBhcmVudFN0eWxlIjp7IiRyZWYiOiI4MSJ9fSwiRHVyYXRpb25TdHlsZSI6eyIkaWQiOiIxOTIiLCJGb250U2V0dGluZ3MiOnsiJGlkIjoiMTkz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Tk0IiwiTGluZUNvbG9yIjpudWxsLCJMaW5lV2VpZ2h0IjowLjAsIkxpbmVUeXBlIjowLCJQYXJlbnRTdHlsZSI6bnVsbH0sIlBhcmVudFN0eWxlIjp7IiRyZWYiOiI4OCJ9fSwiSG9yaXpvbnRhbENvbm5lY3RvclN0eWxlIjp7IiRpZCI6IjE5NSIsIkxpbmVDb2xvciI6eyIkcmVmIjoiOTYifSwiTGluZVdlaWdodCI6MS4wLCJMaW5lVHlwZSI6MCwiUGFyZW50U3R5bGUiOnsiJHJlZiI6Ijk1In19LCJWZXJ0aWNhbENvbm5lY3RvclN0eWxlIjp7IiRpZCI6IjE5N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E5NyIsIk1hcmdpbiI6eyIkcmVmIjoiMTAyIn0sIlBhZGRpbmciOnsiJHJlZiI6IjEwMyJ9LCJCYWNrZ3JvdW5kIjp7IiRpZCI6IjE5OCIsIkNvbG9yIjp7IiRpZCI6IjE5OSIsIkEiOjI1NSwiUiI6MCwiRyI6MTE0LCJCIjoxODh9fSwiSXNWaXNpYmxlIjp0cnVlLCJXaWR0aCI6MC4wLCJIZWlnaHQiOjE2LjAsIkJvcmRlclN0eWxlIjp7IiRpZCI6IjIwMCIsIkxpbmVDb2xvciI6eyIkcmVmIjoiMTA1In0sIkxpbmVXZWlnaHQiOjAuMCwiTGluZVR5cGUiOjAsIlBhcmVudFN0eWxlIjp7IiRyZWYiOiIxMDQifX0sIlBhcmVudFN0eWxlIjp7IiRyZWYiOiIxMDEifX0sIlRpdGxlU3R5bGUiOnsiJGlkIjoiMjAxIiwiRm9udFNldHRpbmdzIjp7IiRpZCI6IjIw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DMiLCJMaW5lQ29sb3IiOm51bGwsIkxpbmVXZWlnaHQiOjAuMCwiTGluZVR5cGUiOjAsIlBhcmVudFN0eWxlIjpudWxsfSwiUGFyZW50U3R5bGUiOnsiJHJlZiI6IjEwNyJ9fSwiRGF0ZVN0eWxlIjp7IiRpZCI6IjIwNCIsIkZvbnRTZXR0aW5ncyI6eyIkaWQiOiIyMD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wNiIsIkxpbmVDb2xvciI6bnVsbCwiTGluZVdlaWdodCI6MC4wLCJMaW5lVHlwZSI6MCwiUGFyZW50U3R5bGUiOm51bGx9LCJQYXJlbnRTdHlsZSI6eyIkcmVmIjoiMTE0In19LCJEYXRlRm9ybWF0Ijp7IiRyZWYiOiIxMjEifSwiSXNWaXNpYmxlIjp0cnVlLCJQYXJlbnRTdHlsZSI6eyIkcmVmIjoiODAifX0sIkluZGV4IjoxLCJJZCI6ImE0NTdmZDI4LTJlNmUtNDk3NC04NTFhLThhZDkwMTA3NjRkNSIsIlRpdGxlIjoiU3R1ZGVudHMgaUludGVydmlld3MgKElNVClcciIsIk5vdGUiOm51bGwsIkh5cGVybGluayI6bnVsbCwiSXNDaGFuZ2VkIjpmYWxzZSwiSXNOZXciOmZhbHNlfSx7IiRpZCI6IjIwNyIsIkdyb3VwTmFtZSI6bnVsbCwiU3RhcnREYXRlIjoiMjAxNi0xMC0xMVQwMDowMDowMFoiLCJFbmREYXRlIjoiMjAxNi0xMC0xMlQwMDowMDowMFoiLCJQZXJjZW50YWdlQ29tcGxldGUiOm51bGwsIlN0eWxlIjp7IiRpZCI6IjIwOCIsIlNoYXBlIjowLCJTaGFwZVRoaWNrbmVzcyI6MSwiRHVyYXRpb25Gb3JtYXQiOjAsIkluY2x1ZGVOb25Xb3JraW5nRGF5c0luRHVyYXRpb24iOnRydWUsIlBlcmNlbnRhZ2VDb21wbGV0ZVN0eWxlIjp7IiRpZCI6IjIwOSIsIkZvbnRTZXR0aW5ncyI6eyIkaWQiOiIy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TEiLCJMaW5lQ29sb3IiOm51bGwsIkxpbmVXZWlnaHQiOjAuMCwiTGluZVR5cGUiOjAsIlBhcmVudFN0eWxlIjpudWxsfSwiUGFyZW50U3R5bGUiOnsiJHJlZiI6IjgxIn19LCJEdXJhdGlvblN0eWxlIjp7IiRpZCI6IjIxMiIsIkZvbnRTZXR0aW5ncyI6eyIkaWQiOiIy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TQiLCJMaW5lQ29sb3IiOm51bGwsIkxpbmVXZWlnaHQiOjAuMCwiTGluZVR5cGUiOjAsIlBhcmVudFN0eWxlIjpudWxsfSwiUGFyZW50U3R5bGUiOnsiJHJlZiI6Ijg4In19LCJIb3Jpem9udGFsQ29ubmVjdG9yU3R5bGUiOnsiJGlkIjoiMjE1IiwiTGluZUNvbG9yIjp7IiRyZWYiOiI5NiJ9LCJMaW5lV2VpZ2h0IjoxLjAsIkxpbmVUeXBlIjowLCJQYXJlbnRTdHlsZSI6eyIkcmVmIjoiOTUifX0sIlZlcnRpY2FsQ29ubmVjdG9yU3R5bGUiOnsiJGlkIjoiMj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E3IiwiTWFyZ2luIjp7IiRyZWYiOiIxMDIifSwiUGFkZGluZyI6eyIkcmVmIjoiMTAzIn0sIkJhY2tncm91bmQiOnsiJGlkIjoiMjE4IiwiQ29sb3IiOnsiJGlkIjoiMjE5IiwiQSI6MjU1LCJSIjo3OSwiRyI6MTI5LCJCIjoxODl9fSwiSXNWaXNpYmxlIjp0cnVlLCJXaWR0aCI6MC4wLCJIZWlnaHQiOjE2LjAsIkJvcmRlclN0eWxlIjp7IiRpZCI6IjIyMCIsIkxpbmVDb2xvciI6eyIkcmVmIjoiMTA1In0sIkxpbmVXZWlnaHQiOjAuMCwiTGluZVR5cGUiOjAsIlBhcmVudFN0eWxlIjp7IiRyZWYiOiIxMDQifX0sIlBhcmVudFN0eWxlIjp7IiRyZWYiOiIxMDEifX0sIlRpdGxlU3R5bGUiOnsiJGlkIjoiMjIxIiwiRm9udFNldHRpbmdzIjp7IiRpZCI6IjIy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jMiLCJMaW5lQ29sb3IiOm51bGwsIkxpbmVXZWlnaHQiOjAuMCwiTGluZVR5cGUiOjAsIlBhcmVudFN0eWxlIjpudWxsfSwiUGFyZW50U3R5bGUiOnsiJHJlZiI6IjEwNyJ9fSwiRGF0ZVN0eWxlIjp7IiRpZCI6IjIyNCIsIkZvbnRTZXR0aW5ncyI6eyIkaWQiOiIyM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yNiIsIkxpbmVDb2xvciI6bnVsbCwiTGluZVdlaWdodCI6MC4wLCJMaW5lVHlwZSI6MCwiUGFyZW50U3R5bGUiOm51bGx9LCJQYXJlbnRTdHlsZSI6eyIkcmVmIjoiMTE0In19LCJEYXRlRm9ybWF0Ijp7IiRyZWYiOiIxMjEifSwiSXNWaXNpYmxlIjp0cnVlLCJQYXJlbnRTdHlsZSI6eyIkcmVmIjoiODAifX0sIkluZGV4IjoyLCJJZCI6IjEzNTI1NzU1LWNiYjYtNDc0NS1iOTAwLWJiN2NlN2RhNTE5ZCIsIlRpdGxlIjoiU3R1ZGVudHMgaW50ZXJ2aWV3cyAoTHljw6llIEd1eW5lbWVyKVxyIiwiTm90ZSI6bnVsbCwiSHlwZXJsaW5rIjpudWxsLCJJc0NoYW5nZWQiOmZhbHNlLCJJc05ldyI6ZmFsc2V9LHsiJGlkIjoiMjI3IiwiR3JvdXBOYW1lIjpudWxsLCJTdGFydERhdGUiOiIyMDE2LTEwLTEwVDAwOjAwOjAwWiIsIkVuZERhdGUiOiIyMDE2LTEwLTIxVDAwOjAwOjAwWiIsIlBlcmNlbnRhZ2VDb21wbGV0ZSI6bnVsbCwiU3R5bGUiOnsiJGlkIjoiMjI4IiwiU2hhcGUiOjAsIlNoYXBlVGhpY2tuZXNzIjoxLCJEdXJhdGlvbkZvcm1hdCI6MCwiSW5jbHVkZU5vbldvcmtpbmdEYXlzSW5EdXJhdGlvbiI6dHJ1ZSwiUGVyY2VudGFnZUNvbXBsZXRlU3R5bGUiOnsiJGlkIjoiMjI5IiwiRm9udFNldHRpbmdzIjp7IiRpZCI6IjIz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zMSIsIkxpbmVDb2xvciI6bnVsbCwiTGluZVdlaWdodCI6MC4wLCJMaW5lVHlwZSI6MCwiUGFyZW50U3R5bGUiOm51bGx9LCJQYXJlbnRTdHlsZSI6eyIkcmVmIjoiODEifX0sIkR1cmF0aW9uU3R5bGUiOnsiJGlkIjoiMjMyIiwiRm9udFNldHRpbmdzIjp7IiRpZCI6IjIz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zNCIsIkxpbmVDb2xvciI6bnVsbCwiTGluZVdlaWdodCI6MC4wLCJMaW5lVHlwZSI6MCwiUGFyZW50U3R5bGUiOm51bGx9LCJQYXJlbnRTdHlsZSI6eyIkcmVmIjoiODgifX0sIkhvcml6b250YWxDb25uZWN0b3JTdHlsZSI6eyIkaWQiOiIyMzUiLCJMaW5lQ29sb3IiOnsiJHJlZiI6Ijk2In0sIkxpbmVXZWlnaHQiOjEuMCwiTGluZVR5cGUiOjAsIlBhcmVudFN0eWxlIjp7IiRyZWYiOiI5NSJ9fSwiVmVydGljYWxDb25uZWN0b3JTdHlsZSI6eyIkaWQiOiIyM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MzciLCJNYXJnaW4iOnsiJHJlZiI6IjEwMiJ9LCJQYWRkaW5nIjp7IiRyZWYiOiIxMDMifSwiQmFja2dyb3VuZCI6eyIkaWQiOiIyMzgiLCJDb2xvciI6eyIkaWQiOiIyMzkiLCJBIjoyNTUsIlIiOjc1LCJHIjoxNzIsIkIiOjE5OH19LCJJc1Zpc2libGUiOnRydWUsIldpZHRoIjowLjAsIkhlaWdodCI6MTYuMCwiQm9yZGVyU3R5bGUiOnsiJGlkIjoiMjQwIiwiTGluZUNvbG9yIjp7IiRyZWYiOiIxMDUifSwiTGluZVdlaWdodCI6MC4wLCJMaW5lVHlwZSI6MCwiUGFyZW50U3R5bGUiOnsiJHJlZiI6IjEwNCJ9fSwiUGFyZW50U3R5bGUiOnsiJHJlZiI6IjEwMSJ9fSwiVGl0bGVTdHlsZSI6eyIkaWQiOiIyNDEiLCJGb250U2V0dGluZ3MiOnsiJGlkIjoiMjQ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0MyIsIkxpbmVDb2xvciI6bnVsbCwiTGluZVdlaWdodCI6MC4wLCJMaW5lVHlwZSI6MCwiUGFyZW50U3R5bGUiOm51bGx9LCJQYXJlbnRTdHlsZSI6eyIkcmVmIjoiMTA3In19LCJEYXRlU3R5bGUiOnsiJGlkIjoiMjQ0IiwiRm9udFNldHRpbmdzIjp7IiRpZCI6IjI0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Q2IiwiTGluZUNvbG9yIjpudWxsLCJMaW5lV2VpZ2h0IjowLjAsIkxpbmVUeXBlIjowLCJQYXJlbnRTdHlsZSI6bnVsbH0sIlBhcmVudFN0eWxlIjp7IiRyZWYiOiIxMTQifX0sIkRhdGVGb3JtYXQiOnsiJHJlZiI6IjEyMSJ9LCJJc1Zpc2libGUiOnRydWUsIlBhcmVudFN0eWxlIjp7IiRyZWYiOiI4MCJ9fSwiSW5kZXgiOjMsIklkIjoiMjQxYTYxMTgtY2ViMC00Zjk4LWFiMmMtYmE4MjJhOGFmMDE3IiwiVGl0bGUiOiJQYXJlbnRzIGludGVydmlld3MgKElNVClcciIsIk5vdGUiOm51bGwsIkh5cGVybGluayI6bnVsbCwiSXNDaGFuZ2VkIjpmYWxzZSwiSXNOZXciOmZhbHNlfSx7IiRpZCI6IjI0NyIsIkdyb3VwTmFtZSI6bnVsbCwiU3RhcnREYXRlIjoiMjAxNi0xMC0xMFQwMDowMDowMFoiLCJFbmREYXRlIjoiMjAxNi0xMC0yMVQwMDowMDowMFoiLCJQZXJjZW50YWdlQ29tcGxldGUiOm51bGwsIlN0eWxlIjp7IiRpZCI6IjI0OCIsIlNoYXBlIjowLCJTaGFwZVRoaWNrbmVzcyI6MSwiRHVyYXRpb25Gb3JtYXQiOjAsIkluY2x1ZGVOb25Xb3JraW5nRGF5c0luRHVyYXRpb24iOnRydWUsIlBlcmNlbnRhZ2VDb21wbGV0ZVN0eWxlIjp7IiRpZCI6IjI0OSIsIkZvbnRTZXR0aW5ncyI6eyIkaWQiOiIyN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TEiLCJMaW5lQ29sb3IiOm51bGwsIkxpbmVXZWlnaHQiOjAuMCwiTGluZVR5cGUiOjAsIlBhcmVudFN0eWxlIjpudWxsfSwiUGFyZW50U3R5bGUiOnsiJHJlZiI6IjgxIn19LCJEdXJhdGlvblN0eWxlIjp7IiRpZCI6IjI1MiIsIkZvbnRTZXR0aW5ncyI6eyIkaWQiOiIyN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TQiLCJMaW5lQ29sb3IiOm51bGwsIkxpbmVXZWlnaHQiOjAuMCwiTGluZVR5cGUiOjAsIlBhcmVudFN0eWxlIjpudWxsfSwiUGFyZW50U3R5bGUiOnsiJHJlZiI6Ijg4In19LCJIb3Jpem9udGFsQ29ubmVjdG9yU3R5bGUiOnsiJGlkIjoiMjU1IiwiTGluZUNvbG9yIjp7IiRyZWYiOiI5NiJ9LCJMaW5lV2VpZ2h0IjoxLjAsIkxpbmVUeXBlIjowLCJQYXJlbnRTdHlsZSI6eyIkcmVmIjoiOTUifX0sIlZlcnRpY2FsQ29ubmVjdG9yU3R5bGUiOnsiJGlkIjoiMjU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U3IiwiTWFyZ2luIjp7IiRyZWYiOiIxMDIifSwiUGFkZGluZyI6eyIkcmVmIjoiMTAzIn0sIkJhY2tncm91bmQiOnsiJGlkIjoiMjU4IiwiQ29sb3IiOnsiJGlkIjoiMjU5IiwiQSI6MjU1LCJSIjo3NSwiRyI6MTcyLCJCIjoxOTh9fSwiSXNWaXNpYmxlIjp0cnVlLCJXaWR0aCI6MC4wLCJIZWlnaHQiOjE2LjAsIkJvcmRlclN0eWxlIjp7IiRpZCI6IjI2MCIsIkxpbmVDb2xvciI6eyIkcmVmIjoiMTA1In0sIkxpbmVXZWlnaHQiOjAuMCwiTGluZVR5cGUiOjAsIlBhcmVudFN0eWxlIjp7IiRyZWYiOiIxMDQifX0sIlBhcmVudFN0eWxlIjp7IiRyZWYiOiIxMDEifX0sIlRpdGxlU3R5bGUiOnsiJGlkIjoiMjYxIiwiRm9udFNldHRpbmdzIjp7IiRpZCI6IjI2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MiLCJMaW5lQ29sb3IiOm51bGwsIkxpbmVXZWlnaHQiOjAuMCwiTGluZVR5cGUiOjAsIlBhcmVudFN0eWxlIjpudWxsfSwiUGFyZW50U3R5bGUiOnsiJHJlZiI6IjEwNyJ9fSwiRGF0ZVN0eWxlIjp7IiRpZCI6IjI2NCIsIkZvbnRTZXR0aW5ncyI6eyIkaWQiOiIyN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2NiIsIkxpbmVDb2xvciI6bnVsbCwiTGluZVdlaWdodCI6MC4wLCJMaW5lVHlwZSI6MCwiUGFyZW50U3R5bGUiOm51bGx9LCJQYXJlbnRTdHlsZSI6eyIkcmVmIjoiMTE0In19LCJEYXRlRm9ybWF0Ijp7IiRyZWYiOiIxMjEifSwiSXNWaXNpYmxlIjp0cnVlLCJQYXJlbnRTdHlsZSI6eyIkcmVmIjoiODAifX0sIkluZGV4Ijo0LCJJZCI6ImFhODg3NDRlLTM4YjMtNGU5Ni04NjdhLTA4NTlkMmVlYWIyYSIsIlRpdGxlIjoiUGFyZW50cyBpbnRlcnZpZXdzICAoTHljw6llIEd1eW5lbWVyKVxyIiwiTm90ZSI6bnVsbCwiSHlwZXJsaW5rIjpudWxsLCJJc0NoYW5nZWQiOmZhbHNlLCJJc05ldyI6ZmFsc2V9LHsiJGlkIjoiMjY3IiwiR3JvdXBOYW1lIjpudWxsLCJTdGFydERhdGUiOiIyMDE2LTEwLTIyVDAwOjAwOjAwWiIsIkVuZERhdGUiOiIyMDE2LTEwLTI5VDAwOjAwOjAwWiIsIlBlcmNlbnRhZ2VDb21wbGV0ZSI6bnVsbCwiU3R5bGUiOnsiJGlkIjoiMjY4IiwiU2hhcGUiOjAsIlNoYXBlVGhpY2tuZXNzIjoxLCJEdXJhdGlvbkZvcm1hdCI6MCwiSW5jbHVkZU5vbldvcmtpbmdEYXlzSW5EdXJhdGlvbiI6dHJ1ZSwiUGVyY2VudGFnZUNvbXBsZXRlU3R5bGUiOnsiJGlkIjoiMjY5IiwiRm9udFNldHRpbmdzIjp7IiRpZCI6IjI3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3MSIsIkxpbmVDb2xvciI6bnVsbCwiTGluZVdlaWdodCI6MC4wLCJMaW5lVHlwZSI6MCwiUGFyZW50U3R5bGUiOm51bGx9LCJQYXJlbnRTdHlsZSI6eyIkcmVmIjoiODEifX0sIkR1cmF0aW9uU3R5bGUiOnsiJGlkIjoiMjcyIiwiRm9udFNldHRpbmdzIjp7IiRpZCI6IjI3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3NCIsIkxpbmVDb2xvciI6bnVsbCwiTGluZVdlaWdodCI6MC4wLCJMaW5lVHlwZSI6MCwiUGFyZW50U3R5bGUiOm51bGx9LCJQYXJlbnRTdHlsZSI6eyIkcmVmIjoiODgifX0sIkhvcml6b250YWxDb25uZWN0b3JTdHlsZSI6eyIkaWQiOiIyNzUiLCJMaW5lQ29sb3IiOnsiJHJlZiI6Ijk2In0sIkxpbmVXZWlnaHQiOjEuMCwiTGluZVR5cGUiOjAsIlBhcmVudFN0eWxlIjp7IiRyZWYiOiI5NSJ9fSwiVmVydGljYWxDb25uZWN0b3JTdHlsZSI6eyIkaWQiOiIyN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NzciLCJNYXJnaW4iOnsiJHJlZiI6IjEwMiJ9LCJQYWRkaW5nIjp7IiRyZWYiOiIxMDMifSwiQmFja2dyb3VuZCI6eyIkaWQiOiIyNzgiLCJDb2xvciI6eyIkaWQiOiIyNzkiLCJBIjoyNTUsIlIiOjE1NSwiRyI6MTg3LCJCIjo4OX19LCJJc1Zpc2libGUiOnRydWUsIldpZHRoIjowLjAsIkhlaWdodCI6MTYuMCwiQm9yZGVyU3R5bGUiOnsiJGlkIjoiMjgwIiwiTGluZUNvbG9yIjp7IiRyZWYiOiIxMDUifSwiTGluZVdlaWdodCI6MC4wLCJMaW5lVHlwZSI6MCwiUGFyZW50U3R5bGUiOnsiJHJlZiI6IjEwNCJ9fSwiUGFyZW50U3R5bGUiOnsiJHJlZiI6IjEwMSJ9fSwiVGl0bGVTdHlsZSI6eyIkaWQiOiIyODEiLCJGb250U2V0dGluZ3MiOnsiJGlkIjoiMjg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4MyIsIkxpbmVDb2xvciI6bnVsbCwiTGluZVdlaWdodCI6MC4wLCJMaW5lVHlwZSI6MCwiUGFyZW50U3R5bGUiOm51bGx9LCJQYXJlbnRTdHlsZSI6eyIkcmVmIjoiMTA3In19LCJEYXRlU3R5bGUiOnsiJGlkIjoiMjg0IiwiRm9udFNldHRpbmdzIjp7IiRpZCI6IjI4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g2IiwiTGluZUNvbG9yIjpudWxsLCJMaW5lV2VpZ2h0IjowLjAsIkxpbmVUeXBlIjowLCJQYXJlbnRTdHlsZSI6bnVsbH0sIlBhcmVudFN0eWxlIjp7IiRyZWYiOiIxMTQifX0sIkRhdGVGb3JtYXQiOnsiJHJlZiI6IjEyMSJ9LCJJc1Zpc2libGUiOnRydWUsIlBhcmVudFN0eWxlIjp7IiRyZWYiOiI4MCJ9fSwiSW5kZXgiOjUsIklkIjoiMWUxOGIzNjEtZjc1NS00NzNlLTliYTUtY2NhMjdmMWVhNDU0IiwiVGl0bGUiOiJSZXN0cmFuc2NyaXB0aW9uIiwiTm90ZSI6bnVsbCwiSHlwZXJsaW5rIjpudWxsLCJJc0NoYW5nZWQiOmZhbHNlLCJJc05ldyI6ZmFsc2V9LHsiJGlkIjoiMjg3IiwiR3JvdXBOYW1lIjpudWxsLCJTdGFydERhdGUiOiIyMDE2LTEwLTI0VDAwOjAwOjAwWiIsIkVuZERhdGUiOiIyMDE2LTExLTExVDAwOjAwOjAwWiIsIlBlcmNlbnRhZ2VDb21wbGV0ZSI6bnVsbCwiU3R5bGUiOnsiJGlkIjoiMjg4IiwiU2hhcGUiOjAsIlNoYXBlVGhpY2tuZXNzIjoxLCJEdXJhdGlvbkZvcm1hdCI6MCwiSW5jbHVkZU5vbldvcmtpbmdEYXlzSW5EdXJhdGlvbiI6dHJ1ZSwiUGVyY2VudGFnZUNvbXBsZXRlU3R5bGUiOnsiJGlkIjoiMjg5IiwiRm9udFNldHRpbmdzIjp7IiRpZCI6IjI5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5MSIsIkxpbmVDb2xvciI6bnVsbCwiTGluZVdlaWdodCI6MC4wLCJMaW5lVHlwZSI6MCwiUGFyZW50U3R5bGUiOm51bGx9LCJQYXJlbnRTdHlsZSI6eyIkcmVmIjoiODEifX0sIkR1cmF0aW9uU3R5bGUiOnsiJGlkIjoiMjkyIiwiRm9udFNldHRpbmdzIjp7IiRpZCI6IjI5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NCIsIkxpbmVDb2xvciI6bnVsbCwiTGluZVdlaWdodCI6MC4wLCJMaW5lVHlwZSI6MCwiUGFyZW50U3R5bGUiOm51bGx9LCJQYXJlbnRTdHlsZSI6eyIkcmVmIjoiODgifX0sIkhvcml6b250YWxDb25uZWN0b3JTdHlsZSI6eyIkaWQiOiIyOTUiLCJMaW5lQ29sb3IiOnsiJHJlZiI6Ijk2In0sIkxpbmVXZWlnaHQiOjEuMCwiTGluZVR5cGUiOjAsIlBhcmVudFN0eWxlIjp7IiRyZWYiOiI5NSJ9fSwiVmVydGljYWxDb25uZWN0b3JTdHlsZSI6eyIkaWQiOiIyOT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OTciLCJNYXJnaW4iOnsiJHJlZiI6IjEwMiJ9LCJQYWRkaW5nIjp7IiRyZWYiOiIxMDMifSwiQmFja2dyb3VuZCI6eyIkaWQiOiIyOTgiLCJDb2xvciI6eyIkaWQiOiIyOTkiLCJBIjoyNTUsIlIiOjI0NywiRyI6MTUwLCJCIjo3MH19LCJJc1Zpc2libGUiOnRydWUsIldpZHRoIjowLjAsIkhlaWdodCI6MTYuMCwiQm9yZGVyU3R5bGUiOnsiJGlkIjoiMzAwIiwiTGluZUNvbG9yIjp7IiRyZWYiOiIxMDUifSwiTGluZVdlaWdodCI6MC4wLCJMaW5lVHlwZSI6MCwiUGFyZW50U3R5bGUiOnsiJHJlZiI6IjEwNCJ9fSwiUGFyZW50U3R5bGUiOnsiJHJlZiI6IjEwMSJ9fSwiVGl0bGVTdHlsZSI6eyIkaWQiOiIzMDEiLCJGb250U2V0dGluZ3MiOnsiJGlkIjoiMzA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wMyIsIkxpbmVDb2xvciI6bnVsbCwiTGluZVdlaWdodCI6MC4wLCJMaW5lVHlwZSI6MCwiUGFyZW50U3R5bGUiOm51bGx9LCJQYXJlbnRTdHlsZSI6eyIkcmVmIjoiMTA3In19LCJEYXRlU3R5bGUiOnsiJGlkIjoiMzA0IiwiRm9udFNldHRpbmdzIjp7IiRpZCI6IjMw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A2IiwiTGluZUNvbG9yIjpudWxsLCJMaW5lV2VpZ2h0IjowLjAsIkxpbmVUeXBlIjowLCJQYXJlbnRTdHlsZSI6bnVsbH0sIlBhcmVudFN0eWxlIjp7IiRyZWYiOiIxMTQifX0sIkRhdGVGb3JtYXQiOnsiJHJlZiI6IjEyMSJ9LCJJc1Zpc2libGUiOnRydWUsIlBhcmVudFN0eWxlIjp7IiRyZWYiOiI4MCJ9fSwiSW5kZXgiOjYsIklkIjoiNzIxMGM0MzMtZjUzZC00NjQyLWI4ODItN2E0YzExYzhkY2NlIiwiVGl0bGUiOiJRdWFsaXRhdGl2ZSBhbmFseXNpcyIsIk5vdGUiOm51bGwsIkh5cGVybGluayI6bnVsbCwiSXNDaGFuZ2VkIjpmYWxzZSwiSXNOZXciOmZhbHNlfSx7IiRpZCI6IjMwNyIsIkdyb3VwTmFtZSI6bnVsbCwiU3RhcnREYXRlIjoiMjAxNi0xMS0wMVQwMDowMDowMFoiLCJFbmREYXRlIjoiMjAxNi0xMS0zMFQwMDowMDowMFoiLCJQZXJjZW50YWdlQ29tcGxldGUiOm51bGwsIlN0eWxlIjp7IiRpZCI6IjMwOCIsIlNoYXBlIjowLCJTaGFwZVRoaWNrbmVzcyI6MSwiRHVyYXRpb25Gb3JtYXQiOjAsIkluY2x1ZGVOb25Xb3JraW5nRGF5c0luRHVyYXRpb24iOnRydWUsIlBlcmNlbnRhZ2VDb21wbGV0ZVN0eWxlIjp7IiRpZCI6IjMwOSIsIkZvbnRTZXR0aW5ncyI6eyIkaWQiOiIz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MTEiLCJMaW5lQ29sb3IiOm51bGwsIkxpbmVXZWlnaHQiOjAuMCwiTGluZVR5cGUiOjAsIlBhcmVudFN0eWxlIjpudWxsfSwiUGFyZW50U3R5bGUiOnsiJHJlZiI6IjgxIn19LCJEdXJhdGlvblN0eWxlIjp7IiRpZCI6IjMxMiIsIkZvbnRTZXR0aW5ncyI6eyIkaWQiOiIz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TQiLCJMaW5lQ29sb3IiOm51bGwsIkxpbmVXZWlnaHQiOjAuMCwiTGluZVR5cGUiOjAsIlBhcmVudFN0eWxlIjpudWxsfSwiUGFyZW50U3R5bGUiOnsiJHJlZiI6Ijg4In19LCJIb3Jpem9udGFsQ29ubmVjdG9yU3R5bGUiOnsiJGlkIjoiMzE1IiwiTGluZUNvbG9yIjp7IiRyZWYiOiI5NiJ9LCJMaW5lV2VpZ2h0IjoxLjAsIkxpbmVUeXBlIjowLCJQYXJlbnRTdHlsZSI6eyIkcmVmIjoiOTUifX0sIlZlcnRpY2FsQ29ubmVjdG9yU3R5bGUiOnsiJGlkIjoiMz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zE3IiwiTWFyZ2luIjp7IiRyZWYiOiIxMDIifSwiUGFkZGluZyI6eyIkcmVmIjoiMTAzIn0sIkJhY2tncm91bmQiOnsiJGlkIjoiMzE4IiwiQ29sb3IiOnsiJGlkIjoiMzE5IiwiQSI6MjU1LCJSIjoyMDMsIkciOjAsIkIiOjE4fX0sIklzVmlzaWJsZSI6dHJ1ZSwiV2lkdGgiOjAuMCwiSGVpZ2h0IjoxNi4wLCJCb3JkZXJTdHlsZSI6eyIkaWQiOiIzMjAiLCJMaW5lQ29sb3IiOnsiJHJlZiI6IjEwNSJ9LCJMaW5lV2VpZ2h0IjowLjAsIkxpbmVUeXBlIjowLCJQYXJlbnRTdHlsZSI6eyIkcmVmIjoiMTA0In19LCJQYXJlbnRTdHlsZSI6eyIkcmVmIjoiMTAxIn19LCJUaXRsZVN0eWxlIjp7IiRpZCI6IjMyMSIsIkZvbnRTZXR0aW5ncyI6eyIkaWQiOiIzMjI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IzIiwiTGluZUNvbG9yIjpudWxsLCJMaW5lV2VpZ2h0IjowLjAsIkxpbmVUeXBlIjowLCJQYXJlbnRTdHlsZSI6bnVsbH0sIlBhcmVudFN0eWxlIjp7IiRyZWYiOiIxMDcifX0sIkRhdGVTdHlsZSI6eyIkaWQiOiIzMjQiLCJGb250U2V0dGluZ3MiOnsiJGlkIjoiMzI1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MjYiLCJMaW5lQ29sb3IiOm51bGwsIkxpbmVXZWlnaHQiOjAuMCwiTGluZVR5cGUiOjAsIlBhcmVudFN0eWxlIjpudWxsfSwiUGFyZW50U3R5bGUiOnsiJHJlZiI6IjExNCJ9fSwiRGF0ZUZvcm1hdCI6eyIkcmVmIjoiMTIxIn0sIklzVmlzaWJsZSI6dHJ1ZSwiUGFyZW50U3R5bGUiOnsiJHJlZiI6IjgwIn19LCJJbmRleCI6NywiSWQiOiJlYTljMjAyMi0xMjYxLTRkMDYtYmE5My1iMzA4Y2VlYTdkZTIiLCJUaXRsZSI6IlJlcG9ydCB3cml0aW5nIiwiTm90ZSI6bnVsbCwiSHlwZXJsaW5rIjpudWxsLCJJc0NoYW5nZWQiOmZhbHNlLCJJc05ldyI6ZmFsc2V9XSwiU2V0dGluZ3MiOnsiJGlkIjoiMzI3IiwiSW1wYU9wdGlvbnMiOnsiJGlkIjoiMzI4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
  <p:tag name="__MASTER" val="__part_0"/>
</p:tagLst>
</file>

<file path=ppt/tags/tag326.xml><?xml version="1.0" encoding="utf-8"?>
<p:tagLst xmlns:a="http://schemas.openxmlformats.org/drawingml/2006/main" xmlns:r="http://schemas.openxmlformats.org/officeDocument/2006/relationships" xmlns:p="http://schemas.openxmlformats.org/presentationml/2006/main">
  <p:tag name="OTLMARKERSHAPE" val="OTL"/>
</p:tagLst>
</file>

<file path=ppt/tags/tag327.xml><?xml version="1.0" encoding="utf-8"?>
<p:tagLst xmlns:a="http://schemas.openxmlformats.org/drawingml/2006/main" xmlns:r="http://schemas.openxmlformats.org/officeDocument/2006/relationships" xmlns:p="http://schemas.openxmlformats.org/presentationml/2006/main">
  <p:tag name="OTLMARKERSHAPE" val="OTL"/>
</p:tagLst>
</file>

<file path=ppt/tags/tag328.xml><?xml version="1.0" encoding="utf-8"?>
<p:tagLst xmlns:a="http://schemas.openxmlformats.org/drawingml/2006/main" xmlns:r="http://schemas.openxmlformats.org/officeDocument/2006/relationships" xmlns:p="http://schemas.openxmlformats.org/presentationml/2006/main">
  <p:tag name="OTLMARKERSHAPE" val="OTL"/>
</p:tagLst>
</file>

<file path=ppt/tags/tag329.xml><?xml version="1.0" encoding="utf-8"?>
<p:tagLst xmlns:a="http://schemas.openxmlformats.org/drawingml/2006/main" xmlns:r="http://schemas.openxmlformats.org/officeDocument/2006/relationships" xmlns:p="http://schemas.openxmlformats.org/presentationml/2006/main">
  <p:tag name="OTLMARKERSHAPE" val="OTL"/>
</p:tagLst>
</file>

<file path=ppt/tags/tag33.xml><?xml version="1.0" encoding="utf-8"?>
<p:tagLst xmlns:a="http://schemas.openxmlformats.org/drawingml/2006/main" xmlns:r="http://schemas.openxmlformats.org/officeDocument/2006/relationships" xmlns:p="http://schemas.openxmlformats.org/presentationml/2006/main">
  <p:tag name="OTLMARKERSHAPE" val="OTL"/>
</p:tagLst>
</file>

<file path=ppt/tags/tag330.xml><?xml version="1.0" encoding="utf-8"?>
<p:tagLst xmlns:a="http://schemas.openxmlformats.org/drawingml/2006/main" xmlns:r="http://schemas.openxmlformats.org/officeDocument/2006/relationships" xmlns:p="http://schemas.openxmlformats.org/presentationml/2006/main">
  <p:tag name="OTLMARKERSHAPE" val="OTL"/>
</p:tagLst>
</file>

<file path=ppt/tags/tag331.xml><?xml version="1.0" encoding="utf-8"?>
<p:tagLst xmlns:a="http://schemas.openxmlformats.org/drawingml/2006/main" xmlns:r="http://schemas.openxmlformats.org/officeDocument/2006/relationships" xmlns:p="http://schemas.openxmlformats.org/presentationml/2006/main">
  <p:tag name="OTLMARKERSHAPE" val="OTL"/>
</p:tagLst>
</file>

<file path=ppt/tags/tag332.xml><?xml version="1.0" encoding="utf-8"?>
<p:tagLst xmlns:a="http://schemas.openxmlformats.org/drawingml/2006/main" xmlns:r="http://schemas.openxmlformats.org/officeDocument/2006/relationships" xmlns:p="http://schemas.openxmlformats.org/presentationml/2006/main">
  <p:tag name="OTLMARKERSHAPE" val="OTL"/>
</p:tagLst>
</file>

<file path=ppt/tags/tag333.xml><?xml version="1.0" encoding="utf-8"?>
<p:tagLst xmlns:a="http://schemas.openxmlformats.org/drawingml/2006/main" xmlns:r="http://schemas.openxmlformats.org/officeDocument/2006/relationships" xmlns:p="http://schemas.openxmlformats.org/presentationml/2006/main">
  <p:tag name="OTLMARKERSHAPE" val="OTL"/>
</p:tagLst>
</file>

<file path=ppt/tags/tag334.xml><?xml version="1.0" encoding="utf-8"?>
<p:tagLst xmlns:a="http://schemas.openxmlformats.org/drawingml/2006/main" xmlns:r="http://schemas.openxmlformats.org/officeDocument/2006/relationships" xmlns:p="http://schemas.openxmlformats.org/presentationml/2006/main">
  <p:tag name="OTLMARKERSHAPE" val="OTL"/>
</p:tagLst>
</file>

<file path=ppt/tags/tag335.xml><?xml version="1.0" encoding="utf-8"?>
<p:tagLst xmlns:a="http://schemas.openxmlformats.org/drawingml/2006/main" xmlns:r="http://schemas.openxmlformats.org/officeDocument/2006/relationships" xmlns:p="http://schemas.openxmlformats.org/presentationml/2006/main">
  <p:tag name="OTLMARKERSHAPE" val="OTL"/>
</p:tagLst>
</file>

<file path=ppt/tags/tag336.xml><?xml version="1.0" encoding="utf-8"?>
<p:tagLst xmlns:a="http://schemas.openxmlformats.org/drawingml/2006/main" xmlns:r="http://schemas.openxmlformats.org/officeDocument/2006/relationships" xmlns:p="http://schemas.openxmlformats.org/presentationml/2006/main">
  <p:tag name="OTLMARKERSHAPE" val="OTL"/>
</p:tagLst>
</file>

<file path=ppt/tags/tag337.xml><?xml version="1.0" encoding="utf-8"?>
<p:tagLst xmlns:a="http://schemas.openxmlformats.org/drawingml/2006/main" xmlns:r="http://schemas.openxmlformats.org/officeDocument/2006/relationships" xmlns:p="http://schemas.openxmlformats.org/presentationml/2006/main">
  <p:tag name="OTLMARKERSHAPE" val="OTL"/>
</p:tagLst>
</file>

<file path=ppt/tags/tag338.xml><?xml version="1.0" encoding="utf-8"?>
<p:tagLst xmlns:a="http://schemas.openxmlformats.org/drawingml/2006/main" xmlns:r="http://schemas.openxmlformats.org/officeDocument/2006/relationships" xmlns:p="http://schemas.openxmlformats.org/presentationml/2006/main">
  <p:tag name="OTLMARKERSHAPE" val="OTL"/>
</p:tagLst>
</file>

<file path=ppt/tags/tag339.xml><?xml version="1.0" encoding="utf-8"?>
<p:tagLst xmlns:a="http://schemas.openxmlformats.org/drawingml/2006/main" xmlns:r="http://schemas.openxmlformats.org/officeDocument/2006/relationships" xmlns:p="http://schemas.openxmlformats.org/presentationml/2006/main">
  <p:tag name="OTLMARKERSHAPE" val="OTL"/>
</p:tagLst>
</file>

<file path=ppt/tags/tag34.xml><?xml version="1.0" encoding="utf-8"?>
<p:tagLst xmlns:a="http://schemas.openxmlformats.org/drawingml/2006/main" xmlns:r="http://schemas.openxmlformats.org/officeDocument/2006/relationships" xmlns:p="http://schemas.openxmlformats.org/presentationml/2006/main">
  <p:tag name="OTLMARKERSHAPE" val="OTL"/>
</p:tagLst>
</file>

<file path=ppt/tags/tag340.xml><?xml version="1.0" encoding="utf-8"?>
<p:tagLst xmlns:a="http://schemas.openxmlformats.org/drawingml/2006/main" xmlns:r="http://schemas.openxmlformats.org/officeDocument/2006/relationships" xmlns:p="http://schemas.openxmlformats.org/presentationml/2006/main">
  <p:tag name="OTLMARKERSHAPE" val="OTL"/>
</p:tagLst>
</file>

<file path=ppt/tags/tag341.xml><?xml version="1.0" encoding="utf-8"?>
<p:tagLst xmlns:a="http://schemas.openxmlformats.org/drawingml/2006/main" xmlns:r="http://schemas.openxmlformats.org/officeDocument/2006/relationships" xmlns:p="http://schemas.openxmlformats.org/presentationml/2006/main">
  <p:tag name="OTLMARKERSHAPE" val="OTL"/>
</p:tagLst>
</file>

<file path=ppt/tags/tag342.xml><?xml version="1.0" encoding="utf-8"?>
<p:tagLst xmlns:a="http://schemas.openxmlformats.org/drawingml/2006/main" xmlns:r="http://schemas.openxmlformats.org/officeDocument/2006/relationships" xmlns:p="http://schemas.openxmlformats.org/presentationml/2006/main">
  <p:tag name="OTLMARKERSHAPE" val="OTL"/>
</p:tagLst>
</file>

<file path=ppt/tags/tag343.xml><?xml version="1.0" encoding="utf-8"?>
<p:tagLst xmlns:a="http://schemas.openxmlformats.org/drawingml/2006/main" xmlns:r="http://schemas.openxmlformats.org/officeDocument/2006/relationships" xmlns:p="http://schemas.openxmlformats.org/presentationml/2006/main">
  <p:tag name="OTLMARKERSHAPE" val="OTL"/>
</p:tagLst>
</file>

<file path=ppt/tags/tag344.xml><?xml version="1.0" encoding="utf-8"?>
<p:tagLst xmlns:a="http://schemas.openxmlformats.org/drawingml/2006/main" xmlns:r="http://schemas.openxmlformats.org/officeDocument/2006/relationships" xmlns:p="http://schemas.openxmlformats.org/presentationml/2006/main">
  <p:tag name="OTLMARKERSHAPE" val="OTL"/>
</p:tagLst>
</file>

<file path=ppt/tags/tag345.xml><?xml version="1.0" encoding="utf-8"?>
<p:tagLst xmlns:a="http://schemas.openxmlformats.org/drawingml/2006/main" xmlns:r="http://schemas.openxmlformats.org/officeDocument/2006/relationships" xmlns:p="http://schemas.openxmlformats.org/presentationml/2006/main">
  <p:tag name="OTLMARKERSHAPE" val="OTL"/>
</p:tagLst>
</file>

<file path=ppt/tags/tag346.xml><?xml version="1.0" encoding="utf-8"?>
<p:tagLst xmlns:a="http://schemas.openxmlformats.org/drawingml/2006/main" xmlns:r="http://schemas.openxmlformats.org/officeDocument/2006/relationships" xmlns:p="http://schemas.openxmlformats.org/presentationml/2006/main">
  <p:tag name="OTLMARKERSHAPE" val="OTL"/>
</p:tagLst>
</file>

<file path=ppt/tags/tag347.xml><?xml version="1.0" encoding="utf-8"?>
<p:tagLst xmlns:a="http://schemas.openxmlformats.org/drawingml/2006/main" xmlns:r="http://schemas.openxmlformats.org/officeDocument/2006/relationships" xmlns:p="http://schemas.openxmlformats.org/presentationml/2006/main">
  <p:tag name="OTLMARKERSHAPE" val="OTL"/>
</p:tagLst>
</file>

<file path=ppt/tags/tag348.xml><?xml version="1.0" encoding="utf-8"?>
<p:tagLst xmlns:a="http://schemas.openxmlformats.org/drawingml/2006/main" xmlns:r="http://schemas.openxmlformats.org/officeDocument/2006/relationships" xmlns:p="http://schemas.openxmlformats.org/presentationml/2006/main">
  <p:tag name="OTLMARKERSHAPE" val="OTL"/>
</p:tagLst>
</file>

<file path=ppt/tags/tag349.xml><?xml version="1.0" encoding="utf-8"?>
<p:tagLst xmlns:a="http://schemas.openxmlformats.org/drawingml/2006/main" xmlns:r="http://schemas.openxmlformats.org/officeDocument/2006/relationships" xmlns:p="http://schemas.openxmlformats.org/presentationml/2006/main">
  <p:tag name="OTLMARKERSHAPE" val="OTL"/>
</p:tagLst>
</file>

<file path=ppt/tags/tag35.xml><?xml version="1.0" encoding="utf-8"?>
<p:tagLst xmlns:a="http://schemas.openxmlformats.org/drawingml/2006/main" xmlns:r="http://schemas.openxmlformats.org/officeDocument/2006/relationships" xmlns:p="http://schemas.openxmlformats.org/presentationml/2006/main">
  <p:tag name="OTLMARKERSHAPE" val="OTL"/>
</p:tagLst>
</file>

<file path=ppt/tags/tag350.xml><?xml version="1.0" encoding="utf-8"?>
<p:tagLst xmlns:a="http://schemas.openxmlformats.org/drawingml/2006/main" xmlns:r="http://schemas.openxmlformats.org/officeDocument/2006/relationships" xmlns:p="http://schemas.openxmlformats.org/presentationml/2006/main">
  <p:tag name="OTLMARKERSHAPE" val="OTL"/>
</p:tagLst>
</file>

<file path=ppt/tags/tag351.xml><?xml version="1.0" encoding="utf-8"?>
<p:tagLst xmlns:a="http://schemas.openxmlformats.org/drawingml/2006/main" xmlns:r="http://schemas.openxmlformats.org/officeDocument/2006/relationships" xmlns:p="http://schemas.openxmlformats.org/presentationml/2006/main">
  <p:tag name="OTLMARKERSHAPE" val="OTL"/>
</p:tagLst>
</file>

<file path=ppt/tags/tag352.xml><?xml version="1.0" encoding="utf-8"?>
<p:tagLst xmlns:a="http://schemas.openxmlformats.org/drawingml/2006/main" xmlns:r="http://schemas.openxmlformats.org/officeDocument/2006/relationships" xmlns:p="http://schemas.openxmlformats.org/presentationml/2006/main">
  <p:tag name="OTLMARKERSHAPE" val="OTL"/>
</p:tagLst>
</file>

<file path=ppt/tags/tag353.xml><?xml version="1.0" encoding="utf-8"?>
<p:tagLst xmlns:a="http://schemas.openxmlformats.org/drawingml/2006/main" xmlns:r="http://schemas.openxmlformats.org/officeDocument/2006/relationships" xmlns:p="http://schemas.openxmlformats.org/presentationml/2006/main">
  <p:tag name="OTLMARKERSHAPE" val="OTL"/>
</p:tagLst>
</file>

<file path=ppt/tags/tag354.xml><?xml version="1.0" encoding="utf-8"?>
<p:tagLst xmlns:a="http://schemas.openxmlformats.org/drawingml/2006/main" xmlns:r="http://schemas.openxmlformats.org/officeDocument/2006/relationships" xmlns:p="http://schemas.openxmlformats.org/presentationml/2006/main">
  <p:tag name="OTLMARKERSHAPE" val="OTL"/>
</p:tagLst>
</file>

<file path=ppt/tags/tag355.xml><?xml version="1.0" encoding="utf-8"?>
<p:tagLst xmlns:a="http://schemas.openxmlformats.org/drawingml/2006/main" xmlns:r="http://schemas.openxmlformats.org/officeDocument/2006/relationships" xmlns:p="http://schemas.openxmlformats.org/presentationml/2006/main">
  <p:tag name="OTLMARKERSHAPE" val="OTL"/>
</p:tagLst>
</file>

<file path=ppt/tags/tag356.xml><?xml version="1.0" encoding="utf-8"?>
<p:tagLst xmlns:a="http://schemas.openxmlformats.org/drawingml/2006/main" xmlns:r="http://schemas.openxmlformats.org/officeDocument/2006/relationships" xmlns:p="http://schemas.openxmlformats.org/presentationml/2006/main">
  <p:tag name="OTLMARKERSHAPE" val="OTL"/>
</p:tagLst>
</file>

<file path=ppt/tags/tag357.xml><?xml version="1.0" encoding="utf-8"?>
<p:tagLst xmlns:a="http://schemas.openxmlformats.org/drawingml/2006/main" xmlns:r="http://schemas.openxmlformats.org/officeDocument/2006/relationships" xmlns:p="http://schemas.openxmlformats.org/presentationml/2006/main">
  <p:tag name="OTLMARKERSHAPE" val="OTL"/>
</p:tagLst>
</file>

<file path=ppt/tags/tag358.xml><?xml version="1.0" encoding="utf-8"?>
<p:tagLst xmlns:a="http://schemas.openxmlformats.org/drawingml/2006/main" xmlns:r="http://schemas.openxmlformats.org/officeDocument/2006/relationships" xmlns:p="http://schemas.openxmlformats.org/presentationml/2006/main">
  <p:tag name="OTLMARKERSHAPE" val="OTL"/>
</p:tagLst>
</file>

<file path=ppt/tags/tag359.xml><?xml version="1.0" encoding="utf-8"?>
<p:tagLst xmlns:a="http://schemas.openxmlformats.org/drawingml/2006/main" xmlns:r="http://schemas.openxmlformats.org/officeDocument/2006/relationships" xmlns:p="http://schemas.openxmlformats.org/presentationml/2006/main">
  <p:tag name="OTLMARKERSHAPE" val="OTL"/>
</p:tagLst>
</file>

<file path=ppt/tags/tag36.xml><?xml version="1.0" encoding="utf-8"?>
<p:tagLst xmlns:a="http://schemas.openxmlformats.org/drawingml/2006/main" xmlns:r="http://schemas.openxmlformats.org/officeDocument/2006/relationships" xmlns:p="http://schemas.openxmlformats.org/presentationml/2006/main">
  <p:tag name="OTLMARKERSHAPE" val="OTL"/>
</p:tagLst>
</file>

<file path=ppt/tags/tag360.xml><?xml version="1.0" encoding="utf-8"?>
<p:tagLst xmlns:a="http://schemas.openxmlformats.org/drawingml/2006/main" xmlns:r="http://schemas.openxmlformats.org/officeDocument/2006/relationships" xmlns:p="http://schemas.openxmlformats.org/presentationml/2006/main">
  <p:tag name="OTLMARKERSHAPE" val="OTL"/>
</p:tagLst>
</file>

<file path=ppt/tags/tag361.xml><?xml version="1.0" encoding="utf-8"?>
<p:tagLst xmlns:a="http://schemas.openxmlformats.org/drawingml/2006/main" xmlns:r="http://schemas.openxmlformats.org/officeDocument/2006/relationships" xmlns:p="http://schemas.openxmlformats.org/presentationml/2006/main">
  <p:tag name="__PART_0" val="eyIkaWQiOiIxIiwiQ3VsdHVyZUluZm9OYW1lIjoiZnItQ0giLCJTdHlsZU5hbWUiOiJTdGFuZGFyZCIsIklzVGVtcGxhdGUiOmZhbHNlLCJWZXJzaW9uIjp7IiRpZCI6IjIiLCJWZXJzaW9uIjoiMy4wLjEiLCJPcmlnaW5hbEFzc2VtYmx5VmVyc2lvbiI6IjMuMDEuMDY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UsIkxlZnQiOjAsIlJpZ2h0IjowLCJCb3R0b20iOjV9LCJCYWNrZ3JvdW5kIjp7IiRpZCI6IjgiLCJDb2xvciI6eyIkaWQiOiI5IiwiQSI6MjU1LCJSIjo2OCwiRyI6ODQsIkIiOjEwNn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g5LCJSIjowLCJHIjowLCJCIjowfX0sIklzVmlzaWJsZSI6dHJ1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E5MiwiRyI6ODAsIkIiOjc3fX0sIk1heFdpZHRoIjoiSW5maW5pdHkiLCJNYXhIZWlnaHQiOiJJbmZpbml0eSIsIlNtYXJ0Rm9yZWdyb3VuZElzQWN0aXZlIjpmYWxzZSwiSG9yaXpvbnRhbEFsaWdubWVudCI6MCwiVmVydGljYWxBbGlnbm1lbnQiOjAsIlNtYXJ0Rm9yZWdyb3VuZCI6bnVsbCwiTWFyZ2luIjp7IiRpZCI6IjI1IiwiVG9wIjowLCJMZWZ0IjoyNSwiUmlnaHQiOjAsIkJvdHRvbSI6MH0sIlBhZGRpbmciOnsiJGlkIjoiMjYiLCJUb3AiOjAsIkxlZnQiOjAsIlJpZ2h0IjowLCJCb3R0b20iOjB9LCJCYWNrZ3JvdW5kIjp7IiRpZCI6IjI3IiwiQ29sb3IiOnsiJHJlZiI6IjIwIn19LCJJc1Zpc2libGUiOnRydW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dHJ1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jU1LCJHIjowLCJCIjowfX0sIkFwcGVuZFllYXJPblllYXJDaGFuZ2UiOnRydWUsIkVsYXBzZWRUaW1lRm9ybWF0IjoyLCJUb2RheU1hcmtlclBvc2l0aW9uIjozLCJRdWlja1Bvc2l0aW9uIjoxLCJBYnNvbHV0ZVBvc2l0aW9uIjoxNzIuNS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E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A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wLjAsIkxpbmVUeXBlIjowLCJQYXJlbnRTdHlsZSI6bnVsbH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TAxIiwiTWFyZ2luIjp7IiRpZCI6IjEwMiIsIlRvcCI6MCwiTGVmdCI6NCwiUmlnaHQiOjQsIkJvdHRvbSI6MH0sIlBhZGRpbmciOnsiJGlkIjoiMTAzIiwiVG9wIjowLCJMZWZ0IjowLCJSaWdodCI6MCwiQm90dG9tIjowfSwiQmFja2dyb3VuZCI6bnVsbCwiSXNWaXNpYmxlIjp0cnVlLCJXaWR0aCI6MC4wLCJIZWlnaHQiOjE2LjAsIkJvcmRlclN0eWxlIjp7IiRpZCI6IjEwNCIsIkxpbmVDb2xvciI6eyIkaWQiOiIxMDUiLCIkdHlwZSI6Ik5MUkUuQ29tbW9uLkRvbS5Tb2xpZENvbG9yQnJ1c2gsIE5MUkUuQ29tbW9uIiwiQ29sb3IiOnsiJGlkIjoiMTA2IiwiQSI6MjU1LCJSIjoyNTUsIkciOjAsIkIiOjB9fSwiTGluZVdlaWdodCI6MC4wLCJMaW5lVHlwZSI6MCwiUGFyZW50U3R5bGUiOm51bGx9LCJQYXJlbnRTdHlsZSI6bnVsbH0sIlRpdGxlU3R5bGUiOnsiJGlkIjoiMTA3IiwiRm9udFNldHRpbmdzIjp7IiRpZCI6IjEwOCIsIkZvbnRTaXplIjoxMSwiRm9udE5hbWUiOiJDYWxpYnJpIiwiSXNCb2xkIjp0cnVlLCJJc0l0YWxpYyI6ZmFsc2UsIklzVW5kZXJsaW5lZCI6ZmFsc2UsIlBhcmVudFN0eWxlIjpudWxsfSwiQXV0b1NpemUiOjAsIkZvcmVncm91bmQiOnsiJGlkIjoiMTA5IiwiQ29sb3IiOnsiJGlkIjoiMTEwIiwiQSI6MjU1LCJSIjowLCJHIjowLCJCIjow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CwiRm9udE5hbWUiOiJDYWxpYnJpIiwiSXNCb2xkIjpmYWxzZSwiSXNJdGFsaWMiOmZhbHNlLCJJc1VuZGVybGluZWQiOmZhbHNlLCJQYXJlbnRTdHlsZSI6bnVsbH0sIkF1dG9TaXplIjowLCJGb3JlZ3JvdW5kIjp7IiRpZCI6IjExNiIsIkNvbG9yIjp7IiRpZCI6IjExNyIsIkEiOjI1NSwiUiI6MzEsIkciOjczLCJCIjoxMjZ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S9kL3l5eXkiLCJTZXBhcmF0b3IiOiIvIiwiVXNlSW50ZXJuYXRpb25hbERhdGVGb3JtYXQiOmZhbHNlfSwiSXNWaXNpYmxlIjp0cnVlLCJQYXJlbnRTdHlsZSI6bnVsbH0sIlNob3dFbGFwc2VkVGltZUdyYWRpZW50U3R5bGUiOmZhbHNlfSwiU2NhbGUiOnsiJGlkIjoiMTIyIiwiU3RhcnREYXRlIjoiMjAxNi0wOS0yMFQyMzo1OTo1OS45OTlaIiwiRW5kRGF0ZSI6IjIwMTYtMTEtMzBUMDA6MDA6MDBaIiwiRm9ybWF0IjoiTU0iLCJUeXBlIjoyLCJBdXRvRGF0ZVJhbmdlIjp0cnVlLCJXb3JraW5nRGF5cyI6MzEsIlRvZGF5TWFya2VyVGV4dCI6IkF1am91cmQnaHVpIiwiQXV0b1NjYWxlVHlwZSI6ZmFsc2V9LCJNaWxlc3RvbmVzIjpbeyIkaWQiOiIxMjMiLCJEYXRlIjoiMjAxNi0wOS0yMFQyMzo1OTo1OS45OTlaIiwiU3R5bGUiOnsiJGlkIjoiMTI0IiwiU2hhcGUiOjIsIkNvbm5lY3Rvck1hcmdpbiI6eyIkcmVmIjoiNTQifSwiQ29ubmVjdG9yU3R5bGUiOnsiJGlkIjoiMTI1IiwiTGluZUNvbG9yIjp7IiRpZCI6IjEyNiIsIiR0eXBlIjoiTkxSRS5Db21tb24uRG9tLlNvbGlkQ29sb3JCcnVzaCwgTkxSRS5Db21tb24iLCJDb2xvciI6eyIkaWQiOiIxMjciLCJBIjoxMjcsIlIiOjAsIkciOjExNCwiQiI6MTg4fX0sIkxpbmVXZWlnaHQiOjEuMCwiTGluZVR5cGUiOjAsIlBhcmVudFN0eWxlIjp7IiRyZWYiOiI1NSJ9fSwiSXNCZWxvd1RpbWViYW5kIjpmYWxzZSwiSGlkZURhdGUiOmZhbHNlLCJTaGFwZVNpemUiOjEsIlNwYWNpbmciOjEuMCwiUGFkZGluZyI6eyIkcmVmIjoiNTgifSwiU2hhcGVTdHlsZSI6eyIkaWQiOiIxMjgiLCJNYXJnaW4iOnsiJHJlZiI6IjYwIn0sIlBhZGRpbmciOnsiJHJlZiI6IjYxIn0sIkJhY2tncm91bmQiOnsiJGlkIjoiMTI5IiwiQ29sb3IiOnsiJGlkIjoiMTMwIiwiQSI6MjU1LCJSIjowLCJHIjoxMTQsIkIiOjE4OH19LCJJc1Zpc2libGUiOnRydWUsIldpZHRoIjoxOC4wLCJIZWlnaHQiOjIwLjAsIkJvcmRlclN0eWxlIjp7IiRpZCI6IjEzMSIsIkxpbmVDb2xvciI6eyIkcmVmIjoiNjMifSwiTGluZVdlaWdodCI6MC4wLCJMaW5lVHlwZSI6MCwiUGFyZW50U3R5bGUiOnsiJHJlZiI6IjYyIn19LCJQYXJlbnRTdHlsZSI6eyIkcmVmIjoiNTkifX0sIlRpdGxlU3R5bGUiOnsiJGlkIjoiMTMyIiwiRm9udFNldHRpbmdzIjp7IiRpZCI6IjEz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M0IiwiTGluZUNvbG9yIjpudWxsLCJMaW5lV2VpZ2h0IjowLjAsIkxpbmVUeXBlIjowLCJQYXJlbnRTdHlsZSI6bnVsbH0sIlBhcmVudFN0eWxlIjp7IiRyZWYiOiI2NSJ9fSwiRGF0ZVN0eWxlIjp7IiRpZCI6IjEzNSIsIkZvbnRTZXR0aW5ncyI6eyIkaWQiOiIxMz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ciLCJMaW5lQ29sb3IiOm51bGwsIkxpbmVXZWlnaHQiOjAuMCwiTGluZVR5cGUiOjAsIlBhcmVudFN0eWxlIjpudWxsfSwiUGFyZW50U3R5bGUiOnsiJHJlZiI6IjcyIn19LCJEYXRlRm9ybWF0Ijp7IiRyZWYiOiI3OSJ9LCJJc1Zpc2libGUiOnRydWUsIlBhcmVudFN0eWxlIjp7IiRyZWYiOiI1MyJ9fSwiUG9zaXRpb24iOnsiJGlkIjoiMTM4IiwiUmF0aW8iOjAuMCwiSXNDdXN0b20iOmZhbHNlfSwiSWQiOiJkNGMyODY5My0wYWYwLTRlZTMtYTJmYy05ZGY1ZTVlZDI1Y2IiLCJUaXRsZSI6IlRvZGF5IiwiTm90ZSI6bnVsbCwiSHlwZXJsaW5rIjpudWxsLCJJc0NoYW5nZWQiOmZhbHNlLCJJc05ldyI6ZmFsc2V9LHsiJGlkIjoiMTM5IiwiRGF0ZSI6IjIwMTYtMTEtMDJUMDA6MDA6MDBaIiwiU3R5bGUiOnsiJGlkIjoiMTQwIiwiU2hhcGUiOjIsIkNvbm5lY3Rvck1hcmdpbiI6eyIkcmVmIjoiNTQifSwiQ29ubmVjdG9yU3R5bGUiOnsiJGlkIjoiMTQxIiwiTGluZUNvbG9yIjp7IiRpZCI6IjE0MiIsIiR0eXBlIjoiTkxSRS5Db21tb24uRG9tLlNvbGlkQ29sb3JCcnVzaCwgTkxSRS5Db21tb24iLCJDb2xvciI6eyIkaWQiOiIxNDMiLCJBIjoxMjcsIlIiOjI0NywiRyI6MTUwLCJCIjo3MH19LCJMaW5lV2VpZ2h0IjoxLjAsIkxpbmVUeXBlIjowLCJQYXJlbnRTdHlsZSI6eyIkcmVmIjoiNTUifX0sIklzQmVsb3dUaW1lYmFuZCI6ZmFsc2UsIkhpZGVEYXRlIjpmYWxzZSwiU2hhcGVTaXplIjoxLCJTcGFjaW5nIjoxLjAsIlBhZGRpbmciOnsiJHJlZiI6IjU4In0sIlNoYXBlU3R5bGUiOnsiJGlkIjoiMTQ0IiwiTWFyZ2luIjp7IiRyZWYiOiI2MCJ9LCJQYWRkaW5nIjp7IiRyZWYiOiI2MSJ9LCJCYWNrZ3JvdW5kIjp7IiRpZCI6IjE0NSIsIkNvbG9yIjp7IiRpZCI6IjE0NiIsIkEiOjI1NSwiUiI6MjQ3LCJHIjoxNTAsIkIiOjcwfX0sIklzVmlzaWJsZSI6dHJ1ZSwiV2lkdGgiOjE4LjAsIkhlaWdodCI6MjAuMCwiQm9yZGVyU3R5bGUiOnsiJGlkIjoiMTQ3IiwiTGluZUNvbG9yIjp7IiRyZWYiOiI2MyJ9LCJMaW5lV2VpZ2h0IjowLjAsIkxpbmVUeXBlIjowLCJQYXJlbnRTdHlsZSI6eyIkcmVmIjoiNjIifX0sIlBhcmVudFN0eWxlIjp7IiRyZWYiOiI1OSJ9fSwiVGl0bGVTdHlsZSI6eyIkaWQiOiIxNDgiLCJGb250U2V0dGluZ3MiOnsiJGlkIjoiMTQ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TAiLCJMaW5lQ29sb3IiOm51bGwsIkxpbmVXZWlnaHQiOjAuMCwiTGluZVR5cGUiOjAsIlBhcmVudFN0eWxlIjpudWxsfSwiUGFyZW50U3R5bGUiOnsiJHJlZiI6IjY1In19LCJEYXRlU3R5bGUiOnsiJGlkIjoiMTUxIiwiRm9udFNldHRpbmdzIjp7IiRpZCI6IjE1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yIsIkxpbmVDb2xvciI6bnVsbCwiTGluZVdlaWdodCI6MC4wLCJMaW5lVHlwZSI6MCwiUGFyZW50U3R5bGUiOm51bGx9LCJQYXJlbnRTdHlsZSI6eyIkcmVmIjoiNzIifX0sIkRhdGVGb3JtYXQiOnsiJHJlZiI6Ijc5In0sIklzVmlzaWJsZSI6dHJ1ZSwiUGFyZW50U3R5bGUiOnsiJHJlZiI6IjUzIn19LCJQb3NpdGlvbiI6eyIkaWQiOiIxNTQiLCJSYXRpbyI6MC4xNzg2MjMyNDkwNjk2NTM0MSwiSXNDdXN0b20iOnRydWV9LCJJZCI6ImNiMmM1NTEzLWEzYTQtNDFlNi05N2QxLTAxZGQ3NmJkZmE3MSIsIlRpdGxlIjoiVHJhaW5pbmcgZGF5IChJTVQpXHIiLCJOb3RlIjpudWxsLCJIeXBlcmxpbmsiOm51bGwsIklzQ2hhbmdlZCI6ZmFsc2UsIklzTmV3IjpmYWxzZX0seyIkaWQiOiIxNTUiLCJEYXRlIjoiMjAxNi0xMS0xNlQwMDowMDowMFoiLCJTdHlsZSI6eyIkaWQiOiIxNTYiLCJTaGFwZSI6MiwiQ29ubmVjdG9yTWFyZ2luIjp7IiRyZWYiOiI1NCJ9LCJDb25uZWN0b3JTdHlsZSI6eyIkaWQiOiIxNTciLCJMaW5lQ29sb3IiOnsiJGlkIjoiMTU4IiwiJHR5cGUiOiJOTFJFLkNvbW1vbi5Eb20uU29saWRDb2xvckJydXNoLCBOTFJFLkNvbW1vbiIsIkNvbG9yIjp7IiRpZCI6IjE1OSIsIkEiOjEyNywiUiI6MjQ3LCJHIjoxNTAsIkIiOjcwfX0sIkxpbmVXZWlnaHQiOjEuMCwiTGluZVR5cGUiOjAsIlBhcmVudFN0eWxlIjp7IiRyZWYiOiI1NSJ9fSwiSXNCZWxvd1RpbWViYW5kIjpmYWxzZSwiSGlkZURhdGUiOmZhbHNlLCJTaGFwZVNpemUiOjEsIlNwYWNpbmciOjEuMCwiUGFkZGluZyI6eyIkcmVmIjoiNTgifSwiU2hhcGVTdHlsZSI6eyIkaWQiOiIxNjAiLCJNYXJnaW4iOnsiJHJlZiI6IjYwIn0sIlBhZGRpbmciOnsiJHJlZiI6IjYxIn0sIkJhY2tncm91bmQiOnsiJGlkIjoiMTYxIiwiQ29sb3IiOnsiJGlkIjoiMTYyIiwiQSI6MjU1LCJSIjoyNDcsIkciOjE1MCwiQiI6NzB9fSwiSXNWaXNpYmxlIjp0cnVlLCJXaWR0aCI6MTguMCwiSGVpZ2h0IjoyMC4wLCJCb3JkZXJTdHlsZSI6eyIkaWQiOiIxNjMiLCJMaW5lQ29sb3IiOnsiJHJlZiI6IjYzIn0sIkxpbmVXZWlnaHQiOjAuMCwiTGluZVR5cGUiOjAsIlBhcmVudFN0eWxlIjp7IiRyZWYiOiI2MiJ9fSwiUGFyZW50U3R5bGUiOnsiJHJlZiI6IjU5In19LCJUaXRsZVN0eWxlIjp7IiRpZCI6IjE2NCIsIkZvbnRTZXR0aW5ncyI6eyIkaWQiOiIxNjUiLCJGb250U2l6ZSI6MTEsIkZvbnROYW1lIjoiQ2FsaWJyaSIsIklzQm9sZCI6dHJ1ZSwiSXNJdGFsaWMiOmZhbHNlLCJJc1VuZGVybGluZWQiOmZhbHNlLCJQYXJlbnRTdHlsZSI6eyIkcmVmIjoiNjYifX0sIkF1dG9TaXplIjoyLCJGb3JlZ3JvdW5kIjp7IiRyZWYiOiI2NyJ9LCJNYXhXaWR0aCI6OD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Y2IiwiTGluZUNvbG9yIjpudWxsLCJMaW5lV2VpZ2h0IjowLjAsIkxpbmVUeXBlIjowLCJQYXJlbnRTdHlsZSI6bnVsbH0sIlBhcmVudFN0eWxlIjp7IiRyZWYiOiI2NSJ9fSwiRGF0ZVN0eWxlIjp7IiRpZCI6IjE2NyIsIkZvbnRTZXR0aW5ncyI6eyIkaWQiOiIxNjg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kiLCJMaW5lQ29sb3IiOm51bGwsIkxpbmVXZWlnaHQiOjAuMCwiTGluZVR5cGUiOjAsIlBhcmVudFN0eWxlIjpudWxsfSwiUGFyZW50U3R5bGUiOnsiJHJlZiI6IjcyIn19LCJEYXRlRm9ybWF0Ijp7IiRyZWYiOiI3OSJ9LCJJc1Zpc2libGUiOnRydWUsIlBhcmVudFN0eWxlIjp7IiRyZWYiOiI1MyJ9fSwiUG9zaXRpb24iOnsiJGlkIjoiMTcwIiwiUmF0aW8iOjAuMzMyOTExMjUxODY4NzMwNzIsIklzQ3VzdG9tIjp0cnVlfSwiSWQiOiI1NzE3MTI2YS0wZGVmLTRlYWQtYjU4My1jYzcyNDZlMWEwODMiLCJUaXRsZSI6IlRyYWluaW5nIGRheSAoTHljw6llIEd1eW5lbWVyKVxyIiwiTm90ZSI6bnVsbCwiSHlwZXJsaW5rIjpudWxsLCJJc0NoYW5nZWQiOmZhbHNlLCJJc05ldyI6ZmFsc2V9LHsiJGlkIjoiMTcxIiwiRGF0ZSI6IjIwMTYtMTEtMzBUMDA6MDA6MDBaIiwiU3R5bGUiOnsiJGlkIjoiMTcyIiwiU2hhcGUiOjIsIkNvbm5lY3Rvck1hcmdpbiI6eyIkcmVmIjoiNTQifSwiQ29ubmVjdG9yU3R5bGUiOnsiJGlkIjoiMTczIiwiTGluZUNvbG9yIjp7IiRpZCI6IjE3NCIsIiR0eXBlIjoiTkxSRS5Db21tb24uRG9tLlNvbGlkQ29sb3JCcnVzaCwgTkxSRS5Db21tb24iLCJDb2xvciI6eyIkaWQiOiIxNzUiLCJBIjoxMjcsIlIiOjIwMywiRyI6MCwiQiI6MTh9fSwiTGluZVdlaWdodCI6MS4wLCJMaW5lVHlwZSI6MCwiUGFyZW50U3R5bGUiOnsiJHJlZiI6IjU1In19LCJJc0JlbG93VGltZWJhbmQiOmZhbHNlLCJIaWRlRGF0ZSI6ZmFsc2UsIlNoYXBlU2l6ZSI6MSwiU3BhY2luZyI6MS4wLCJQYWRkaW5nIjp7IiRyZWYiOiI1OCJ9LCJTaGFwZVN0eWxlIjp7IiRpZCI6IjE3NiIsIk1hcmdpbiI6eyIkcmVmIjoiNjAifSwiUGFkZGluZyI6eyIkcmVmIjoiNjEifSwiQmFja2dyb3VuZCI6eyIkaWQiOiIxNzciLCJDb2xvciI6eyIkaWQiOiIxNzgiLCJBIjoyNTUsIlIiOjIwMywiRyI6MCwiQiI6MTh9fSwiSXNWaXNpYmxlIjp0cnVlLCJXaWR0aCI6MTguMCwiSGVpZ2h0IjoyMC4wLCJCb3JkZXJTdHlsZSI6eyIkaWQiOiIxNzkiLCJMaW5lQ29sb3IiOnsiJHJlZiI6IjYzIn0sIkxpbmVXZWlnaHQiOjAuMCwiTGluZVR5cGUiOjAsIlBhcmVudFN0eWxlIjp7IiRyZWYiOiI2MiJ9fSwiUGFyZW50U3R5bGUiOnsiJHJlZiI6IjU5In19LCJUaXRsZVN0eWxlIjp7IiRpZCI6IjE4MCIsIkZvbnRTZXR0aW5ncyI6eyIkaWQiOiIxODEiLCJGb250U2l6ZSI6MTEsIkZvbnROYW1lIjoiQ2FsaWJyaSIsIklzQm9sZCI6dHJ1ZSwiSXNJdGFsaWMiOmZhbHNlLCJJc1VuZGVybGluZWQiOmZhbHNlLCJQYXJlbnRTdHlsZSI6eyIkcmVmIjoiNjYifX0sIkF1dG9TaXplIjoyLCJGb3JlZ3JvdW5kIjp7IiRyZWYiOiI2NyJ9LCJNYXhXaWR0aCI6Mj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gyIiwiTGluZUNvbG9yIjpudWxsLCJMaW5lV2VpZ2h0IjowLjAsIkxpbmVUeXBlIjowLCJQYXJlbnRTdHlsZSI6bnVsbH0sIlBhcmVudFN0eWxlIjp7IiRyZWYiOiI2NSJ9fSwiRGF0ZVN0eWxlIjp7IiRpZCI6IjE4MyIsIkZvbnRTZXR0aW5ncyI6eyIkaWQiOiIxOD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UiLCJMaW5lQ29sb3IiOm51bGwsIkxpbmVXZWlnaHQiOjAuMCwiTGluZVR5cGUiOjAsIlBhcmVudFN0eWxlIjpudWxsfSwiUGFyZW50U3R5bGUiOnsiJHJlZiI6IjcyIn19LCJEYXRlRm9ybWF0Ijp7IiRyZWYiOiI3OSJ9LCJJc1Zpc2libGUiOnRydWUsIlBhcmVudFN0eWxlIjp7IiRyZWYiOiI1MyJ9fSwiUG9zaXRpb24iOnsiJGlkIjoiMTg2IiwiUmF0aW8iOjAuMjExNzc1NDM2NTg5NzQ3MjksIklzQ3VzdG9tIjp0cnVlfSwiSWQiOiJmMjkxNjdlMi00ZGY5LTQyNTktYjdmNC0xNmZmZjRlODc3NjAiLCJUaXRsZSI6IkZpbmFsIHJlcG9ydCIsIk5vdGUiOm51bGwsIkh5cGVybGluayI6bnVsbCwiSXNDaGFuZ2VkIjpmYWxzZSwiSXNOZXciOmZhbHNlfV0sIlRhc2tzIjpbeyIkaWQiOiIxODciLCJHcm91cE5hbWUiOm51bGwsIlN0YXJ0RGF0ZSI6IjIwMTYtMTAtMDZUMDA6MDA6MDBaIiwiRW5kRGF0ZSI6IjIwMTYtMTAtMDdUMDA6MDA6MDBaIiwiUGVyY2VudGFnZUNvbXBsZXRlIjpudWxsLCJTdHlsZSI6eyIkaWQiOiIxODgiLCJTaGFwZSI6MCwiU2hhcGVUaGlja25lc3MiOjEsIkR1cmF0aW9uRm9ybWF0IjowLCJJbmNsdWRlTm9uV29ya2luZ0RheXNJbkR1cmF0aW9uIjp0cnVlLCJQZXJjZW50YWdlQ29tcGxldGVTdHlsZSI6eyIkaWQiOiIxODkiLCJGb250U2V0dGluZ3MiOnsiJGlkIjoiMTkw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TkxIiwiTGluZUNvbG9yIjpudWxsLCJMaW5lV2VpZ2h0IjowLjAsIkxpbmVUeXBlIjowLCJQYXJlbnRTdHlsZSI6bnVsbH0sIlBhcmVudFN0eWxlIjp7IiRyZWYiOiI4MSJ9fSwiRHVyYXRpb25TdHlsZSI6eyIkaWQiOiIxOTIiLCJGb250U2V0dGluZ3MiOnsiJGlkIjoiMTkz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Tk0IiwiTGluZUNvbG9yIjpudWxsLCJMaW5lV2VpZ2h0IjowLjAsIkxpbmVUeXBlIjowLCJQYXJlbnRTdHlsZSI6bnVsbH0sIlBhcmVudFN0eWxlIjp7IiRyZWYiOiI4OCJ9fSwiSG9yaXpvbnRhbENvbm5lY3RvclN0eWxlIjp7IiRpZCI6IjE5NSIsIkxpbmVDb2xvciI6eyIkcmVmIjoiOTYifSwiTGluZVdlaWdodCI6MS4wLCJMaW5lVHlwZSI6MCwiUGFyZW50U3R5bGUiOnsiJHJlZiI6Ijk1In19LCJWZXJ0aWNhbENvbm5lY3RvclN0eWxlIjp7IiRpZCI6IjE5N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E5NyIsIk1hcmdpbiI6eyIkcmVmIjoiMTAyIn0sIlBhZGRpbmciOnsiJHJlZiI6IjEwMyJ9LCJCYWNrZ3JvdW5kIjp7IiRpZCI6IjE5OCIsIkNvbG9yIjp7IiRpZCI6IjE5OSIsIkEiOjI1NSwiUiI6MCwiRyI6MTE0LCJCIjoxODh9fSwiSXNWaXNpYmxlIjp0cnVlLCJXaWR0aCI6MC4wLCJIZWlnaHQiOjE2LjAsIkJvcmRlclN0eWxlIjp7IiRpZCI6IjIwMCIsIkxpbmVDb2xvciI6eyIkcmVmIjoiMTA1In0sIkxpbmVXZWlnaHQiOjAuMCwiTGluZVR5cGUiOjAsIlBhcmVudFN0eWxlIjp7IiRyZWYiOiIxMDQifX0sIlBhcmVudFN0eWxlIjp7IiRyZWYiOiIxMDEifX0sIlRpdGxlU3R5bGUiOnsiJGlkIjoiMjAxIiwiRm9udFNldHRpbmdzIjp7IiRpZCI6IjIw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DMiLCJMaW5lQ29sb3IiOm51bGwsIkxpbmVXZWlnaHQiOjAuMCwiTGluZVR5cGUiOjAsIlBhcmVudFN0eWxlIjpudWxsfSwiUGFyZW50U3R5bGUiOnsiJHJlZiI6IjEwNyJ9fSwiRGF0ZVN0eWxlIjp7IiRpZCI6IjIwNCIsIkZvbnRTZXR0aW5ncyI6eyIkaWQiOiIyMD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wNiIsIkxpbmVDb2xvciI6bnVsbCwiTGluZVdlaWdodCI6MC4wLCJMaW5lVHlwZSI6MCwiUGFyZW50U3R5bGUiOm51bGx9LCJQYXJlbnRTdHlsZSI6eyIkcmVmIjoiMTE0In19LCJEYXRlRm9ybWF0Ijp7IiRyZWYiOiIxMjEifSwiSXNWaXNpYmxlIjp0cnVlLCJQYXJlbnRTdHlsZSI6eyIkcmVmIjoiODAifX0sIkluZGV4IjoxLCJJZCI6ImE0NTdmZDI4LTJlNmUtNDk3NC04NTFhLThhZDkwMTA3NjRkNSIsIlRpdGxlIjoiU3R1ZGVudHMgaUludGVydmlld3MgKElNVClcciIsIk5vdGUiOm51bGwsIkh5cGVybGluayI6bnVsbCwiSXNDaGFuZ2VkIjpmYWxzZSwiSXNOZXciOmZhbHNlfSx7IiRpZCI6IjIwNyIsIkdyb3VwTmFtZSI6bnVsbCwiU3RhcnREYXRlIjoiMjAxNi0xMC0xMVQwMDowMDowMFoiLCJFbmREYXRlIjoiMjAxNi0xMC0xMlQwMDowMDowMFoiLCJQZXJjZW50YWdlQ29tcGxldGUiOm51bGwsIlN0eWxlIjp7IiRpZCI6IjIwOCIsIlNoYXBlIjowLCJTaGFwZVRoaWNrbmVzcyI6MSwiRHVyYXRpb25Gb3JtYXQiOjAsIkluY2x1ZGVOb25Xb3JraW5nRGF5c0luRHVyYXRpb24iOnRydWUsIlBlcmNlbnRhZ2VDb21wbGV0ZVN0eWxlIjp7IiRpZCI6IjIwOSIsIkZvbnRTZXR0aW5ncyI6eyIkaWQiOiIy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TEiLCJMaW5lQ29sb3IiOm51bGwsIkxpbmVXZWlnaHQiOjAuMCwiTGluZVR5cGUiOjAsIlBhcmVudFN0eWxlIjpudWxsfSwiUGFyZW50U3R5bGUiOnsiJHJlZiI6IjgxIn19LCJEdXJhdGlvblN0eWxlIjp7IiRpZCI6IjIxMiIsIkZvbnRTZXR0aW5ncyI6eyIkaWQiOiIy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TQiLCJMaW5lQ29sb3IiOm51bGwsIkxpbmVXZWlnaHQiOjAuMCwiTGluZVR5cGUiOjAsIlBhcmVudFN0eWxlIjpudWxsfSwiUGFyZW50U3R5bGUiOnsiJHJlZiI6Ijg4In19LCJIb3Jpem9udGFsQ29ubmVjdG9yU3R5bGUiOnsiJGlkIjoiMjE1IiwiTGluZUNvbG9yIjp7IiRyZWYiOiI5NiJ9LCJMaW5lV2VpZ2h0IjoxLjAsIkxpbmVUeXBlIjowLCJQYXJlbnRTdHlsZSI6eyIkcmVmIjoiOTUifX0sIlZlcnRpY2FsQ29ubmVjdG9yU3R5bGUiOnsiJGlkIjoiMj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E3IiwiTWFyZ2luIjp7IiRyZWYiOiIxMDIifSwiUGFkZGluZyI6eyIkcmVmIjoiMTAzIn0sIkJhY2tncm91bmQiOnsiJGlkIjoiMjE4IiwiQ29sb3IiOnsiJGlkIjoiMjE5IiwiQSI6MjU1LCJSIjo3OSwiRyI6MTI5LCJCIjoxODl9fSwiSXNWaXNpYmxlIjp0cnVlLCJXaWR0aCI6MC4wLCJIZWlnaHQiOjE2LjAsIkJvcmRlclN0eWxlIjp7IiRpZCI6IjIyMCIsIkxpbmVDb2xvciI6eyIkcmVmIjoiMTA1In0sIkxpbmVXZWlnaHQiOjAuMCwiTGluZVR5cGUiOjAsIlBhcmVudFN0eWxlIjp7IiRyZWYiOiIxMDQifX0sIlBhcmVudFN0eWxlIjp7IiRyZWYiOiIxMDEifX0sIlRpdGxlU3R5bGUiOnsiJGlkIjoiMjIxIiwiRm9udFNldHRpbmdzIjp7IiRpZCI6IjIy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jMiLCJMaW5lQ29sb3IiOm51bGwsIkxpbmVXZWlnaHQiOjAuMCwiTGluZVR5cGUiOjAsIlBhcmVudFN0eWxlIjpudWxsfSwiUGFyZW50U3R5bGUiOnsiJHJlZiI6IjEwNyJ9fSwiRGF0ZVN0eWxlIjp7IiRpZCI6IjIyNCIsIkZvbnRTZXR0aW5ncyI6eyIkaWQiOiIyM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yNiIsIkxpbmVDb2xvciI6bnVsbCwiTGluZVdlaWdodCI6MC4wLCJMaW5lVHlwZSI6MCwiUGFyZW50U3R5bGUiOm51bGx9LCJQYXJlbnRTdHlsZSI6eyIkcmVmIjoiMTE0In19LCJEYXRlRm9ybWF0Ijp7IiRyZWYiOiIxMjEifSwiSXNWaXNpYmxlIjp0cnVlLCJQYXJlbnRTdHlsZSI6eyIkcmVmIjoiODAifX0sIkluZGV4IjoyLCJJZCI6IjEzNTI1NzU1LWNiYjYtNDc0NS1iOTAwLWJiN2NlN2RhNTE5ZCIsIlRpdGxlIjoiU3R1ZGVudHMgaW50ZXJ2aWV3cyAoTHljw6llIEd1eW5lbWVyKVxyIiwiTm90ZSI6bnVsbCwiSHlwZXJsaW5rIjpudWxsLCJJc0NoYW5nZWQiOmZhbHNlLCJJc05ldyI6ZmFsc2V9LHsiJGlkIjoiMjI3IiwiR3JvdXBOYW1lIjpudWxsLCJTdGFydERhdGUiOiIyMDE2LTEwLTEwVDAwOjAwOjAwWiIsIkVuZERhdGUiOiIyMDE2LTEwLTIxVDAwOjAwOjAwWiIsIlBlcmNlbnRhZ2VDb21wbGV0ZSI6bnVsbCwiU3R5bGUiOnsiJGlkIjoiMjI4IiwiU2hhcGUiOjAsIlNoYXBlVGhpY2tuZXNzIjoxLCJEdXJhdGlvbkZvcm1hdCI6MCwiSW5jbHVkZU5vbldvcmtpbmdEYXlzSW5EdXJhdGlvbiI6dHJ1ZSwiUGVyY2VudGFnZUNvbXBsZXRlU3R5bGUiOnsiJGlkIjoiMjI5IiwiRm9udFNldHRpbmdzIjp7IiRpZCI6IjIz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zMSIsIkxpbmVDb2xvciI6bnVsbCwiTGluZVdlaWdodCI6MC4wLCJMaW5lVHlwZSI6MCwiUGFyZW50U3R5bGUiOm51bGx9LCJQYXJlbnRTdHlsZSI6eyIkcmVmIjoiODEifX0sIkR1cmF0aW9uU3R5bGUiOnsiJGlkIjoiMjMyIiwiRm9udFNldHRpbmdzIjp7IiRpZCI6IjIz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zNCIsIkxpbmVDb2xvciI6bnVsbCwiTGluZVdlaWdodCI6MC4wLCJMaW5lVHlwZSI6MCwiUGFyZW50U3R5bGUiOm51bGx9LCJQYXJlbnRTdHlsZSI6eyIkcmVmIjoiODgifX0sIkhvcml6b250YWxDb25uZWN0b3JTdHlsZSI6eyIkaWQiOiIyMzUiLCJMaW5lQ29sb3IiOnsiJHJlZiI6Ijk2In0sIkxpbmVXZWlnaHQiOjEuMCwiTGluZVR5cGUiOjAsIlBhcmVudFN0eWxlIjp7IiRyZWYiOiI5NSJ9fSwiVmVydGljYWxDb25uZWN0b3JTdHlsZSI6eyIkaWQiOiIyM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MzciLCJNYXJnaW4iOnsiJHJlZiI6IjEwMiJ9LCJQYWRkaW5nIjp7IiRyZWYiOiIxMDMifSwiQmFja2dyb3VuZCI6eyIkaWQiOiIyMzgiLCJDb2xvciI6eyIkaWQiOiIyMzkiLCJBIjoyNTUsIlIiOjc1LCJHIjoxNzIsIkIiOjE5OH19LCJJc1Zpc2libGUiOnRydWUsIldpZHRoIjowLjAsIkhlaWdodCI6MTYuMCwiQm9yZGVyU3R5bGUiOnsiJGlkIjoiMjQwIiwiTGluZUNvbG9yIjp7IiRyZWYiOiIxMDUifSwiTGluZVdlaWdodCI6MC4wLCJMaW5lVHlwZSI6MCwiUGFyZW50U3R5bGUiOnsiJHJlZiI6IjEwNCJ9fSwiUGFyZW50U3R5bGUiOnsiJHJlZiI6IjEwMSJ9fSwiVGl0bGVTdHlsZSI6eyIkaWQiOiIyNDEiLCJGb250U2V0dGluZ3MiOnsiJGlkIjoiMjQ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0MyIsIkxpbmVDb2xvciI6bnVsbCwiTGluZVdlaWdodCI6MC4wLCJMaW5lVHlwZSI6MCwiUGFyZW50U3R5bGUiOm51bGx9LCJQYXJlbnRTdHlsZSI6eyIkcmVmIjoiMTA3In19LCJEYXRlU3R5bGUiOnsiJGlkIjoiMjQ0IiwiRm9udFNldHRpbmdzIjp7IiRpZCI6IjI0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Q2IiwiTGluZUNvbG9yIjpudWxsLCJMaW5lV2VpZ2h0IjowLjAsIkxpbmVUeXBlIjowLCJQYXJlbnRTdHlsZSI6bnVsbH0sIlBhcmVudFN0eWxlIjp7IiRyZWYiOiIxMTQifX0sIkRhdGVGb3JtYXQiOnsiJHJlZiI6IjEyMSJ9LCJJc1Zpc2libGUiOnRydWUsIlBhcmVudFN0eWxlIjp7IiRyZWYiOiI4MCJ9fSwiSW5kZXgiOjMsIklkIjoiMjQxYTYxMTgtY2ViMC00Zjk4LWFiMmMtYmE4MjJhOGFmMDE3IiwiVGl0bGUiOiJQYXJlbnRzIGludGVydmlld3MgKElNVClcciIsIk5vdGUiOm51bGwsIkh5cGVybGluayI6bnVsbCwiSXNDaGFuZ2VkIjpmYWxzZSwiSXNOZXciOmZhbHNlfSx7IiRpZCI6IjI0NyIsIkdyb3VwTmFtZSI6bnVsbCwiU3RhcnREYXRlIjoiMjAxNi0xMC0xMFQwMDowMDowMFoiLCJFbmREYXRlIjoiMjAxNi0xMC0yMVQwMDowMDowMFoiLCJQZXJjZW50YWdlQ29tcGxldGUiOm51bGwsIlN0eWxlIjp7IiRpZCI6IjI0OCIsIlNoYXBlIjowLCJTaGFwZVRoaWNrbmVzcyI6MSwiRHVyYXRpb25Gb3JtYXQiOjAsIkluY2x1ZGVOb25Xb3JraW5nRGF5c0luRHVyYXRpb24iOnRydWUsIlBlcmNlbnRhZ2VDb21wbGV0ZVN0eWxlIjp7IiRpZCI6IjI0OSIsIkZvbnRTZXR0aW5ncyI6eyIkaWQiOiIyN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TEiLCJMaW5lQ29sb3IiOm51bGwsIkxpbmVXZWlnaHQiOjAuMCwiTGluZVR5cGUiOjAsIlBhcmVudFN0eWxlIjpudWxsfSwiUGFyZW50U3R5bGUiOnsiJHJlZiI6IjgxIn19LCJEdXJhdGlvblN0eWxlIjp7IiRpZCI6IjI1MiIsIkZvbnRTZXR0aW5ncyI6eyIkaWQiOiIyN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TQiLCJMaW5lQ29sb3IiOm51bGwsIkxpbmVXZWlnaHQiOjAuMCwiTGluZVR5cGUiOjAsIlBhcmVudFN0eWxlIjpudWxsfSwiUGFyZW50U3R5bGUiOnsiJHJlZiI6Ijg4In19LCJIb3Jpem9udGFsQ29ubmVjdG9yU3R5bGUiOnsiJGlkIjoiMjU1IiwiTGluZUNvbG9yIjp7IiRyZWYiOiI5NiJ9LCJMaW5lV2VpZ2h0IjoxLjAsIkxpbmVUeXBlIjowLCJQYXJlbnRTdHlsZSI6eyIkcmVmIjoiOTUifX0sIlZlcnRpY2FsQ29ubmVjdG9yU3R5bGUiOnsiJGlkIjoiMjU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U3IiwiTWFyZ2luIjp7IiRyZWYiOiIxMDIifSwiUGFkZGluZyI6eyIkcmVmIjoiMTAzIn0sIkJhY2tncm91bmQiOnsiJGlkIjoiMjU4IiwiQ29sb3IiOnsiJGlkIjoiMjU5IiwiQSI6MjU1LCJSIjo3NSwiRyI6MTcyLCJCIjoxOTh9fSwiSXNWaXNpYmxlIjp0cnVlLCJXaWR0aCI6MC4wLCJIZWlnaHQiOjE2LjAsIkJvcmRlclN0eWxlIjp7IiRpZCI6IjI2MCIsIkxpbmVDb2xvciI6eyIkcmVmIjoiMTA1In0sIkxpbmVXZWlnaHQiOjAuMCwiTGluZVR5cGUiOjAsIlBhcmVudFN0eWxlIjp7IiRyZWYiOiIxMDQifX0sIlBhcmVudFN0eWxlIjp7IiRyZWYiOiIxMDEifX0sIlRpdGxlU3R5bGUiOnsiJGlkIjoiMjYxIiwiRm9udFNldHRpbmdzIjp7IiRpZCI6IjI2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MiLCJMaW5lQ29sb3IiOm51bGwsIkxpbmVXZWlnaHQiOjAuMCwiTGluZVR5cGUiOjAsIlBhcmVudFN0eWxlIjpudWxsfSwiUGFyZW50U3R5bGUiOnsiJHJlZiI6IjEwNyJ9fSwiRGF0ZVN0eWxlIjp7IiRpZCI6IjI2NCIsIkZvbnRTZXR0aW5ncyI6eyIkaWQiOiIyN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2NiIsIkxpbmVDb2xvciI6bnVsbCwiTGluZVdlaWdodCI6MC4wLCJMaW5lVHlwZSI6MCwiUGFyZW50U3R5bGUiOm51bGx9LCJQYXJlbnRTdHlsZSI6eyIkcmVmIjoiMTE0In19LCJEYXRlRm9ybWF0Ijp7IiRyZWYiOiIxMjEifSwiSXNWaXNpYmxlIjp0cnVlLCJQYXJlbnRTdHlsZSI6eyIkcmVmIjoiODAifX0sIkluZGV4Ijo0LCJJZCI6ImFhODg3NDRlLTM4YjMtNGU5Ni04NjdhLTA4NTlkMmVlYWIyYSIsIlRpdGxlIjoiUGFyZW50cyBpbnRlcnZpZXdzICAoTHljw6llIEd1eW5lbWVyKVxyIiwiTm90ZSI6bnVsbCwiSHlwZXJsaW5rIjpudWxsLCJJc0NoYW5nZWQiOmZhbHNlLCJJc05ldyI6ZmFsc2V9LHsiJGlkIjoiMjY3IiwiR3JvdXBOYW1lIjpudWxsLCJTdGFydERhdGUiOiIyMDE2LTEwLTIyVDAwOjAwOjAwWiIsIkVuZERhdGUiOiIyMDE2LTEwLTI5VDAwOjAwOjAwWiIsIlBlcmNlbnRhZ2VDb21wbGV0ZSI6bnVsbCwiU3R5bGUiOnsiJGlkIjoiMjY4IiwiU2hhcGUiOjAsIlNoYXBlVGhpY2tuZXNzIjoxLCJEdXJhdGlvbkZvcm1hdCI6MCwiSW5jbHVkZU5vbldvcmtpbmdEYXlzSW5EdXJhdGlvbiI6dHJ1ZSwiUGVyY2VudGFnZUNvbXBsZXRlU3R5bGUiOnsiJGlkIjoiMjY5IiwiRm9udFNldHRpbmdzIjp7IiRpZCI6IjI3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3MSIsIkxpbmVDb2xvciI6bnVsbCwiTGluZVdlaWdodCI6MC4wLCJMaW5lVHlwZSI6MCwiUGFyZW50U3R5bGUiOm51bGx9LCJQYXJlbnRTdHlsZSI6eyIkcmVmIjoiODEifX0sIkR1cmF0aW9uU3R5bGUiOnsiJGlkIjoiMjcyIiwiRm9udFNldHRpbmdzIjp7IiRpZCI6IjI3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3NCIsIkxpbmVDb2xvciI6bnVsbCwiTGluZVdlaWdodCI6MC4wLCJMaW5lVHlwZSI6MCwiUGFyZW50U3R5bGUiOm51bGx9LCJQYXJlbnRTdHlsZSI6eyIkcmVmIjoiODgifX0sIkhvcml6b250YWxDb25uZWN0b3JTdHlsZSI6eyIkaWQiOiIyNzUiLCJMaW5lQ29sb3IiOnsiJHJlZiI6Ijk2In0sIkxpbmVXZWlnaHQiOjEuMCwiTGluZVR5cGUiOjAsIlBhcmVudFN0eWxlIjp7IiRyZWYiOiI5NSJ9fSwiVmVydGljYWxDb25uZWN0b3JTdHlsZSI6eyIkaWQiOiIyN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NzciLCJNYXJnaW4iOnsiJHJlZiI6IjEwMiJ9LCJQYWRkaW5nIjp7IiRyZWYiOiIxMDMifSwiQmFja2dyb3VuZCI6eyIkaWQiOiIyNzgiLCJDb2xvciI6eyIkaWQiOiIyNzkiLCJBIjoyNTUsIlIiOjE1NSwiRyI6MTg3LCJCIjo4OX19LCJJc1Zpc2libGUiOnRydWUsIldpZHRoIjowLjAsIkhlaWdodCI6MTYuMCwiQm9yZGVyU3R5bGUiOnsiJGlkIjoiMjgwIiwiTGluZUNvbG9yIjp7IiRyZWYiOiIxMDUifSwiTGluZVdlaWdodCI6MC4wLCJMaW5lVHlwZSI6MCwiUGFyZW50U3R5bGUiOnsiJHJlZiI6IjEwNCJ9fSwiUGFyZW50U3R5bGUiOnsiJHJlZiI6IjEwMSJ9fSwiVGl0bGVTdHlsZSI6eyIkaWQiOiIyODEiLCJGb250U2V0dGluZ3MiOnsiJGlkIjoiMjg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4MyIsIkxpbmVDb2xvciI6bnVsbCwiTGluZVdlaWdodCI6MC4wLCJMaW5lVHlwZSI6MCwiUGFyZW50U3R5bGUiOm51bGx9LCJQYXJlbnRTdHlsZSI6eyIkcmVmIjoiMTA3In19LCJEYXRlU3R5bGUiOnsiJGlkIjoiMjg0IiwiRm9udFNldHRpbmdzIjp7IiRpZCI6IjI4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g2IiwiTGluZUNvbG9yIjpudWxsLCJMaW5lV2VpZ2h0IjowLjAsIkxpbmVUeXBlIjowLCJQYXJlbnRTdHlsZSI6bnVsbH0sIlBhcmVudFN0eWxlIjp7IiRyZWYiOiIxMTQifX0sIkRhdGVGb3JtYXQiOnsiJHJlZiI6IjEyMSJ9LCJJc1Zpc2libGUiOnRydWUsIlBhcmVudFN0eWxlIjp7IiRyZWYiOiI4MCJ9fSwiSW5kZXgiOjUsIklkIjoiMWUxOGIzNjEtZjc1NS00NzNlLTliYTUtY2NhMjdmMWVhNDU0IiwiVGl0bGUiOiJSZXN0cmFuc2NyaXB0aW9uIiwiTm90ZSI6bnVsbCwiSHlwZXJsaW5rIjpudWxsLCJJc0NoYW5nZWQiOmZhbHNlLCJJc05ldyI6ZmFsc2V9LHsiJGlkIjoiMjg3IiwiR3JvdXBOYW1lIjpudWxsLCJTdGFydERhdGUiOiIyMDE2LTEwLTI0VDAwOjAwOjAwWiIsIkVuZERhdGUiOiIyMDE2LTExLTExVDAwOjAwOjAwWiIsIlBlcmNlbnRhZ2VDb21wbGV0ZSI6bnVsbCwiU3R5bGUiOnsiJGlkIjoiMjg4IiwiU2hhcGUiOjAsIlNoYXBlVGhpY2tuZXNzIjoxLCJEdXJhdGlvbkZvcm1hdCI6MCwiSW5jbHVkZU5vbldvcmtpbmdEYXlzSW5EdXJhdGlvbiI6dHJ1ZSwiUGVyY2VudGFnZUNvbXBsZXRlU3R5bGUiOnsiJGlkIjoiMjg5IiwiRm9udFNldHRpbmdzIjp7IiRpZCI6IjI5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5MSIsIkxpbmVDb2xvciI6bnVsbCwiTGluZVdlaWdodCI6MC4wLCJMaW5lVHlwZSI6MCwiUGFyZW50U3R5bGUiOm51bGx9LCJQYXJlbnRTdHlsZSI6eyIkcmVmIjoiODEifX0sIkR1cmF0aW9uU3R5bGUiOnsiJGlkIjoiMjkyIiwiRm9udFNldHRpbmdzIjp7IiRpZCI6IjI5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NCIsIkxpbmVDb2xvciI6bnVsbCwiTGluZVdlaWdodCI6MC4wLCJMaW5lVHlwZSI6MCwiUGFyZW50U3R5bGUiOm51bGx9LCJQYXJlbnRTdHlsZSI6eyIkcmVmIjoiODgifX0sIkhvcml6b250YWxDb25uZWN0b3JTdHlsZSI6eyIkaWQiOiIyOTUiLCJMaW5lQ29sb3IiOnsiJHJlZiI6Ijk2In0sIkxpbmVXZWlnaHQiOjEuMCwiTGluZVR5cGUiOjAsIlBhcmVudFN0eWxlIjp7IiRyZWYiOiI5NSJ9fSwiVmVydGljYWxDb25uZWN0b3JTdHlsZSI6eyIkaWQiOiIyOT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OTciLCJNYXJnaW4iOnsiJHJlZiI6IjEwMiJ9LCJQYWRkaW5nIjp7IiRyZWYiOiIxMDMifSwiQmFja2dyb3VuZCI6eyIkaWQiOiIyOTgiLCJDb2xvciI6eyIkaWQiOiIyOTkiLCJBIjoyNTUsIlIiOjI0NywiRyI6MTUwLCJCIjo3MH19LCJJc1Zpc2libGUiOnRydWUsIldpZHRoIjowLjAsIkhlaWdodCI6MTYuMCwiQm9yZGVyU3R5bGUiOnsiJGlkIjoiMzAwIiwiTGluZUNvbG9yIjp7IiRyZWYiOiIxMDUifSwiTGluZVdlaWdodCI6MC4wLCJMaW5lVHlwZSI6MCwiUGFyZW50U3R5bGUiOnsiJHJlZiI6IjEwNCJ9fSwiUGFyZW50U3R5bGUiOnsiJHJlZiI6IjEwMSJ9fSwiVGl0bGVTdHlsZSI6eyIkaWQiOiIzMDEiLCJGb250U2V0dGluZ3MiOnsiJGlkIjoiMzA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wMyIsIkxpbmVDb2xvciI6bnVsbCwiTGluZVdlaWdodCI6MC4wLCJMaW5lVHlwZSI6MCwiUGFyZW50U3R5bGUiOm51bGx9LCJQYXJlbnRTdHlsZSI6eyIkcmVmIjoiMTA3In19LCJEYXRlU3R5bGUiOnsiJGlkIjoiMzA0IiwiRm9udFNldHRpbmdzIjp7IiRpZCI6IjMw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A2IiwiTGluZUNvbG9yIjpudWxsLCJMaW5lV2VpZ2h0IjowLjAsIkxpbmVUeXBlIjowLCJQYXJlbnRTdHlsZSI6bnVsbH0sIlBhcmVudFN0eWxlIjp7IiRyZWYiOiIxMTQifX0sIkRhdGVGb3JtYXQiOnsiJHJlZiI6IjEyMSJ9LCJJc1Zpc2libGUiOnRydWUsIlBhcmVudFN0eWxlIjp7IiRyZWYiOiI4MCJ9fSwiSW5kZXgiOjYsIklkIjoiNzIxMGM0MzMtZjUzZC00NjQyLWI4ODItN2E0YzExYzhkY2NlIiwiVGl0bGUiOiJRdWFsaXRhdGl2ZSBhbmFseXNpcyIsIk5vdGUiOm51bGwsIkh5cGVybGluayI6bnVsbCwiSXNDaGFuZ2VkIjpmYWxzZSwiSXNOZXciOmZhbHNlfSx7IiRpZCI6IjMwNyIsIkdyb3VwTmFtZSI6bnVsbCwiU3RhcnREYXRlIjoiMjAxNi0xMS0wMVQwMDowMDowMFoiLCJFbmREYXRlIjoiMjAxNi0xMS0zMFQwMDowMDowMFoiLCJQZXJjZW50YWdlQ29tcGxldGUiOm51bGwsIlN0eWxlIjp7IiRpZCI6IjMwOCIsIlNoYXBlIjowLCJTaGFwZVRoaWNrbmVzcyI6MSwiRHVyYXRpb25Gb3JtYXQiOjAsIkluY2x1ZGVOb25Xb3JraW5nRGF5c0luRHVyYXRpb24iOnRydWUsIlBlcmNlbnRhZ2VDb21wbGV0ZVN0eWxlIjp7IiRpZCI6IjMwOSIsIkZvbnRTZXR0aW5ncyI6eyIkaWQiOiIz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MTEiLCJMaW5lQ29sb3IiOm51bGwsIkxpbmVXZWlnaHQiOjAuMCwiTGluZVR5cGUiOjAsIlBhcmVudFN0eWxlIjpudWxsfSwiUGFyZW50U3R5bGUiOnsiJHJlZiI6IjgxIn19LCJEdXJhdGlvblN0eWxlIjp7IiRpZCI6IjMxMiIsIkZvbnRTZXR0aW5ncyI6eyIkaWQiOiIz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TQiLCJMaW5lQ29sb3IiOm51bGwsIkxpbmVXZWlnaHQiOjAuMCwiTGluZVR5cGUiOjAsIlBhcmVudFN0eWxlIjpudWxsfSwiUGFyZW50U3R5bGUiOnsiJHJlZiI6Ijg4In19LCJIb3Jpem9udGFsQ29ubmVjdG9yU3R5bGUiOnsiJGlkIjoiMzE1IiwiTGluZUNvbG9yIjp7IiRyZWYiOiI5NiJ9LCJMaW5lV2VpZ2h0IjoxLjAsIkxpbmVUeXBlIjowLCJQYXJlbnRTdHlsZSI6eyIkcmVmIjoiOTUifX0sIlZlcnRpY2FsQ29ubmVjdG9yU3R5bGUiOnsiJGlkIjoiMz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zE3IiwiTWFyZ2luIjp7IiRyZWYiOiIxMDIifSwiUGFkZGluZyI6eyIkcmVmIjoiMTAzIn0sIkJhY2tncm91bmQiOnsiJGlkIjoiMzE4IiwiQ29sb3IiOnsiJGlkIjoiMzE5IiwiQSI6MjU1LCJSIjoyMDMsIkciOjAsIkIiOjE4fX0sIklzVmlzaWJsZSI6dHJ1ZSwiV2lkdGgiOjAuMCwiSGVpZ2h0IjoxNi4wLCJCb3JkZXJTdHlsZSI6eyIkaWQiOiIzMjAiLCJMaW5lQ29sb3IiOnsiJHJlZiI6IjEwNSJ9LCJMaW5lV2VpZ2h0IjowLjAsIkxpbmVUeXBlIjowLCJQYXJlbnRTdHlsZSI6eyIkcmVmIjoiMTA0In19LCJQYXJlbnRTdHlsZSI6eyIkcmVmIjoiMTAxIn19LCJUaXRsZVN0eWxlIjp7IiRpZCI6IjMyMSIsIkZvbnRTZXR0aW5ncyI6eyIkaWQiOiIzMjI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IzIiwiTGluZUNvbG9yIjpudWxsLCJMaW5lV2VpZ2h0IjowLjAsIkxpbmVUeXBlIjowLCJQYXJlbnRTdHlsZSI6bnVsbH0sIlBhcmVudFN0eWxlIjp7IiRyZWYiOiIxMDcifX0sIkRhdGVTdHlsZSI6eyIkaWQiOiIzMjQiLCJGb250U2V0dGluZ3MiOnsiJGlkIjoiMzI1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MjYiLCJMaW5lQ29sb3IiOm51bGwsIkxpbmVXZWlnaHQiOjAuMCwiTGluZVR5cGUiOjAsIlBhcmVudFN0eWxlIjpudWxsfSwiUGFyZW50U3R5bGUiOnsiJHJlZiI6IjExNCJ9fSwiRGF0ZUZvcm1hdCI6eyIkcmVmIjoiMTIxIn0sIklzVmlzaWJsZSI6dHJ1ZSwiUGFyZW50U3R5bGUiOnsiJHJlZiI6IjgwIn19LCJJbmRleCI6NywiSWQiOiJlYTljMjAyMi0xMjYxLTRkMDYtYmE5My1iMzA4Y2VlYTdkZTIiLCJUaXRsZSI6IlJlcG9ydCB3cml0aW5nIiwiTm90ZSI6bnVsbCwiSHlwZXJsaW5rIjpudWxsLCJJc0NoYW5nZWQiOmZhbHNlLCJJc05ldyI6ZmFsc2V9XSwiU2V0dGluZ3MiOnsiJGlkIjoiMzI3IiwiSW1wYU9wdGlvbnMiOnsiJGlkIjoiMzI4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
  <p:tag name="__MASTER" val="__part_0"/>
</p:tagLst>
</file>

<file path=ppt/tags/tag362.xml><?xml version="1.0" encoding="utf-8"?>
<p:tagLst xmlns:a="http://schemas.openxmlformats.org/drawingml/2006/main" xmlns:r="http://schemas.openxmlformats.org/officeDocument/2006/relationships" xmlns:p="http://schemas.openxmlformats.org/presentationml/2006/main">
  <p:tag name="OTLMARKERSHAPE" val="OTL"/>
</p:tagLst>
</file>

<file path=ppt/tags/tag363.xml><?xml version="1.0" encoding="utf-8"?>
<p:tagLst xmlns:a="http://schemas.openxmlformats.org/drawingml/2006/main" xmlns:r="http://schemas.openxmlformats.org/officeDocument/2006/relationships" xmlns:p="http://schemas.openxmlformats.org/presentationml/2006/main">
  <p:tag name="OTLMARKERSHAPE" val="OTL"/>
</p:tagLst>
</file>

<file path=ppt/tags/tag364.xml><?xml version="1.0" encoding="utf-8"?>
<p:tagLst xmlns:a="http://schemas.openxmlformats.org/drawingml/2006/main" xmlns:r="http://schemas.openxmlformats.org/officeDocument/2006/relationships" xmlns:p="http://schemas.openxmlformats.org/presentationml/2006/main">
  <p:tag name="OTLMARKERSHAPE" val="OTL"/>
</p:tagLst>
</file>

<file path=ppt/tags/tag365.xml><?xml version="1.0" encoding="utf-8"?>
<p:tagLst xmlns:a="http://schemas.openxmlformats.org/drawingml/2006/main" xmlns:r="http://schemas.openxmlformats.org/officeDocument/2006/relationships" xmlns:p="http://schemas.openxmlformats.org/presentationml/2006/main">
  <p:tag name="OTLMARKERSHAPE" val="OTL"/>
</p:tagLst>
</file>

<file path=ppt/tags/tag366.xml><?xml version="1.0" encoding="utf-8"?>
<p:tagLst xmlns:a="http://schemas.openxmlformats.org/drawingml/2006/main" xmlns:r="http://schemas.openxmlformats.org/officeDocument/2006/relationships" xmlns:p="http://schemas.openxmlformats.org/presentationml/2006/main">
  <p:tag name="OTLMARKERSHAPE" val="OTL"/>
</p:tagLst>
</file>

<file path=ppt/tags/tag367.xml><?xml version="1.0" encoding="utf-8"?>
<p:tagLst xmlns:a="http://schemas.openxmlformats.org/drawingml/2006/main" xmlns:r="http://schemas.openxmlformats.org/officeDocument/2006/relationships" xmlns:p="http://schemas.openxmlformats.org/presentationml/2006/main">
  <p:tag name="OTLMARKERSHAPE" val="OTL"/>
</p:tagLst>
</file>

<file path=ppt/tags/tag368.xml><?xml version="1.0" encoding="utf-8"?>
<p:tagLst xmlns:a="http://schemas.openxmlformats.org/drawingml/2006/main" xmlns:r="http://schemas.openxmlformats.org/officeDocument/2006/relationships" xmlns:p="http://schemas.openxmlformats.org/presentationml/2006/main">
  <p:tag name="OTLMARKERSHAPE" val="OTL"/>
</p:tagLst>
</file>

<file path=ppt/tags/tag369.xml><?xml version="1.0" encoding="utf-8"?>
<p:tagLst xmlns:a="http://schemas.openxmlformats.org/drawingml/2006/main" xmlns:r="http://schemas.openxmlformats.org/officeDocument/2006/relationships" xmlns:p="http://schemas.openxmlformats.org/presentationml/2006/main">
  <p:tag name="OTLMARKERSHAPE" val="OTL"/>
</p:tagLst>
</file>

<file path=ppt/tags/tag37.xml><?xml version="1.0" encoding="utf-8"?>
<p:tagLst xmlns:a="http://schemas.openxmlformats.org/drawingml/2006/main" xmlns:r="http://schemas.openxmlformats.org/officeDocument/2006/relationships" xmlns:p="http://schemas.openxmlformats.org/presentationml/2006/main">
  <p:tag name="__PART_0" val="eyIkaWQiOiIxIiwiQ3VsdHVyZUluZm9OYW1lIjoiZnItQ0giLCJTdHlsZU5hbWUiOiJTdGFuZGFyZCIsIklzVGVtcGxhdGUiOmZhbHNlLCJWZXJzaW9uIjp7IiRpZCI6IjIiLCJWZXJzaW9uIjoiMy4wLjEiLCJPcmlnaW5hbEFzc2VtYmx5VmVyc2lvbiI6IjMuMDEuMDY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UsIkxlZnQiOjAsIlJpZ2h0IjowLCJCb3R0b20iOjV9LCJCYWNrZ3JvdW5kIjp7IiRpZCI6IjgiLCJDb2xvciI6eyIkaWQiOiI5IiwiQSI6MjU1LCJSIjo2OCwiRyI6ODQsIkIiOjEwNn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g5LCJSIjowLCJHIjowLCJCIjowfX0sIklzVmlzaWJsZSI6dHJ1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E5MiwiRyI6ODAsIkIiOjc3fX0sIk1heFdpZHRoIjoiSW5maW5pdHkiLCJNYXhIZWlnaHQiOiJJbmZpbml0eSIsIlNtYXJ0Rm9yZWdyb3VuZElzQWN0aXZlIjpmYWxzZSwiSG9yaXpvbnRhbEFsaWdubWVudCI6MCwiVmVydGljYWxBbGlnbm1lbnQiOjAsIlNtYXJ0Rm9yZWdyb3VuZCI6bnVsbCwiTWFyZ2luIjp7IiRpZCI6IjI1IiwiVG9wIjowLCJMZWZ0IjoyNSwiUmlnaHQiOjAsIkJvdHRvbSI6MH0sIlBhZGRpbmciOnsiJGlkIjoiMjYiLCJUb3AiOjAsIkxlZnQiOjAsIlJpZ2h0IjowLCJCb3R0b20iOjB9LCJCYWNrZ3JvdW5kIjp7IiRpZCI6IjI3IiwiQ29sb3IiOnsiJHJlZiI6IjIwIn19LCJJc1Zpc2libGUiOnRydW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dHJ1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jU1LCJHIjowLCJCIjowfX0sIkFwcGVuZFllYXJPblllYXJDaGFuZ2UiOnRydWUsIkVsYXBzZWRUaW1lRm9ybWF0IjoyLCJUb2RheU1hcmtlclBvc2l0aW9uIjozLCJRdWlja1Bvc2l0aW9uIjoxLCJBYnNvbHV0ZVBvc2l0aW9uIjoxNzIuNS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E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A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wLjAsIkxpbmVUeXBlIjowLCJQYXJlbnRTdHlsZSI6bnVsbH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TAxIiwiTWFyZ2luIjp7IiRpZCI6IjEwMiIsIlRvcCI6MCwiTGVmdCI6NCwiUmlnaHQiOjQsIkJvdHRvbSI6MH0sIlBhZGRpbmciOnsiJGlkIjoiMTAzIiwiVG9wIjowLCJMZWZ0IjowLCJSaWdodCI6MCwiQm90dG9tIjowfSwiQmFja2dyb3VuZCI6bnVsbCwiSXNWaXNpYmxlIjp0cnVlLCJXaWR0aCI6MC4wLCJIZWlnaHQiOjE2LjAsIkJvcmRlclN0eWxlIjp7IiRpZCI6IjEwNCIsIkxpbmVDb2xvciI6eyIkaWQiOiIxMDUiLCIkdHlwZSI6Ik5MUkUuQ29tbW9uLkRvbS5Tb2xpZENvbG9yQnJ1c2gsIE5MUkUuQ29tbW9uIiwiQ29sb3IiOnsiJGlkIjoiMTA2IiwiQSI6MjU1LCJSIjoyNTUsIkciOjAsIkIiOjB9fSwiTGluZVdlaWdodCI6MC4wLCJMaW5lVHlwZSI6MCwiUGFyZW50U3R5bGUiOm51bGx9LCJQYXJlbnRTdHlsZSI6bnVsbH0sIlRpdGxlU3R5bGUiOnsiJGlkIjoiMTA3IiwiRm9udFNldHRpbmdzIjp7IiRpZCI6IjEwOCIsIkZvbnRTaXplIjoxMSwiRm9udE5hbWUiOiJDYWxpYnJpIiwiSXNCb2xkIjp0cnVlLCJJc0l0YWxpYyI6ZmFsc2UsIklzVW5kZXJsaW5lZCI6ZmFsc2UsIlBhcmVudFN0eWxlIjpudWxsfSwiQXV0b1NpemUiOjAsIkZvcmVncm91bmQiOnsiJGlkIjoiMTA5IiwiQ29sb3IiOnsiJGlkIjoiMTEwIiwiQSI6MjU1LCJSIjowLCJHIjowLCJCIjow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CwiRm9udE5hbWUiOiJDYWxpYnJpIiwiSXNCb2xkIjpmYWxzZSwiSXNJdGFsaWMiOmZhbHNlLCJJc1VuZGVybGluZWQiOmZhbHNlLCJQYXJlbnRTdHlsZSI6bnVsbH0sIkF1dG9TaXplIjowLCJGb3JlZ3JvdW5kIjp7IiRpZCI6IjExNiIsIkNvbG9yIjp7IiRpZCI6IjExNyIsIkEiOjI1NSwiUiI6MzEsIkciOjczLCJCIjoxMjZ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S9kL3l5eXkiLCJTZXBhcmF0b3IiOiIvIiwiVXNlSW50ZXJuYXRpb25hbERhdGVGb3JtYXQiOmZhbHNlfSwiSXNWaXNpYmxlIjp0cnVlLCJQYXJlbnRTdHlsZSI6bnVsbH0sIlNob3dFbGFwc2VkVGltZUdyYWRpZW50U3R5bGUiOmZhbHNlfSwiU2NhbGUiOnsiJGlkIjoiMTIyIiwiU3RhcnREYXRlIjoiMjAxNi0wOS0yMFQyMzo1OTo1OS45OTlaIiwiRW5kRGF0ZSI6IjIwMTYtMTEtMzBUMDA6MDA6MDBaIiwiRm9ybWF0IjoiTU0iLCJUeXBlIjoyLCJBdXRvRGF0ZVJhbmdlIjp0cnVlLCJXb3JraW5nRGF5cyI6MzEsIlRvZGF5TWFya2VyVGV4dCI6IkF1am91cmQnaHVpIiwiQXV0b1NjYWxlVHlwZSI6ZmFsc2V9LCJNaWxlc3RvbmVzIjpbeyIkaWQiOiIxMjMiLCJEYXRlIjoiMjAxNi0wOS0yMFQyMzo1OTo1OS45OTlaIiwiU3R5bGUiOnsiJGlkIjoiMTI0IiwiU2hhcGUiOjIsIkNvbm5lY3Rvck1hcmdpbiI6eyIkcmVmIjoiNTQifSwiQ29ubmVjdG9yU3R5bGUiOnsiJGlkIjoiMTI1IiwiTGluZUNvbG9yIjp7IiRpZCI6IjEyNiIsIiR0eXBlIjoiTkxSRS5Db21tb24uRG9tLlNvbGlkQ29sb3JCcnVzaCwgTkxSRS5Db21tb24iLCJDb2xvciI6eyIkaWQiOiIxMjciLCJBIjoxMjcsIlIiOjAsIkciOjExNCwiQiI6MTg4fX0sIkxpbmVXZWlnaHQiOjEuMCwiTGluZVR5cGUiOjAsIlBhcmVudFN0eWxlIjp7IiRyZWYiOiI1NSJ9fSwiSXNCZWxvd1RpbWViYW5kIjpmYWxzZSwiSGlkZURhdGUiOmZhbHNlLCJTaGFwZVNpemUiOjEsIlNwYWNpbmciOjEuMCwiUGFkZGluZyI6eyIkcmVmIjoiNTgifSwiU2hhcGVTdHlsZSI6eyIkaWQiOiIxMjgiLCJNYXJnaW4iOnsiJHJlZiI6IjYwIn0sIlBhZGRpbmciOnsiJHJlZiI6IjYxIn0sIkJhY2tncm91bmQiOnsiJGlkIjoiMTI5IiwiQ29sb3IiOnsiJGlkIjoiMTMwIiwiQSI6MjU1LCJSIjowLCJHIjoxMTQsIkIiOjE4OH19LCJJc1Zpc2libGUiOnRydWUsIldpZHRoIjoxOC4wLCJIZWlnaHQiOjIwLjAsIkJvcmRlclN0eWxlIjp7IiRpZCI6IjEzMSIsIkxpbmVDb2xvciI6eyIkcmVmIjoiNjMifSwiTGluZVdlaWdodCI6MC4wLCJMaW5lVHlwZSI6MCwiUGFyZW50U3R5bGUiOnsiJHJlZiI6IjYyIn19LCJQYXJlbnRTdHlsZSI6eyIkcmVmIjoiNTkifX0sIlRpdGxlU3R5bGUiOnsiJGlkIjoiMTMyIiwiRm9udFNldHRpbmdzIjp7IiRpZCI6IjEz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M0IiwiTGluZUNvbG9yIjpudWxsLCJMaW5lV2VpZ2h0IjowLjAsIkxpbmVUeXBlIjowLCJQYXJlbnRTdHlsZSI6bnVsbH0sIlBhcmVudFN0eWxlIjp7IiRyZWYiOiI2NSJ9fSwiRGF0ZVN0eWxlIjp7IiRpZCI6IjEzNSIsIkZvbnRTZXR0aW5ncyI6eyIkaWQiOiIxMz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ciLCJMaW5lQ29sb3IiOm51bGwsIkxpbmVXZWlnaHQiOjAuMCwiTGluZVR5cGUiOjAsIlBhcmVudFN0eWxlIjpudWxsfSwiUGFyZW50U3R5bGUiOnsiJHJlZiI6IjcyIn19LCJEYXRlRm9ybWF0Ijp7IiRyZWYiOiI3OSJ9LCJJc1Zpc2libGUiOnRydWUsIlBhcmVudFN0eWxlIjp7IiRyZWYiOiI1MyJ9fSwiUG9zaXRpb24iOnsiJGlkIjoiMTM4IiwiUmF0aW8iOjAuMCwiSXNDdXN0b20iOmZhbHNlfSwiSWQiOiJkNGMyODY5My0wYWYwLTRlZTMtYTJmYy05ZGY1ZTVlZDI1Y2IiLCJUaXRsZSI6IlRvZGF5IiwiTm90ZSI6bnVsbCwiSHlwZXJsaW5rIjpudWxsLCJJc0NoYW5nZWQiOmZhbHNlLCJJc05ldyI6ZmFsc2V9LHsiJGlkIjoiMTM5IiwiRGF0ZSI6IjIwMTYtMTEtMDJUMDA6MDA6MDBaIiwiU3R5bGUiOnsiJGlkIjoiMTQwIiwiU2hhcGUiOjIsIkNvbm5lY3Rvck1hcmdpbiI6eyIkcmVmIjoiNTQifSwiQ29ubmVjdG9yU3R5bGUiOnsiJGlkIjoiMTQxIiwiTGluZUNvbG9yIjp7IiRpZCI6IjE0MiIsIiR0eXBlIjoiTkxSRS5Db21tb24uRG9tLlNvbGlkQ29sb3JCcnVzaCwgTkxSRS5Db21tb24iLCJDb2xvciI6eyIkaWQiOiIxNDMiLCJBIjoxMjcsIlIiOjI0NywiRyI6MTUwLCJCIjo3MH19LCJMaW5lV2VpZ2h0IjoxLjAsIkxpbmVUeXBlIjowLCJQYXJlbnRTdHlsZSI6eyIkcmVmIjoiNTUifX0sIklzQmVsb3dUaW1lYmFuZCI6ZmFsc2UsIkhpZGVEYXRlIjpmYWxzZSwiU2hhcGVTaXplIjoxLCJTcGFjaW5nIjoxLjAsIlBhZGRpbmciOnsiJHJlZiI6IjU4In0sIlNoYXBlU3R5bGUiOnsiJGlkIjoiMTQ0IiwiTWFyZ2luIjp7IiRyZWYiOiI2MCJ9LCJQYWRkaW5nIjp7IiRyZWYiOiI2MSJ9LCJCYWNrZ3JvdW5kIjp7IiRpZCI6IjE0NSIsIkNvbG9yIjp7IiRpZCI6IjE0NiIsIkEiOjI1NSwiUiI6MjQ3LCJHIjoxNTAsIkIiOjcwfX0sIklzVmlzaWJsZSI6dHJ1ZSwiV2lkdGgiOjE4LjAsIkhlaWdodCI6MjAuMCwiQm9yZGVyU3R5bGUiOnsiJGlkIjoiMTQ3IiwiTGluZUNvbG9yIjp7IiRyZWYiOiI2MyJ9LCJMaW5lV2VpZ2h0IjowLjAsIkxpbmVUeXBlIjowLCJQYXJlbnRTdHlsZSI6eyIkcmVmIjoiNjIifX0sIlBhcmVudFN0eWxlIjp7IiRyZWYiOiI1OSJ9fSwiVGl0bGVTdHlsZSI6eyIkaWQiOiIxNDgiLCJGb250U2V0dGluZ3MiOnsiJGlkIjoiMTQ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TAiLCJMaW5lQ29sb3IiOm51bGwsIkxpbmVXZWlnaHQiOjAuMCwiTGluZVR5cGUiOjAsIlBhcmVudFN0eWxlIjpudWxsfSwiUGFyZW50U3R5bGUiOnsiJHJlZiI6IjY1In19LCJEYXRlU3R5bGUiOnsiJGlkIjoiMTUxIiwiRm9udFNldHRpbmdzIjp7IiRpZCI6IjE1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yIsIkxpbmVDb2xvciI6bnVsbCwiTGluZVdlaWdodCI6MC4wLCJMaW5lVHlwZSI6MCwiUGFyZW50U3R5bGUiOm51bGx9LCJQYXJlbnRTdHlsZSI6eyIkcmVmIjoiNzIifX0sIkRhdGVGb3JtYXQiOnsiJHJlZiI6Ijc5In0sIklzVmlzaWJsZSI6dHJ1ZSwiUGFyZW50U3R5bGUiOnsiJHJlZiI6IjUzIn19LCJQb3NpdGlvbiI6eyIkaWQiOiIxNTQiLCJSYXRpbyI6MC4xNzg2MjMyNDkwNjk2NTM0MSwiSXNDdXN0b20iOnRydWV9LCJJZCI6ImNiMmM1NTEzLWEzYTQtNDFlNi05N2QxLTAxZGQ3NmJkZmE3MSIsIlRpdGxlIjoiVHJhaW5pbmcgZGF5IChJTVQpXHIiLCJOb3RlIjpudWxsLCJIeXBlcmxpbmsiOm51bGwsIklzQ2hhbmdlZCI6ZmFsc2UsIklzTmV3IjpmYWxzZX0seyIkaWQiOiIxNTUiLCJEYXRlIjoiMjAxNi0xMS0xNlQwMDowMDowMFoiLCJTdHlsZSI6eyIkaWQiOiIxNTYiLCJTaGFwZSI6MiwiQ29ubmVjdG9yTWFyZ2luIjp7IiRyZWYiOiI1NCJ9LCJDb25uZWN0b3JTdHlsZSI6eyIkaWQiOiIxNTciLCJMaW5lQ29sb3IiOnsiJGlkIjoiMTU4IiwiJHR5cGUiOiJOTFJFLkNvbW1vbi5Eb20uU29saWRDb2xvckJydXNoLCBOTFJFLkNvbW1vbiIsIkNvbG9yIjp7IiRpZCI6IjE1OSIsIkEiOjEyNywiUiI6MjQ3LCJHIjoxNTAsIkIiOjcwfX0sIkxpbmVXZWlnaHQiOjEuMCwiTGluZVR5cGUiOjAsIlBhcmVudFN0eWxlIjp7IiRyZWYiOiI1NSJ9fSwiSXNCZWxvd1RpbWViYW5kIjpmYWxzZSwiSGlkZURhdGUiOmZhbHNlLCJTaGFwZVNpemUiOjEsIlNwYWNpbmciOjEuMCwiUGFkZGluZyI6eyIkcmVmIjoiNTgifSwiU2hhcGVTdHlsZSI6eyIkaWQiOiIxNjAiLCJNYXJnaW4iOnsiJHJlZiI6IjYwIn0sIlBhZGRpbmciOnsiJHJlZiI6IjYxIn0sIkJhY2tncm91bmQiOnsiJGlkIjoiMTYxIiwiQ29sb3IiOnsiJGlkIjoiMTYyIiwiQSI6MjU1LCJSIjoyNDcsIkciOjE1MCwiQiI6NzB9fSwiSXNWaXNpYmxlIjp0cnVlLCJXaWR0aCI6MTguMCwiSGVpZ2h0IjoyMC4wLCJCb3JkZXJTdHlsZSI6eyIkaWQiOiIxNjMiLCJMaW5lQ29sb3IiOnsiJHJlZiI6IjYzIn0sIkxpbmVXZWlnaHQiOjAuMCwiTGluZVR5cGUiOjAsIlBhcmVudFN0eWxlIjp7IiRyZWYiOiI2MiJ9fSwiUGFyZW50U3R5bGUiOnsiJHJlZiI6IjU5In19LCJUaXRsZVN0eWxlIjp7IiRpZCI6IjE2NCIsIkZvbnRTZXR0aW5ncyI6eyIkaWQiOiIxNjUiLCJGb250U2l6ZSI6MTEsIkZvbnROYW1lIjoiQ2FsaWJyaSIsIklzQm9sZCI6dHJ1ZSwiSXNJdGFsaWMiOmZhbHNlLCJJc1VuZGVybGluZWQiOmZhbHNlLCJQYXJlbnRTdHlsZSI6eyIkcmVmIjoiNjYifX0sIkF1dG9TaXplIjoyLCJGb3JlZ3JvdW5kIjp7IiRyZWYiOiI2NyJ9LCJNYXhXaWR0aCI6OD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Y2IiwiTGluZUNvbG9yIjpudWxsLCJMaW5lV2VpZ2h0IjowLjAsIkxpbmVUeXBlIjowLCJQYXJlbnRTdHlsZSI6bnVsbH0sIlBhcmVudFN0eWxlIjp7IiRyZWYiOiI2NSJ9fSwiRGF0ZVN0eWxlIjp7IiRpZCI6IjE2NyIsIkZvbnRTZXR0aW5ncyI6eyIkaWQiOiIxNjg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kiLCJMaW5lQ29sb3IiOm51bGwsIkxpbmVXZWlnaHQiOjAuMCwiTGluZVR5cGUiOjAsIlBhcmVudFN0eWxlIjpudWxsfSwiUGFyZW50U3R5bGUiOnsiJHJlZiI6IjcyIn19LCJEYXRlRm9ybWF0Ijp7IiRyZWYiOiI3OSJ9LCJJc1Zpc2libGUiOnRydWUsIlBhcmVudFN0eWxlIjp7IiRyZWYiOiI1MyJ9fSwiUG9zaXRpb24iOnsiJGlkIjoiMTcwIiwiUmF0aW8iOjAuMzMyOTExMjUxODY4NzMwNzIsIklzQ3VzdG9tIjp0cnVlfSwiSWQiOiI1NzE3MTI2YS0wZGVmLTRlYWQtYjU4My1jYzcyNDZlMWEwODMiLCJUaXRsZSI6IlRyYWluaW5nIGRheSAoTHljw6llIEd1eW5lbWVyKVxyIiwiTm90ZSI6bnVsbCwiSHlwZXJsaW5rIjpudWxsLCJJc0NoYW5nZWQiOmZhbHNlLCJJc05ldyI6ZmFsc2V9LHsiJGlkIjoiMTcxIiwiRGF0ZSI6IjIwMTYtMTEtMzBUMDA6MDA6MDBaIiwiU3R5bGUiOnsiJGlkIjoiMTcyIiwiU2hhcGUiOjIsIkNvbm5lY3Rvck1hcmdpbiI6eyIkcmVmIjoiNTQifSwiQ29ubmVjdG9yU3R5bGUiOnsiJGlkIjoiMTczIiwiTGluZUNvbG9yIjp7IiRpZCI6IjE3NCIsIiR0eXBlIjoiTkxSRS5Db21tb24uRG9tLlNvbGlkQ29sb3JCcnVzaCwgTkxSRS5Db21tb24iLCJDb2xvciI6eyIkaWQiOiIxNzUiLCJBIjoxMjcsIlIiOjIwMywiRyI6MCwiQiI6MTh9fSwiTGluZVdlaWdodCI6MS4wLCJMaW5lVHlwZSI6MCwiUGFyZW50U3R5bGUiOnsiJHJlZiI6IjU1In19LCJJc0JlbG93VGltZWJhbmQiOmZhbHNlLCJIaWRlRGF0ZSI6ZmFsc2UsIlNoYXBlU2l6ZSI6MSwiU3BhY2luZyI6MS4wLCJQYWRkaW5nIjp7IiRyZWYiOiI1OCJ9LCJTaGFwZVN0eWxlIjp7IiRpZCI6IjE3NiIsIk1hcmdpbiI6eyIkcmVmIjoiNjAifSwiUGFkZGluZyI6eyIkcmVmIjoiNjEifSwiQmFja2dyb3VuZCI6eyIkaWQiOiIxNzciLCJDb2xvciI6eyIkaWQiOiIxNzgiLCJBIjoyNTUsIlIiOjIwMywiRyI6MCwiQiI6MTh9fSwiSXNWaXNpYmxlIjp0cnVlLCJXaWR0aCI6MTguMCwiSGVpZ2h0IjoyMC4wLCJCb3JkZXJTdHlsZSI6eyIkaWQiOiIxNzkiLCJMaW5lQ29sb3IiOnsiJHJlZiI6IjYzIn0sIkxpbmVXZWlnaHQiOjAuMCwiTGluZVR5cGUiOjAsIlBhcmVudFN0eWxlIjp7IiRyZWYiOiI2MiJ9fSwiUGFyZW50U3R5bGUiOnsiJHJlZiI6IjU5In19LCJUaXRsZVN0eWxlIjp7IiRpZCI6IjE4MCIsIkZvbnRTZXR0aW5ncyI6eyIkaWQiOiIxODEiLCJGb250U2l6ZSI6MTEsIkZvbnROYW1lIjoiQ2FsaWJyaSIsIklzQm9sZCI6dHJ1ZSwiSXNJdGFsaWMiOmZhbHNlLCJJc1VuZGVybGluZWQiOmZhbHNlLCJQYXJlbnRTdHlsZSI6eyIkcmVmIjoiNjYifX0sIkF1dG9TaXplIjoyLCJGb3JlZ3JvdW5kIjp7IiRyZWYiOiI2NyJ9LCJNYXhXaWR0aCI6Mj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gyIiwiTGluZUNvbG9yIjpudWxsLCJMaW5lV2VpZ2h0IjowLjAsIkxpbmVUeXBlIjowLCJQYXJlbnRTdHlsZSI6bnVsbH0sIlBhcmVudFN0eWxlIjp7IiRyZWYiOiI2NSJ9fSwiRGF0ZVN0eWxlIjp7IiRpZCI6IjE4MyIsIkZvbnRTZXR0aW5ncyI6eyIkaWQiOiIxOD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UiLCJMaW5lQ29sb3IiOm51bGwsIkxpbmVXZWlnaHQiOjAuMCwiTGluZVR5cGUiOjAsIlBhcmVudFN0eWxlIjpudWxsfSwiUGFyZW50U3R5bGUiOnsiJHJlZiI6IjcyIn19LCJEYXRlRm9ybWF0Ijp7IiRyZWYiOiI3OSJ9LCJJc1Zpc2libGUiOnRydWUsIlBhcmVudFN0eWxlIjp7IiRyZWYiOiI1MyJ9fSwiUG9zaXRpb24iOnsiJGlkIjoiMTg2IiwiUmF0aW8iOjAuMjExNzc1NDM2NTg5NzQ3MjksIklzQ3VzdG9tIjp0cnVlfSwiSWQiOiJmMjkxNjdlMi00ZGY5LTQyNTktYjdmNC0xNmZmZjRlODc3NjAiLCJUaXRsZSI6IkZpbmFsIHJlcG9ydCIsIk5vdGUiOm51bGwsIkh5cGVybGluayI6bnVsbCwiSXNDaGFuZ2VkIjpmYWxzZSwiSXNOZXciOmZhbHNlfV0sIlRhc2tzIjpbeyIkaWQiOiIxODciLCJHcm91cE5hbWUiOm51bGwsIlN0YXJ0RGF0ZSI6IjIwMTYtMTAtMDZUMDA6MDA6MDBaIiwiRW5kRGF0ZSI6IjIwMTYtMTAtMDdUMDA6MDA6MDBaIiwiUGVyY2VudGFnZUNvbXBsZXRlIjpudWxsLCJTdHlsZSI6eyIkaWQiOiIxODgiLCJTaGFwZSI6MCwiU2hhcGVUaGlja25lc3MiOjEsIkR1cmF0aW9uRm9ybWF0IjowLCJJbmNsdWRlTm9uV29ya2luZ0RheXNJbkR1cmF0aW9uIjp0cnVlLCJQZXJjZW50YWdlQ29tcGxldGVTdHlsZSI6eyIkaWQiOiIxODkiLCJGb250U2V0dGluZ3MiOnsiJGlkIjoiMTkw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TkxIiwiTGluZUNvbG9yIjpudWxsLCJMaW5lV2VpZ2h0IjowLjAsIkxpbmVUeXBlIjowLCJQYXJlbnRTdHlsZSI6bnVsbH0sIlBhcmVudFN0eWxlIjp7IiRyZWYiOiI4MSJ9fSwiRHVyYXRpb25TdHlsZSI6eyIkaWQiOiIxOTIiLCJGb250U2V0dGluZ3MiOnsiJGlkIjoiMTkz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Tk0IiwiTGluZUNvbG9yIjpudWxsLCJMaW5lV2VpZ2h0IjowLjAsIkxpbmVUeXBlIjowLCJQYXJlbnRTdHlsZSI6bnVsbH0sIlBhcmVudFN0eWxlIjp7IiRyZWYiOiI4OCJ9fSwiSG9yaXpvbnRhbENvbm5lY3RvclN0eWxlIjp7IiRpZCI6IjE5NSIsIkxpbmVDb2xvciI6eyIkcmVmIjoiOTYifSwiTGluZVdlaWdodCI6MS4wLCJMaW5lVHlwZSI6MCwiUGFyZW50U3R5bGUiOnsiJHJlZiI6Ijk1In19LCJWZXJ0aWNhbENvbm5lY3RvclN0eWxlIjp7IiRpZCI6IjE5N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E5NyIsIk1hcmdpbiI6eyIkcmVmIjoiMTAyIn0sIlBhZGRpbmciOnsiJHJlZiI6IjEwMyJ9LCJCYWNrZ3JvdW5kIjp7IiRpZCI6IjE5OCIsIkNvbG9yIjp7IiRpZCI6IjE5OSIsIkEiOjI1NSwiUiI6MCwiRyI6MTE0LCJCIjoxODh9fSwiSXNWaXNpYmxlIjp0cnVlLCJXaWR0aCI6MC4wLCJIZWlnaHQiOjE2LjAsIkJvcmRlclN0eWxlIjp7IiRpZCI6IjIwMCIsIkxpbmVDb2xvciI6eyIkcmVmIjoiMTA1In0sIkxpbmVXZWlnaHQiOjAuMCwiTGluZVR5cGUiOjAsIlBhcmVudFN0eWxlIjp7IiRyZWYiOiIxMDQifX0sIlBhcmVudFN0eWxlIjp7IiRyZWYiOiIxMDEifX0sIlRpdGxlU3R5bGUiOnsiJGlkIjoiMjAxIiwiRm9udFNldHRpbmdzIjp7IiRpZCI6IjIw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DMiLCJMaW5lQ29sb3IiOm51bGwsIkxpbmVXZWlnaHQiOjAuMCwiTGluZVR5cGUiOjAsIlBhcmVudFN0eWxlIjpudWxsfSwiUGFyZW50U3R5bGUiOnsiJHJlZiI6IjEwNyJ9fSwiRGF0ZVN0eWxlIjp7IiRpZCI6IjIwNCIsIkZvbnRTZXR0aW5ncyI6eyIkaWQiOiIyMD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wNiIsIkxpbmVDb2xvciI6bnVsbCwiTGluZVdlaWdodCI6MC4wLCJMaW5lVHlwZSI6MCwiUGFyZW50U3R5bGUiOm51bGx9LCJQYXJlbnRTdHlsZSI6eyIkcmVmIjoiMTE0In19LCJEYXRlRm9ybWF0Ijp7IiRyZWYiOiIxMjEifSwiSXNWaXNpYmxlIjp0cnVlLCJQYXJlbnRTdHlsZSI6eyIkcmVmIjoiODAifX0sIkluZGV4IjoxLCJJZCI6ImE0NTdmZDI4LTJlNmUtNDk3NC04NTFhLThhZDkwMTA3NjRkNSIsIlRpdGxlIjoiU3R1ZGVudHMgaUludGVydmlld3MgKElNVClcciIsIk5vdGUiOm51bGwsIkh5cGVybGluayI6bnVsbCwiSXNDaGFuZ2VkIjpmYWxzZSwiSXNOZXciOmZhbHNlfSx7IiRpZCI6IjIwNyIsIkdyb3VwTmFtZSI6bnVsbCwiU3RhcnREYXRlIjoiMjAxNi0xMC0xMVQwMDowMDowMFoiLCJFbmREYXRlIjoiMjAxNi0xMC0xMlQwMDowMDowMFoiLCJQZXJjZW50YWdlQ29tcGxldGUiOm51bGwsIlN0eWxlIjp7IiRpZCI6IjIwOCIsIlNoYXBlIjowLCJTaGFwZVRoaWNrbmVzcyI6MSwiRHVyYXRpb25Gb3JtYXQiOjAsIkluY2x1ZGVOb25Xb3JraW5nRGF5c0luRHVyYXRpb24iOnRydWUsIlBlcmNlbnRhZ2VDb21wbGV0ZVN0eWxlIjp7IiRpZCI6IjIwOSIsIkZvbnRTZXR0aW5ncyI6eyIkaWQiOiIy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TEiLCJMaW5lQ29sb3IiOm51bGwsIkxpbmVXZWlnaHQiOjAuMCwiTGluZVR5cGUiOjAsIlBhcmVudFN0eWxlIjpudWxsfSwiUGFyZW50U3R5bGUiOnsiJHJlZiI6IjgxIn19LCJEdXJhdGlvblN0eWxlIjp7IiRpZCI6IjIxMiIsIkZvbnRTZXR0aW5ncyI6eyIkaWQiOiIy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TQiLCJMaW5lQ29sb3IiOm51bGwsIkxpbmVXZWlnaHQiOjAuMCwiTGluZVR5cGUiOjAsIlBhcmVudFN0eWxlIjpudWxsfSwiUGFyZW50U3R5bGUiOnsiJHJlZiI6Ijg4In19LCJIb3Jpem9udGFsQ29ubmVjdG9yU3R5bGUiOnsiJGlkIjoiMjE1IiwiTGluZUNvbG9yIjp7IiRyZWYiOiI5NiJ9LCJMaW5lV2VpZ2h0IjoxLjAsIkxpbmVUeXBlIjowLCJQYXJlbnRTdHlsZSI6eyIkcmVmIjoiOTUifX0sIlZlcnRpY2FsQ29ubmVjdG9yU3R5bGUiOnsiJGlkIjoiMj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E3IiwiTWFyZ2luIjp7IiRyZWYiOiIxMDIifSwiUGFkZGluZyI6eyIkcmVmIjoiMTAzIn0sIkJhY2tncm91bmQiOnsiJGlkIjoiMjE4IiwiQ29sb3IiOnsiJGlkIjoiMjE5IiwiQSI6MjU1LCJSIjo3OSwiRyI6MTI5LCJCIjoxODl9fSwiSXNWaXNpYmxlIjp0cnVlLCJXaWR0aCI6MC4wLCJIZWlnaHQiOjE2LjAsIkJvcmRlclN0eWxlIjp7IiRpZCI6IjIyMCIsIkxpbmVDb2xvciI6eyIkcmVmIjoiMTA1In0sIkxpbmVXZWlnaHQiOjAuMCwiTGluZVR5cGUiOjAsIlBhcmVudFN0eWxlIjp7IiRyZWYiOiIxMDQifX0sIlBhcmVudFN0eWxlIjp7IiRyZWYiOiIxMDEifX0sIlRpdGxlU3R5bGUiOnsiJGlkIjoiMjIxIiwiRm9udFNldHRpbmdzIjp7IiRpZCI6IjIy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jMiLCJMaW5lQ29sb3IiOm51bGwsIkxpbmVXZWlnaHQiOjAuMCwiTGluZVR5cGUiOjAsIlBhcmVudFN0eWxlIjpudWxsfSwiUGFyZW50U3R5bGUiOnsiJHJlZiI6IjEwNyJ9fSwiRGF0ZVN0eWxlIjp7IiRpZCI6IjIyNCIsIkZvbnRTZXR0aW5ncyI6eyIkaWQiOiIyM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yNiIsIkxpbmVDb2xvciI6bnVsbCwiTGluZVdlaWdodCI6MC4wLCJMaW5lVHlwZSI6MCwiUGFyZW50U3R5bGUiOm51bGx9LCJQYXJlbnRTdHlsZSI6eyIkcmVmIjoiMTE0In19LCJEYXRlRm9ybWF0Ijp7IiRyZWYiOiIxMjEifSwiSXNWaXNpYmxlIjp0cnVlLCJQYXJlbnRTdHlsZSI6eyIkcmVmIjoiODAifX0sIkluZGV4IjoyLCJJZCI6IjEzNTI1NzU1LWNiYjYtNDc0NS1iOTAwLWJiN2NlN2RhNTE5ZCIsIlRpdGxlIjoiU3R1ZGVudHMgaW50ZXJ2aWV3cyAoTHljw6llIEd1eW5lbWVyKVxyIiwiTm90ZSI6bnVsbCwiSHlwZXJsaW5rIjpudWxsLCJJc0NoYW5nZWQiOmZhbHNlLCJJc05ldyI6ZmFsc2V9LHsiJGlkIjoiMjI3IiwiR3JvdXBOYW1lIjpudWxsLCJTdGFydERhdGUiOiIyMDE2LTEwLTEwVDAwOjAwOjAwWiIsIkVuZERhdGUiOiIyMDE2LTEwLTIxVDAwOjAwOjAwWiIsIlBlcmNlbnRhZ2VDb21wbGV0ZSI6bnVsbCwiU3R5bGUiOnsiJGlkIjoiMjI4IiwiU2hhcGUiOjAsIlNoYXBlVGhpY2tuZXNzIjoxLCJEdXJhdGlvbkZvcm1hdCI6MCwiSW5jbHVkZU5vbldvcmtpbmdEYXlzSW5EdXJhdGlvbiI6dHJ1ZSwiUGVyY2VudGFnZUNvbXBsZXRlU3R5bGUiOnsiJGlkIjoiMjI5IiwiRm9udFNldHRpbmdzIjp7IiRpZCI6IjIz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zMSIsIkxpbmVDb2xvciI6bnVsbCwiTGluZVdlaWdodCI6MC4wLCJMaW5lVHlwZSI6MCwiUGFyZW50U3R5bGUiOm51bGx9LCJQYXJlbnRTdHlsZSI6eyIkcmVmIjoiODEifX0sIkR1cmF0aW9uU3R5bGUiOnsiJGlkIjoiMjMyIiwiRm9udFNldHRpbmdzIjp7IiRpZCI6IjIz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zNCIsIkxpbmVDb2xvciI6bnVsbCwiTGluZVdlaWdodCI6MC4wLCJMaW5lVHlwZSI6MCwiUGFyZW50U3R5bGUiOm51bGx9LCJQYXJlbnRTdHlsZSI6eyIkcmVmIjoiODgifX0sIkhvcml6b250YWxDb25uZWN0b3JTdHlsZSI6eyIkaWQiOiIyMzUiLCJMaW5lQ29sb3IiOnsiJHJlZiI6Ijk2In0sIkxpbmVXZWlnaHQiOjEuMCwiTGluZVR5cGUiOjAsIlBhcmVudFN0eWxlIjp7IiRyZWYiOiI5NSJ9fSwiVmVydGljYWxDb25uZWN0b3JTdHlsZSI6eyIkaWQiOiIyM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MzciLCJNYXJnaW4iOnsiJHJlZiI6IjEwMiJ9LCJQYWRkaW5nIjp7IiRyZWYiOiIxMDMifSwiQmFja2dyb3VuZCI6eyIkaWQiOiIyMzgiLCJDb2xvciI6eyIkaWQiOiIyMzkiLCJBIjoyNTUsIlIiOjc1LCJHIjoxNzIsIkIiOjE5OH19LCJJc1Zpc2libGUiOnRydWUsIldpZHRoIjowLjAsIkhlaWdodCI6MTYuMCwiQm9yZGVyU3R5bGUiOnsiJGlkIjoiMjQwIiwiTGluZUNvbG9yIjp7IiRyZWYiOiIxMDUifSwiTGluZVdlaWdodCI6MC4wLCJMaW5lVHlwZSI6MCwiUGFyZW50U3R5bGUiOnsiJHJlZiI6IjEwNCJ9fSwiUGFyZW50U3R5bGUiOnsiJHJlZiI6IjEwMSJ9fSwiVGl0bGVTdHlsZSI6eyIkaWQiOiIyNDEiLCJGb250U2V0dGluZ3MiOnsiJGlkIjoiMjQ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0MyIsIkxpbmVDb2xvciI6bnVsbCwiTGluZVdlaWdodCI6MC4wLCJMaW5lVHlwZSI6MCwiUGFyZW50U3R5bGUiOm51bGx9LCJQYXJlbnRTdHlsZSI6eyIkcmVmIjoiMTA3In19LCJEYXRlU3R5bGUiOnsiJGlkIjoiMjQ0IiwiRm9udFNldHRpbmdzIjp7IiRpZCI6IjI0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Q2IiwiTGluZUNvbG9yIjpudWxsLCJMaW5lV2VpZ2h0IjowLjAsIkxpbmVUeXBlIjowLCJQYXJlbnRTdHlsZSI6bnVsbH0sIlBhcmVudFN0eWxlIjp7IiRyZWYiOiIxMTQifX0sIkRhdGVGb3JtYXQiOnsiJHJlZiI6IjEyMSJ9LCJJc1Zpc2libGUiOnRydWUsIlBhcmVudFN0eWxlIjp7IiRyZWYiOiI4MCJ9fSwiSW5kZXgiOjMsIklkIjoiMjQxYTYxMTgtY2ViMC00Zjk4LWFiMmMtYmE4MjJhOGFmMDE3IiwiVGl0bGUiOiJQYXJlbnRzIGludGVydmlld3MgKElNVClcciIsIk5vdGUiOm51bGwsIkh5cGVybGluayI6bnVsbCwiSXNDaGFuZ2VkIjpmYWxzZSwiSXNOZXciOmZhbHNlfSx7IiRpZCI6IjI0NyIsIkdyb3VwTmFtZSI6bnVsbCwiU3RhcnREYXRlIjoiMjAxNi0xMC0xMFQwMDowMDowMFoiLCJFbmREYXRlIjoiMjAxNi0xMC0yMVQwMDowMDowMFoiLCJQZXJjZW50YWdlQ29tcGxldGUiOm51bGwsIlN0eWxlIjp7IiRpZCI6IjI0OCIsIlNoYXBlIjowLCJTaGFwZVRoaWNrbmVzcyI6MSwiRHVyYXRpb25Gb3JtYXQiOjAsIkluY2x1ZGVOb25Xb3JraW5nRGF5c0luRHVyYXRpb24iOnRydWUsIlBlcmNlbnRhZ2VDb21wbGV0ZVN0eWxlIjp7IiRpZCI6IjI0OSIsIkZvbnRTZXR0aW5ncyI6eyIkaWQiOiIyN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TEiLCJMaW5lQ29sb3IiOm51bGwsIkxpbmVXZWlnaHQiOjAuMCwiTGluZVR5cGUiOjAsIlBhcmVudFN0eWxlIjpudWxsfSwiUGFyZW50U3R5bGUiOnsiJHJlZiI6IjgxIn19LCJEdXJhdGlvblN0eWxlIjp7IiRpZCI6IjI1MiIsIkZvbnRTZXR0aW5ncyI6eyIkaWQiOiIyN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TQiLCJMaW5lQ29sb3IiOm51bGwsIkxpbmVXZWlnaHQiOjAuMCwiTGluZVR5cGUiOjAsIlBhcmVudFN0eWxlIjpudWxsfSwiUGFyZW50U3R5bGUiOnsiJHJlZiI6Ijg4In19LCJIb3Jpem9udGFsQ29ubmVjdG9yU3R5bGUiOnsiJGlkIjoiMjU1IiwiTGluZUNvbG9yIjp7IiRyZWYiOiI5NiJ9LCJMaW5lV2VpZ2h0IjoxLjAsIkxpbmVUeXBlIjowLCJQYXJlbnRTdHlsZSI6eyIkcmVmIjoiOTUifX0sIlZlcnRpY2FsQ29ubmVjdG9yU3R5bGUiOnsiJGlkIjoiMjU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U3IiwiTWFyZ2luIjp7IiRyZWYiOiIxMDIifSwiUGFkZGluZyI6eyIkcmVmIjoiMTAzIn0sIkJhY2tncm91bmQiOnsiJGlkIjoiMjU4IiwiQ29sb3IiOnsiJGlkIjoiMjU5IiwiQSI6MjU1LCJSIjo3NSwiRyI6MTcyLCJCIjoxOTh9fSwiSXNWaXNpYmxlIjp0cnVlLCJXaWR0aCI6MC4wLCJIZWlnaHQiOjE2LjAsIkJvcmRlclN0eWxlIjp7IiRpZCI6IjI2MCIsIkxpbmVDb2xvciI6eyIkcmVmIjoiMTA1In0sIkxpbmVXZWlnaHQiOjAuMCwiTGluZVR5cGUiOjAsIlBhcmVudFN0eWxlIjp7IiRyZWYiOiIxMDQifX0sIlBhcmVudFN0eWxlIjp7IiRyZWYiOiIxMDEifX0sIlRpdGxlU3R5bGUiOnsiJGlkIjoiMjYxIiwiRm9udFNldHRpbmdzIjp7IiRpZCI6IjI2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MiLCJMaW5lQ29sb3IiOm51bGwsIkxpbmVXZWlnaHQiOjAuMCwiTGluZVR5cGUiOjAsIlBhcmVudFN0eWxlIjpudWxsfSwiUGFyZW50U3R5bGUiOnsiJHJlZiI6IjEwNyJ9fSwiRGF0ZVN0eWxlIjp7IiRpZCI6IjI2NCIsIkZvbnRTZXR0aW5ncyI6eyIkaWQiOiIyN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2NiIsIkxpbmVDb2xvciI6bnVsbCwiTGluZVdlaWdodCI6MC4wLCJMaW5lVHlwZSI6MCwiUGFyZW50U3R5bGUiOm51bGx9LCJQYXJlbnRTdHlsZSI6eyIkcmVmIjoiMTE0In19LCJEYXRlRm9ybWF0Ijp7IiRyZWYiOiIxMjEifSwiSXNWaXNpYmxlIjp0cnVlLCJQYXJlbnRTdHlsZSI6eyIkcmVmIjoiODAifX0sIkluZGV4Ijo0LCJJZCI6ImFhODg3NDRlLTM4YjMtNGU5Ni04NjdhLTA4NTlkMmVlYWIyYSIsIlRpdGxlIjoiUGFyZW50cyBpbnRlcnZpZXdzICAoTHljw6llIEd1eW5lbWVyKVxyIiwiTm90ZSI6bnVsbCwiSHlwZXJsaW5rIjpudWxsLCJJc0NoYW5nZWQiOmZhbHNlLCJJc05ldyI6ZmFsc2V9LHsiJGlkIjoiMjY3IiwiR3JvdXBOYW1lIjpudWxsLCJTdGFydERhdGUiOiIyMDE2LTEwLTIyVDAwOjAwOjAwWiIsIkVuZERhdGUiOiIyMDE2LTEwLTI5VDAwOjAwOjAwWiIsIlBlcmNlbnRhZ2VDb21wbGV0ZSI6bnVsbCwiU3R5bGUiOnsiJGlkIjoiMjY4IiwiU2hhcGUiOjAsIlNoYXBlVGhpY2tuZXNzIjoxLCJEdXJhdGlvbkZvcm1hdCI6MCwiSW5jbHVkZU5vbldvcmtpbmdEYXlzSW5EdXJhdGlvbiI6dHJ1ZSwiUGVyY2VudGFnZUNvbXBsZXRlU3R5bGUiOnsiJGlkIjoiMjY5IiwiRm9udFNldHRpbmdzIjp7IiRpZCI6IjI3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3MSIsIkxpbmVDb2xvciI6bnVsbCwiTGluZVdlaWdodCI6MC4wLCJMaW5lVHlwZSI6MCwiUGFyZW50U3R5bGUiOm51bGx9LCJQYXJlbnRTdHlsZSI6eyIkcmVmIjoiODEifX0sIkR1cmF0aW9uU3R5bGUiOnsiJGlkIjoiMjcyIiwiRm9udFNldHRpbmdzIjp7IiRpZCI6IjI3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3NCIsIkxpbmVDb2xvciI6bnVsbCwiTGluZVdlaWdodCI6MC4wLCJMaW5lVHlwZSI6MCwiUGFyZW50U3R5bGUiOm51bGx9LCJQYXJlbnRTdHlsZSI6eyIkcmVmIjoiODgifX0sIkhvcml6b250YWxDb25uZWN0b3JTdHlsZSI6eyIkaWQiOiIyNzUiLCJMaW5lQ29sb3IiOnsiJHJlZiI6Ijk2In0sIkxpbmVXZWlnaHQiOjEuMCwiTGluZVR5cGUiOjAsIlBhcmVudFN0eWxlIjp7IiRyZWYiOiI5NSJ9fSwiVmVydGljYWxDb25uZWN0b3JTdHlsZSI6eyIkaWQiOiIyN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NzciLCJNYXJnaW4iOnsiJHJlZiI6IjEwMiJ9LCJQYWRkaW5nIjp7IiRyZWYiOiIxMDMifSwiQmFja2dyb3VuZCI6eyIkaWQiOiIyNzgiLCJDb2xvciI6eyIkaWQiOiIyNzkiLCJBIjoyNTUsIlIiOjE1NSwiRyI6MTg3LCJCIjo4OX19LCJJc1Zpc2libGUiOnRydWUsIldpZHRoIjowLjAsIkhlaWdodCI6MTYuMCwiQm9yZGVyU3R5bGUiOnsiJGlkIjoiMjgwIiwiTGluZUNvbG9yIjp7IiRyZWYiOiIxMDUifSwiTGluZVdlaWdodCI6MC4wLCJMaW5lVHlwZSI6MCwiUGFyZW50U3R5bGUiOnsiJHJlZiI6IjEwNCJ9fSwiUGFyZW50U3R5bGUiOnsiJHJlZiI6IjEwMSJ9fSwiVGl0bGVTdHlsZSI6eyIkaWQiOiIyODEiLCJGb250U2V0dGluZ3MiOnsiJGlkIjoiMjg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4MyIsIkxpbmVDb2xvciI6bnVsbCwiTGluZVdlaWdodCI6MC4wLCJMaW5lVHlwZSI6MCwiUGFyZW50U3R5bGUiOm51bGx9LCJQYXJlbnRTdHlsZSI6eyIkcmVmIjoiMTA3In19LCJEYXRlU3R5bGUiOnsiJGlkIjoiMjg0IiwiRm9udFNldHRpbmdzIjp7IiRpZCI6IjI4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g2IiwiTGluZUNvbG9yIjpudWxsLCJMaW5lV2VpZ2h0IjowLjAsIkxpbmVUeXBlIjowLCJQYXJlbnRTdHlsZSI6bnVsbH0sIlBhcmVudFN0eWxlIjp7IiRyZWYiOiIxMTQifX0sIkRhdGVGb3JtYXQiOnsiJHJlZiI6IjEyMSJ9LCJJc1Zpc2libGUiOnRydWUsIlBhcmVudFN0eWxlIjp7IiRyZWYiOiI4MCJ9fSwiSW5kZXgiOjUsIklkIjoiMWUxOGIzNjEtZjc1NS00NzNlLTliYTUtY2NhMjdmMWVhNDU0IiwiVGl0bGUiOiJSZXN0cmFuc2NyaXB0aW9uIiwiTm90ZSI6bnVsbCwiSHlwZXJsaW5rIjpudWxsLCJJc0NoYW5nZWQiOmZhbHNlLCJJc05ldyI6ZmFsc2V9LHsiJGlkIjoiMjg3IiwiR3JvdXBOYW1lIjpudWxsLCJTdGFydERhdGUiOiIyMDE2LTEwLTI0VDAwOjAwOjAwWiIsIkVuZERhdGUiOiIyMDE2LTExLTExVDAwOjAwOjAwWiIsIlBlcmNlbnRhZ2VDb21wbGV0ZSI6bnVsbCwiU3R5bGUiOnsiJGlkIjoiMjg4IiwiU2hhcGUiOjAsIlNoYXBlVGhpY2tuZXNzIjoxLCJEdXJhdGlvbkZvcm1hdCI6MCwiSW5jbHVkZU5vbldvcmtpbmdEYXlzSW5EdXJhdGlvbiI6dHJ1ZSwiUGVyY2VudGFnZUNvbXBsZXRlU3R5bGUiOnsiJGlkIjoiMjg5IiwiRm9udFNldHRpbmdzIjp7IiRpZCI6IjI5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5MSIsIkxpbmVDb2xvciI6bnVsbCwiTGluZVdlaWdodCI6MC4wLCJMaW5lVHlwZSI6MCwiUGFyZW50U3R5bGUiOm51bGx9LCJQYXJlbnRTdHlsZSI6eyIkcmVmIjoiODEifX0sIkR1cmF0aW9uU3R5bGUiOnsiJGlkIjoiMjkyIiwiRm9udFNldHRpbmdzIjp7IiRpZCI6IjI5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NCIsIkxpbmVDb2xvciI6bnVsbCwiTGluZVdlaWdodCI6MC4wLCJMaW5lVHlwZSI6MCwiUGFyZW50U3R5bGUiOm51bGx9LCJQYXJlbnRTdHlsZSI6eyIkcmVmIjoiODgifX0sIkhvcml6b250YWxDb25uZWN0b3JTdHlsZSI6eyIkaWQiOiIyOTUiLCJMaW5lQ29sb3IiOnsiJHJlZiI6Ijk2In0sIkxpbmVXZWlnaHQiOjEuMCwiTGluZVR5cGUiOjAsIlBhcmVudFN0eWxlIjp7IiRyZWYiOiI5NSJ9fSwiVmVydGljYWxDb25uZWN0b3JTdHlsZSI6eyIkaWQiOiIyOT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OTciLCJNYXJnaW4iOnsiJHJlZiI6IjEwMiJ9LCJQYWRkaW5nIjp7IiRyZWYiOiIxMDMifSwiQmFja2dyb3VuZCI6eyIkaWQiOiIyOTgiLCJDb2xvciI6eyIkaWQiOiIyOTkiLCJBIjoyNTUsIlIiOjI0NywiRyI6MTUwLCJCIjo3MH19LCJJc1Zpc2libGUiOnRydWUsIldpZHRoIjowLjAsIkhlaWdodCI6MTYuMCwiQm9yZGVyU3R5bGUiOnsiJGlkIjoiMzAwIiwiTGluZUNvbG9yIjp7IiRyZWYiOiIxMDUifSwiTGluZVdlaWdodCI6MC4wLCJMaW5lVHlwZSI6MCwiUGFyZW50U3R5bGUiOnsiJHJlZiI6IjEwNCJ9fSwiUGFyZW50U3R5bGUiOnsiJHJlZiI6IjEwMSJ9fSwiVGl0bGVTdHlsZSI6eyIkaWQiOiIzMDEiLCJGb250U2V0dGluZ3MiOnsiJGlkIjoiMzA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wMyIsIkxpbmVDb2xvciI6bnVsbCwiTGluZVdlaWdodCI6MC4wLCJMaW5lVHlwZSI6MCwiUGFyZW50U3R5bGUiOm51bGx9LCJQYXJlbnRTdHlsZSI6eyIkcmVmIjoiMTA3In19LCJEYXRlU3R5bGUiOnsiJGlkIjoiMzA0IiwiRm9udFNldHRpbmdzIjp7IiRpZCI6IjMw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A2IiwiTGluZUNvbG9yIjpudWxsLCJMaW5lV2VpZ2h0IjowLjAsIkxpbmVUeXBlIjowLCJQYXJlbnRTdHlsZSI6bnVsbH0sIlBhcmVudFN0eWxlIjp7IiRyZWYiOiIxMTQifX0sIkRhdGVGb3JtYXQiOnsiJHJlZiI6IjEyMSJ9LCJJc1Zpc2libGUiOnRydWUsIlBhcmVudFN0eWxlIjp7IiRyZWYiOiI4MCJ9fSwiSW5kZXgiOjYsIklkIjoiNzIxMGM0MzMtZjUzZC00NjQyLWI4ODItN2E0YzExYzhkY2NlIiwiVGl0bGUiOiJRdWFsaXRhdGl2ZSBhbmFseXNpcyIsIk5vdGUiOm51bGwsIkh5cGVybGluayI6bnVsbCwiSXNDaGFuZ2VkIjpmYWxzZSwiSXNOZXciOmZhbHNlfSx7IiRpZCI6IjMwNyIsIkdyb3VwTmFtZSI6bnVsbCwiU3RhcnREYXRlIjoiMjAxNi0xMS0wMVQwMDowMDowMFoiLCJFbmREYXRlIjoiMjAxNi0xMS0zMFQwMDowMDowMFoiLCJQZXJjZW50YWdlQ29tcGxldGUiOm51bGwsIlN0eWxlIjp7IiRpZCI6IjMwOCIsIlNoYXBlIjowLCJTaGFwZVRoaWNrbmVzcyI6MSwiRHVyYXRpb25Gb3JtYXQiOjAsIkluY2x1ZGVOb25Xb3JraW5nRGF5c0luRHVyYXRpb24iOnRydWUsIlBlcmNlbnRhZ2VDb21wbGV0ZVN0eWxlIjp7IiRpZCI6IjMwOSIsIkZvbnRTZXR0aW5ncyI6eyIkaWQiOiIz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MTEiLCJMaW5lQ29sb3IiOm51bGwsIkxpbmVXZWlnaHQiOjAuMCwiTGluZVR5cGUiOjAsIlBhcmVudFN0eWxlIjpudWxsfSwiUGFyZW50U3R5bGUiOnsiJHJlZiI6IjgxIn19LCJEdXJhdGlvblN0eWxlIjp7IiRpZCI6IjMxMiIsIkZvbnRTZXR0aW5ncyI6eyIkaWQiOiIz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TQiLCJMaW5lQ29sb3IiOm51bGwsIkxpbmVXZWlnaHQiOjAuMCwiTGluZVR5cGUiOjAsIlBhcmVudFN0eWxlIjpudWxsfSwiUGFyZW50U3R5bGUiOnsiJHJlZiI6Ijg4In19LCJIb3Jpem9udGFsQ29ubmVjdG9yU3R5bGUiOnsiJGlkIjoiMzE1IiwiTGluZUNvbG9yIjp7IiRyZWYiOiI5NiJ9LCJMaW5lV2VpZ2h0IjoxLjAsIkxpbmVUeXBlIjowLCJQYXJlbnRTdHlsZSI6eyIkcmVmIjoiOTUifX0sIlZlcnRpY2FsQ29ubmVjdG9yU3R5bGUiOnsiJGlkIjoiMz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zE3IiwiTWFyZ2luIjp7IiRyZWYiOiIxMDIifSwiUGFkZGluZyI6eyIkcmVmIjoiMTAzIn0sIkJhY2tncm91bmQiOnsiJGlkIjoiMzE4IiwiQ29sb3IiOnsiJGlkIjoiMzE5IiwiQSI6MjU1LCJSIjoyMDMsIkciOjAsIkIiOjE4fX0sIklzVmlzaWJsZSI6dHJ1ZSwiV2lkdGgiOjAuMCwiSGVpZ2h0IjoxNi4wLCJCb3JkZXJTdHlsZSI6eyIkaWQiOiIzMjAiLCJMaW5lQ29sb3IiOnsiJHJlZiI6IjEwNSJ9LCJMaW5lV2VpZ2h0IjowLjAsIkxpbmVUeXBlIjowLCJQYXJlbnRTdHlsZSI6eyIkcmVmIjoiMTA0In19LCJQYXJlbnRTdHlsZSI6eyIkcmVmIjoiMTAxIn19LCJUaXRsZVN0eWxlIjp7IiRpZCI6IjMyMSIsIkZvbnRTZXR0aW5ncyI6eyIkaWQiOiIzMjI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IzIiwiTGluZUNvbG9yIjpudWxsLCJMaW5lV2VpZ2h0IjowLjAsIkxpbmVUeXBlIjowLCJQYXJlbnRTdHlsZSI6bnVsbH0sIlBhcmVudFN0eWxlIjp7IiRyZWYiOiIxMDcifX0sIkRhdGVTdHlsZSI6eyIkaWQiOiIzMjQiLCJGb250U2V0dGluZ3MiOnsiJGlkIjoiMzI1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MjYiLCJMaW5lQ29sb3IiOm51bGwsIkxpbmVXZWlnaHQiOjAuMCwiTGluZVR5cGUiOjAsIlBhcmVudFN0eWxlIjpudWxsfSwiUGFyZW50U3R5bGUiOnsiJHJlZiI6IjExNCJ9fSwiRGF0ZUZvcm1hdCI6eyIkcmVmIjoiMTIxIn0sIklzVmlzaWJsZSI6dHJ1ZSwiUGFyZW50U3R5bGUiOnsiJHJlZiI6IjgwIn19LCJJbmRleCI6NywiSWQiOiJlYTljMjAyMi0xMjYxLTRkMDYtYmE5My1iMzA4Y2VlYTdkZTIiLCJUaXRsZSI6IlJlcG9ydCB3cml0aW5nIiwiTm90ZSI6bnVsbCwiSHlwZXJsaW5rIjpudWxsLCJJc0NoYW5nZWQiOmZhbHNlLCJJc05ldyI6ZmFsc2V9XSwiU2V0dGluZ3MiOnsiJGlkIjoiMzI3IiwiSW1wYU9wdGlvbnMiOnsiJGlkIjoiMzI4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
  <p:tag name="__MASTER" val="__part_0"/>
</p:tagLst>
</file>

<file path=ppt/tags/tag370.xml><?xml version="1.0" encoding="utf-8"?>
<p:tagLst xmlns:a="http://schemas.openxmlformats.org/drawingml/2006/main" xmlns:r="http://schemas.openxmlformats.org/officeDocument/2006/relationships" xmlns:p="http://schemas.openxmlformats.org/presentationml/2006/main">
  <p:tag name="OTLMARKERSHAPE" val="OTL"/>
</p:tagLst>
</file>

<file path=ppt/tags/tag371.xml><?xml version="1.0" encoding="utf-8"?>
<p:tagLst xmlns:a="http://schemas.openxmlformats.org/drawingml/2006/main" xmlns:r="http://schemas.openxmlformats.org/officeDocument/2006/relationships" xmlns:p="http://schemas.openxmlformats.org/presentationml/2006/main">
  <p:tag name="OTLMARKERSHAPE" val="OTL"/>
</p:tagLst>
</file>

<file path=ppt/tags/tag372.xml><?xml version="1.0" encoding="utf-8"?>
<p:tagLst xmlns:a="http://schemas.openxmlformats.org/drawingml/2006/main" xmlns:r="http://schemas.openxmlformats.org/officeDocument/2006/relationships" xmlns:p="http://schemas.openxmlformats.org/presentationml/2006/main">
  <p:tag name="OTLMARKERSHAPE" val="OTL"/>
</p:tagLst>
</file>

<file path=ppt/tags/tag373.xml><?xml version="1.0" encoding="utf-8"?>
<p:tagLst xmlns:a="http://schemas.openxmlformats.org/drawingml/2006/main" xmlns:r="http://schemas.openxmlformats.org/officeDocument/2006/relationships" xmlns:p="http://schemas.openxmlformats.org/presentationml/2006/main">
  <p:tag name="OTLMARKERSHAPE" val="OTL"/>
</p:tagLst>
</file>

<file path=ppt/tags/tag374.xml><?xml version="1.0" encoding="utf-8"?>
<p:tagLst xmlns:a="http://schemas.openxmlformats.org/drawingml/2006/main" xmlns:r="http://schemas.openxmlformats.org/officeDocument/2006/relationships" xmlns:p="http://schemas.openxmlformats.org/presentationml/2006/main">
  <p:tag name="OTLMARKERSHAPE" val="OTL"/>
</p:tagLst>
</file>

<file path=ppt/tags/tag375.xml><?xml version="1.0" encoding="utf-8"?>
<p:tagLst xmlns:a="http://schemas.openxmlformats.org/drawingml/2006/main" xmlns:r="http://schemas.openxmlformats.org/officeDocument/2006/relationships" xmlns:p="http://schemas.openxmlformats.org/presentationml/2006/main">
  <p:tag name="OTLMARKERSHAPE" val="OTL"/>
</p:tagLst>
</file>

<file path=ppt/tags/tag376.xml><?xml version="1.0" encoding="utf-8"?>
<p:tagLst xmlns:a="http://schemas.openxmlformats.org/drawingml/2006/main" xmlns:r="http://schemas.openxmlformats.org/officeDocument/2006/relationships" xmlns:p="http://schemas.openxmlformats.org/presentationml/2006/main">
  <p:tag name="OTLMARKERSHAPE" val="OTL"/>
</p:tagLst>
</file>

<file path=ppt/tags/tag377.xml><?xml version="1.0" encoding="utf-8"?>
<p:tagLst xmlns:a="http://schemas.openxmlformats.org/drawingml/2006/main" xmlns:r="http://schemas.openxmlformats.org/officeDocument/2006/relationships" xmlns:p="http://schemas.openxmlformats.org/presentationml/2006/main">
  <p:tag name="OTLMARKERSHAPE" val="OTL"/>
</p:tagLst>
</file>

<file path=ppt/tags/tag378.xml><?xml version="1.0" encoding="utf-8"?>
<p:tagLst xmlns:a="http://schemas.openxmlformats.org/drawingml/2006/main" xmlns:r="http://schemas.openxmlformats.org/officeDocument/2006/relationships" xmlns:p="http://schemas.openxmlformats.org/presentationml/2006/main">
  <p:tag name="OTLMARKERSHAPE" val="OTL"/>
</p:tagLst>
</file>

<file path=ppt/tags/tag379.xml><?xml version="1.0" encoding="utf-8"?>
<p:tagLst xmlns:a="http://schemas.openxmlformats.org/drawingml/2006/main" xmlns:r="http://schemas.openxmlformats.org/officeDocument/2006/relationships" xmlns:p="http://schemas.openxmlformats.org/presentationml/2006/main">
  <p:tag name="OTLMARKERSHAPE" val="OTL"/>
</p:tagLst>
</file>

<file path=ppt/tags/tag38.xml><?xml version="1.0" encoding="utf-8"?>
<p:tagLst xmlns:a="http://schemas.openxmlformats.org/drawingml/2006/main" xmlns:r="http://schemas.openxmlformats.org/officeDocument/2006/relationships" xmlns:p="http://schemas.openxmlformats.org/presentationml/2006/main">
  <p:tag name="OTLMARKERSHAPE" val="OTL"/>
</p:tagLst>
</file>

<file path=ppt/tags/tag380.xml><?xml version="1.0" encoding="utf-8"?>
<p:tagLst xmlns:a="http://schemas.openxmlformats.org/drawingml/2006/main" xmlns:r="http://schemas.openxmlformats.org/officeDocument/2006/relationships" xmlns:p="http://schemas.openxmlformats.org/presentationml/2006/main">
  <p:tag name="OTLMARKERSHAPE" val="OTL"/>
</p:tagLst>
</file>

<file path=ppt/tags/tag381.xml><?xml version="1.0" encoding="utf-8"?>
<p:tagLst xmlns:a="http://schemas.openxmlformats.org/drawingml/2006/main" xmlns:r="http://schemas.openxmlformats.org/officeDocument/2006/relationships" xmlns:p="http://schemas.openxmlformats.org/presentationml/2006/main">
  <p:tag name="OTLMARKERSHAPE" val="OTL"/>
</p:tagLst>
</file>

<file path=ppt/tags/tag382.xml><?xml version="1.0" encoding="utf-8"?>
<p:tagLst xmlns:a="http://schemas.openxmlformats.org/drawingml/2006/main" xmlns:r="http://schemas.openxmlformats.org/officeDocument/2006/relationships" xmlns:p="http://schemas.openxmlformats.org/presentationml/2006/main">
  <p:tag name="OTLMARKERSHAPE" val="OTL"/>
</p:tagLst>
</file>

<file path=ppt/tags/tag383.xml><?xml version="1.0" encoding="utf-8"?>
<p:tagLst xmlns:a="http://schemas.openxmlformats.org/drawingml/2006/main" xmlns:r="http://schemas.openxmlformats.org/officeDocument/2006/relationships" xmlns:p="http://schemas.openxmlformats.org/presentationml/2006/main">
  <p:tag name="OTLMARKERSHAPE" val="OTL"/>
</p:tagLst>
</file>

<file path=ppt/tags/tag384.xml><?xml version="1.0" encoding="utf-8"?>
<p:tagLst xmlns:a="http://schemas.openxmlformats.org/drawingml/2006/main" xmlns:r="http://schemas.openxmlformats.org/officeDocument/2006/relationships" xmlns:p="http://schemas.openxmlformats.org/presentationml/2006/main">
  <p:tag name="OTLMARKERSHAPE" val="OTL"/>
</p:tagLst>
</file>

<file path=ppt/tags/tag385.xml><?xml version="1.0" encoding="utf-8"?>
<p:tagLst xmlns:a="http://schemas.openxmlformats.org/drawingml/2006/main" xmlns:r="http://schemas.openxmlformats.org/officeDocument/2006/relationships" xmlns:p="http://schemas.openxmlformats.org/presentationml/2006/main">
  <p:tag name="OTLMARKERSHAPE" val="OTL"/>
</p:tagLst>
</file>

<file path=ppt/tags/tag386.xml><?xml version="1.0" encoding="utf-8"?>
<p:tagLst xmlns:a="http://schemas.openxmlformats.org/drawingml/2006/main" xmlns:r="http://schemas.openxmlformats.org/officeDocument/2006/relationships" xmlns:p="http://schemas.openxmlformats.org/presentationml/2006/main">
  <p:tag name="OTLMARKERSHAPE" val="OTL"/>
</p:tagLst>
</file>

<file path=ppt/tags/tag387.xml><?xml version="1.0" encoding="utf-8"?>
<p:tagLst xmlns:a="http://schemas.openxmlformats.org/drawingml/2006/main" xmlns:r="http://schemas.openxmlformats.org/officeDocument/2006/relationships" xmlns:p="http://schemas.openxmlformats.org/presentationml/2006/main">
  <p:tag name="OTLMARKERSHAPE" val="OTL"/>
</p:tagLst>
</file>

<file path=ppt/tags/tag388.xml><?xml version="1.0" encoding="utf-8"?>
<p:tagLst xmlns:a="http://schemas.openxmlformats.org/drawingml/2006/main" xmlns:r="http://schemas.openxmlformats.org/officeDocument/2006/relationships" xmlns:p="http://schemas.openxmlformats.org/presentationml/2006/main">
  <p:tag name="OTLMARKERSHAPE" val="OTL"/>
</p:tagLst>
</file>

<file path=ppt/tags/tag389.xml><?xml version="1.0" encoding="utf-8"?>
<p:tagLst xmlns:a="http://schemas.openxmlformats.org/drawingml/2006/main" xmlns:r="http://schemas.openxmlformats.org/officeDocument/2006/relationships" xmlns:p="http://schemas.openxmlformats.org/presentationml/2006/main">
  <p:tag name="OTLMARKERSHAPE" val="OTL"/>
</p:tagLst>
</file>

<file path=ppt/tags/tag39.xml><?xml version="1.0" encoding="utf-8"?>
<p:tagLst xmlns:a="http://schemas.openxmlformats.org/drawingml/2006/main" xmlns:r="http://schemas.openxmlformats.org/officeDocument/2006/relationships" xmlns:p="http://schemas.openxmlformats.org/presentationml/2006/main">
  <p:tag name="OTLMARKERSHAPE" val="OTL"/>
</p:tagLst>
</file>

<file path=ppt/tags/tag390.xml><?xml version="1.0" encoding="utf-8"?>
<p:tagLst xmlns:a="http://schemas.openxmlformats.org/drawingml/2006/main" xmlns:r="http://schemas.openxmlformats.org/officeDocument/2006/relationships" xmlns:p="http://schemas.openxmlformats.org/presentationml/2006/main">
  <p:tag name="OTLMARKERSHAPE" val="OTL"/>
</p:tagLst>
</file>

<file path=ppt/tags/tag391.xml><?xml version="1.0" encoding="utf-8"?>
<p:tagLst xmlns:a="http://schemas.openxmlformats.org/drawingml/2006/main" xmlns:r="http://schemas.openxmlformats.org/officeDocument/2006/relationships" xmlns:p="http://schemas.openxmlformats.org/presentationml/2006/main">
  <p:tag name="OTLMARKERSHAPE" val="OTL"/>
</p:tagLst>
</file>

<file path=ppt/tags/tag392.xml><?xml version="1.0" encoding="utf-8"?>
<p:tagLst xmlns:a="http://schemas.openxmlformats.org/drawingml/2006/main" xmlns:r="http://schemas.openxmlformats.org/officeDocument/2006/relationships" xmlns:p="http://schemas.openxmlformats.org/presentationml/2006/main">
  <p:tag name="OTLMARKERSHAPE" val="OTL"/>
</p:tagLst>
</file>

<file path=ppt/tags/tag393.xml><?xml version="1.0" encoding="utf-8"?>
<p:tagLst xmlns:a="http://schemas.openxmlformats.org/drawingml/2006/main" xmlns:r="http://schemas.openxmlformats.org/officeDocument/2006/relationships" xmlns:p="http://schemas.openxmlformats.org/presentationml/2006/main">
  <p:tag name="OTLMARKERSHAPE" val="OTL"/>
</p:tagLst>
</file>

<file path=ppt/tags/tag394.xml><?xml version="1.0" encoding="utf-8"?>
<p:tagLst xmlns:a="http://schemas.openxmlformats.org/drawingml/2006/main" xmlns:r="http://schemas.openxmlformats.org/officeDocument/2006/relationships" xmlns:p="http://schemas.openxmlformats.org/presentationml/2006/main">
  <p:tag name="OTLMARKERSHAPE" val="OTL"/>
</p:tagLst>
</file>

<file path=ppt/tags/tag395.xml><?xml version="1.0" encoding="utf-8"?>
<p:tagLst xmlns:a="http://schemas.openxmlformats.org/drawingml/2006/main" xmlns:r="http://schemas.openxmlformats.org/officeDocument/2006/relationships" xmlns:p="http://schemas.openxmlformats.org/presentationml/2006/main">
  <p:tag name="OTLMARKERSHAPE" val="OTL"/>
</p:tagLst>
</file>

<file path=ppt/tags/tag396.xml><?xml version="1.0" encoding="utf-8"?>
<p:tagLst xmlns:a="http://schemas.openxmlformats.org/drawingml/2006/main" xmlns:r="http://schemas.openxmlformats.org/officeDocument/2006/relationships" xmlns:p="http://schemas.openxmlformats.org/presentationml/2006/main">
  <p:tag name="OTLMARKERSHAPE" val="OTL"/>
</p:tagLst>
</file>

<file path=ppt/tags/tag397.xml><?xml version="1.0" encoding="utf-8"?>
<p:tagLst xmlns:a="http://schemas.openxmlformats.org/drawingml/2006/main" xmlns:r="http://schemas.openxmlformats.org/officeDocument/2006/relationships" xmlns:p="http://schemas.openxmlformats.org/presentationml/2006/main">
  <p:tag name="__PART_0" val="eyIkaWQiOiIxIiwiQ3VsdHVyZUluZm9OYW1lIjoiZnItQ0giLCJTdHlsZU5hbWUiOiJTdGFuZGFyZCIsIklzVGVtcGxhdGUiOmZhbHNlLCJWZXJzaW9uIjp7IiRpZCI6IjIiLCJWZXJzaW9uIjoiMy4wLjEiLCJPcmlnaW5hbEFzc2VtYmx5VmVyc2lvbiI6IjMuMDEuMDY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UsIkxlZnQiOjAsIlJpZ2h0IjowLCJCb3R0b20iOjV9LCJCYWNrZ3JvdW5kIjp7IiRpZCI6IjgiLCJDb2xvciI6eyIkaWQiOiI5IiwiQSI6MjU1LCJSIjo2OCwiRyI6ODQsIkIiOjEwNn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g5LCJSIjowLCJHIjowLCJCIjowfX0sIklzVmlzaWJsZSI6dHJ1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E5MiwiRyI6ODAsIkIiOjc3fX0sIk1heFdpZHRoIjoiSW5maW5pdHkiLCJNYXhIZWlnaHQiOiJJbmZpbml0eSIsIlNtYXJ0Rm9yZWdyb3VuZElzQWN0aXZlIjpmYWxzZSwiSG9yaXpvbnRhbEFsaWdubWVudCI6MCwiVmVydGljYWxBbGlnbm1lbnQiOjAsIlNtYXJ0Rm9yZWdyb3VuZCI6bnVsbCwiTWFyZ2luIjp7IiRpZCI6IjI1IiwiVG9wIjowLCJMZWZ0IjoyNSwiUmlnaHQiOjAsIkJvdHRvbSI6MH0sIlBhZGRpbmciOnsiJGlkIjoiMjYiLCJUb3AiOjAsIkxlZnQiOjAsIlJpZ2h0IjowLCJCb3R0b20iOjB9LCJCYWNrZ3JvdW5kIjp7IiRpZCI6IjI3IiwiQ29sb3IiOnsiJHJlZiI6IjIwIn19LCJJc1Zpc2libGUiOnRydW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dHJ1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jU1LCJHIjowLCJCIjowfX0sIkFwcGVuZFllYXJPblllYXJDaGFuZ2UiOnRydWUsIkVsYXBzZWRUaW1lRm9ybWF0IjoyLCJUb2RheU1hcmtlclBvc2l0aW9uIjozLCJRdWlja1Bvc2l0aW9uIjoxLCJBYnNvbHV0ZVBvc2l0aW9uIjoxNzIuNS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E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A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wLjAsIkxpbmVUeXBlIjowLCJQYXJlbnRTdHlsZSI6bnVsbH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TAxIiwiTWFyZ2luIjp7IiRpZCI6IjEwMiIsIlRvcCI6MCwiTGVmdCI6NCwiUmlnaHQiOjQsIkJvdHRvbSI6MH0sIlBhZGRpbmciOnsiJGlkIjoiMTAzIiwiVG9wIjowLCJMZWZ0IjowLCJSaWdodCI6MCwiQm90dG9tIjowfSwiQmFja2dyb3VuZCI6bnVsbCwiSXNWaXNpYmxlIjp0cnVlLCJXaWR0aCI6MC4wLCJIZWlnaHQiOjE2LjAsIkJvcmRlclN0eWxlIjp7IiRpZCI6IjEwNCIsIkxpbmVDb2xvciI6eyIkaWQiOiIxMDUiLCIkdHlwZSI6Ik5MUkUuQ29tbW9uLkRvbS5Tb2xpZENvbG9yQnJ1c2gsIE5MUkUuQ29tbW9uIiwiQ29sb3IiOnsiJGlkIjoiMTA2IiwiQSI6MjU1LCJSIjoyNTUsIkciOjAsIkIiOjB9fSwiTGluZVdlaWdodCI6MC4wLCJMaW5lVHlwZSI6MCwiUGFyZW50U3R5bGUiOm51bGx9LCJQYXJlbnRTdHlsZSI6bnVsbH0sIlRpdGxlU3R5bGUiOnsiJGlkIjoiMTA3IiwiRm9udFNldHRpbmdzIjp7IiRpZCI6IjEwOCIsIkZvbnRTaXplIjoxMSwiRm9udE5hbWUiOiJDYWxpYnJpIiwiSXNCb2xkIjp0cnVlLCJJc0l0YWxpYyI6ZmFsc2UsIklzVW5kZXJsaW5lZCI6ZmFsc2UsIlBhcmVudFN0eWxlIjpudWxsfSwiQXV0b1NpemUiOjAsIkZvcmVncm91bmQiOnsiJGlkIjoiMTA5IiwiQ29sb3IiOnsiJGlkIjoiMTEwIiwiQSI6MjU1LCJSIjowLCJHIjowLCJCIjow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CwiRm9udE5hbWUiOiJDYWxpYnJpIiwiSXNCb2xkIjpmYWxzZSwiSXNJdGFsaWMiOmZhbHNlLCJJc1VuZGVybGluZWQiOmZhbHNlLCJQYXJlbnRTdHlsZSI6bnVsbH0sIkF1dG9TaXplIjowLCJGb3JlZ3JvdW5kIjp7IiRpZCI6IjExNiIsIkNvbG9yIjp7IiRpZCI6IjExNyIsIkEiOjI1NSwiUiI6MzEsIkciOjczLCJCIjoxMjZ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S9kL3l5eXkiLCJTZXBhcmF0b3IiOiIvIiwiVXNlSW50ZXJuYXRpb25hbERhdGVGb3JtYXQiOmZhbHNlfSwiSXNWaXNpYmxlIjp0cnVlLCJQYXJlbnRTdHlsZSI6bnVsbH0sIlNob3dFbGFwc2VkVGltZUdyYWRpZW50U3R5bGUiOmZhbHNlfSwiU2NhbGUiOnsiJGlkIjoiMTIyIiwiU3RhcnREYXRlIjoiMjAxNi0wOS0yMFQyMzo1OTo1OS45OTlaIiwiRW5kRGF0ZSI6IjIwMTYtMTEtMzBUMDA6MDA6MDBaIiwiRm9ybWF0IjoiTU0iLCJUeXBlIjoyLCJBdXRvRGF0ZVJhbmdlIjp0cnVlLCJXb3JraW5nRGF5cyI6MzEsIlRvZGF5TWFya2VyVGV4dCI6IkF1am91cmQnaHVpIiwiQXV0b1NjYWxlVHlwZSI6ZmFsc2V9LCJNaWxlc3RvbmVzIjpbeyIkaWQiOiIxMjMiLCJEYXRlIjoiMjAxNi0wOS0yMFQyMzo1OTo1OS45OTlaIiwiU3R5bGUiOnsiJGlkIjoiMTI0IiwiU2hhcGUiOjIsIkNvbm5lY3Rvck1hcmdpbiI6eyIkcmVmIjoiNTQifSwiQ29ubmVjdG9yU3R5bGUiOnsiJGlkIjoiMTI1IiwiTGluZUNvbG9yIjp7IiRpZCI6IjEyNiIsIiR0eXBlIjoiTkxSRS5Db21tb24uRG9tLlNvbGlkQ29sb3JCcnVzaCwgTkxSRS5Db21tb24iLCJDb2xvciI6eyIkaWQiOiIxMjciLCJBIjoxMjcsIlIiOjAsIkciOjExNCwiQiI6MTg4fX0sIkxpbmVXZWlnaHQiOjEuMCwiTGluZVR5cGUiOjAsIlBhcmVudFN0eWxlIjp7IiRyZWYiOiI1NSJ9fSwiSXNCZWxvd1RpbWViYW5kIjpmYWxzZSwiSGlkZURhdGUiOmZhbHNlLCJTaGFwZVNpemUiOjEsIlNwYWNpbmciOjEuMCwiUGFkZGluZyI6eyIkcmVmIjoiNTgifSwiU2hhcGVTdHlsZSI6eyIkaWQiOiIxMjgiLCJNYXJnaW4iOnsiJHJlZiI6IjYwIn0sIlBhZGRpbmciOnsiJHJlZiI6IjYxIn0sIkJhY2tncm91bmQiOnsiJGlkIjoiMTI5IiwiQ29sb3IiOnsiJGlkIjoiMTMwIiwiQSI6MjU1LCJSIjowLCJHIjoxMTQsIkIiOjE4OH19LCJJc1Zpc2libGUiOnRydWUsIldpZHRoIjoxOC4wLCJIZWlnaHQiOjIwLjAsIkJvcmRlclN0eWxlIjp7IiRpZCI6IjEzMSIsIkxpbmVDb2xvciI6eyIkcmVmIjoiNjMifSwiTGluZVdlaWdodCI6MC4wLCJMaW5lVHlwZSI6MCwiUGFyZW50U3R5bGUiOnsiJHJlZiI6IjYyIn19LCJQYXJlbnRTdHlsZSI6eyIkcmVmIjoiNTkifX0sIlRpdGxlU3R5bGUiOnsiJGlkIjoiMTMyIiwiRm9udFNldHRpbmdzIjp7IiRpZCI6IjEz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M0IiwiTGluZUNvbG9yIjpudWxsLCJMaW5lV2VpZ2h0IjowLjAsIkxpbmVUeXBlIjowLCJQYXJlbnRTdHlsZSI6bnVsbH0sIlBhcmVudFN0eWxlIjp7IiRyZWYiOiI2NSJ9fSwiRGF0ZVN0eWxlIjp7IiRpZCI6IjEzNSIsIkZvbnRTZXR0aW5ncyI6eyIkaWQiOiIxMz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ciLCJMaW5lQ29sb3IiOm51bGwsIkxpbmVXZWlnaHQiOjAuMCwiTGluZVR5cGUiOjAsIlBhcmVudFN0eWxlIjpudWxsfSwiUGFyZW50U3R5bGUiOnsiJHJlZiI6IjcyIn19LCJEYXRlRm9ybWF0Ijp7IiRyZWYiOiI3OSJ9LCJJc1Zpc2libGUiOnRydWUsIlBhcmVudFN0eWxlIjp7IiRyZWYiOiI1MyJ9fSwiUG9zaXRpb24iOnsiJGlkIjoiMTM4IiwiUmF0aW8iOjAuMCwiSXNDdXN0b20iOmZhbHNlfSwiSWQiOiJkNGMyODY5My0wYWYwLTRlZTMtYTJmYy05ZGY1ZTVlZDI1Y2IiLCJUaXRsZSI6IlRvZGF5IiwiTm90ZSI6bnVsbCwiSHlwZXJsaW5rIjpudWxsLCJJc0NoYW5nZWQiOmZhbHNlLCJJc05ldyI6ZmFsc2V9LHsiJGlkIjoiMTM5IiwiRGF0ZSI6IjIwMTYtMTEtMDJUMDA6MDA6MDBaIiwiU3R5bGUiOnsiJGlkIjoiMTQwIiwiU2hhcGUiOjIsIkNvbm5lY3Rvck1hcmdpbiI6eyIkcmVmIjoiNTQifSwiQ29ubmVjdG9yU3R5bGUiOnsiJGlkIjoiMTQxIiwiTGluZUNvbG9yIjp7IiRpZCI6IjE0MiIsIiR0eXBlIjoiTkxSRS5Db21tb24uRG9tLlNvbGlkQ29sb3JCcnVzaCwgTkxSRS5Db21tb24iLCJDb2xvciI6eyIkaWQiOiIxNDMiLCJBIjoxMjcsIlIiOjI0NywiRyI6MTUwLCJCIjo3MH19LCJMaW5lV2VpZ2h0IjoxLjAsIkxpbmVUeXBlIjowLCJQYXJlbnRTdHlsZSI6eyIkcmVmIjoiNTUifX0sIklzQmVsb3dUaW1lYmFuZCI6ZmFsc2UsIkhpZGVEYXRlIjpmYWxzZSwiU2hhcGVTaXplIjoxLCJTcGFjaW5nIjoxLjAsIlBhZGRpbmciOnsiJHJlZiI6IjU4In0sIlNoYXBlU3R5bGUiOnsiJGlkIjoiMTQ0IiwiTWFyZ2luIjp7IiRyZWYiOiI2MCJ9LCJQYWRkaW5nIjp7IiRyZWYiOiI2MSJ9LCJCYWNrZ3JvdW5kIjp7IiRpZCI6IjE0NSIsIkNvbG9yIjp7IiRpZCI6IjE0NiIsIkEiOjI1NSwiUiI6MjQ3LCJHIjoxNTAsIkIiOjcwfX0sIklzVmlzaWJsZSI6dHJ1ZSwiV2lkdGgiOjE4LjAsIkhlaWdodCI6MjAuMCwiQm9yZGVyU3R5bGUiOnsiJGlkIjoiMTQ3IiwiTGluZUNvbG9yIjp7IiRyZWYiOiI2MyJ9LCJMaW5lV2VpZ2h0IjowLjAsIkxpbmVUeXBlIjowLCJQYXJlbnRTdHlsZSI6eyIkcmVmIjoiNjIifX0sIlBhcmVudFN0eWxlIjp7IiRyZWYiOiI1OSJ9fSwiVGl0bGVTdHlsZSI6eyIkaWQiOiIxNDgiLCJGb250U2V0dGluZ3MiOnsiJGlkIjoiMTQ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TAiLCJMaW5lQ29sb3IiOm51bGwsIkxpbmVXZWlnaHQiOjAuMCwiTGluZVR5cGUiOjAsIlBhcmVudFN0eWxlIjpudWxsfSwiUGFyZW50U3R5bGUiOnsiJHJlZiI6IjY1In19LCJEYXRlU3R5bGUiOnsiJGlkIjoiMTUxIiwiRm9udFNldHRpbmdzIjp7IiRpZCI6IjE1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yIsIkxpbmVDb2xvciI6bnVsbCwiTGluZVdlaWdodCI6MC4wLCJMaW5lVHlwZSI6MCwiUGFyZW50U3R5bGUiOm51bGx9LCJQYXJlbnRTdHlsZSI6eyIkcmVmIjoiNzIifX0sIkRhdGVGb3JtYXQiOnsiJHJlZiI6Ijc5In0sIklzVmlzaWJsZSI6dHJ1ZSwiUGFyZW50U3R5bGUiOnsiJHJlZiI6IjUzIn19LCJQb3NpdGlvbiI6eyIkaWQiOiIxNTQiLCJSYXRpbyI6MC4xNzg2MjMyNDkwNjk2NTM0MSwiSXNDdXN0b20iOnRydWV9LCJJZCI6ImNiMmM1NTEzLWEzYTQtNDFlNi05N2QxLTAxZGQ3NmJkZmE3MSIsIlRpdGxlIjoiVHJhaW5pbmcgZGF5IChJTVQpXHIiLCJOb3RlIjpudWxsLCJIeXBlcmxpbmsiOm51bGwsIklzQ2hhbmdlZCI6ZmFsc2UsIklzTmV3IjpmYWxzZX0seyIkaWQiOiIxNTUiLCJEYXRlIjoiMjAxNi0xMS0xNlQwMDowMDowMFoiLCJTdHlsZSI6eyIkaWQiOiIxNTYiLCJTaGFwZSI6MiwiQ29ubmVjdG9yTWFyZ2luIjp7IiRyZWYiOiI1NCJ9LCJDb25uZWN0b3JTdHlsZSI6eyIkaWQiOiIxNTciLCJMaW5lQ29sb3IiOnsiJGlkIjoiMTU4IiwiJHR5cGUiOiJOTFJFLkNvbW1vbi5Eb20uU29saWRDb2xvckJydXNoLCBOTFJFLkNvbW1vbiIsIkNvbG9yIjp7IiRpZCI6IjE1OSIsIkEiOjEyNywiUiI6MjQ3LCJHIjoxNTAsIkIiOjcwfX0sIkxpbmVXZWlnaHQiOjEuMCwiTGluZVR5cGUiOjAsIlBhcmVudFN0eWxlIjp7IiRyZWYiOiI1NSJ9fSwiSXNCZWxvd1RpbWViYW5kIjpmYWxzZSwiSGlkZURhdGUiOmZhbHNlLCJTaGFwZVNpemUiOjEsIlNwYWNpbmciOjEuMCwiUGFkZGluZyI6eyIkcmVmIjoiNTgifSwiU2hhcGVTdHlsZSI6eyIkaWQiOiIxNjAiLCJNYXJnaW4iOnsiJHJlZiI6IjYwIn0sIlBhZGRpbmciOnsiJHJlZiI6IjYxIn0sIkJhY2tncm91bmQiOnsiJGlkIjoiMTYxIiwiQ29sb3IiOnsiJGlkIjoiMTYyIiwiQSI6MjU1LCJSIjoyNDcsIkciOjE1MCwiQiI6NzB9fSwiSXNWaXNpYmxlIjp0cnVlLCJXaWR0aCI6MTguMCwiSGVpZ2h0IjoyMC4wLCJCb3JkZXJTdHlsZSI6eyIkaWQiOiIxNjMiLCJMaW5lQ29sb3IiOnsiJHJlZiI6IjYzIn0sIkxpbmVXZWlnaHQiOjAuMCwiTGluZVR5cGUiOjAsIlBhcmVudFN0eWxlIjp7IiRyZWYiOiI2MiJ9fSwiUGFyZW50U3R5bGUiOnsiJHJlZiI6IjU5In19LCJUaXRsZVN0eWxlIjp7IiRpZCI6IjE2NCIsIkZvbnRTZXR0aW5ncyI6eyIkaWQiOiIxNjUiLCJGb250U2l6ZSI6MTEsIkZvbnROYW1lIjoiQ2FsaWJyaSIsIklzQm9sZCI6dHJ1ZSwiSXNJdGFsaWMiOmZhbHNlLCJJc1VuZGVybGluZWQiOmZhbHNlLCJQYXJlbnRTdHlsZSI6eyIkcmVmIjoiNjYifX0sIkF1dG9TaXplIjoyLCJGb3JlZ3JvdW5kIjp7IiRyZWYiOiI2NyJ9LCJNYXhXaWR0aCI6OD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Y2IiwiTGluZUNvbG9yIjpudWxsLCJMaW5lV2VpZ2h0IjowLjAsIkxpbmVUeXBlIjowLCJQYXJlbnRTdHlsZSI6bnVsbH0sIlBhcmVudFN0eWxlIjp7IiRyZWYiOiI2NSJ9fSwiRGF0ZVN0eWxlIjp7IiRpZCI6IjE2NyIsIkZvbnRTZXR0aW5ncyI6eyIkaWQiOiIxNjg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kiLCJMaW5lQ29sb3IiOm51bGwsIkxpbmVXZWlnaHQiOjAuMCwiTGluZVR5cGUiOjAsIlBhcmVudFN0eWxlIjpudWxsfSwiUGFyZW50U3R5bGUiOnsiJHJlZiI6IjcyIn19LCJEYXRlRm9ybWF0Ijp7IiRyZWYiOiI3OSJ9LCJJc1Zpc2libGUiOnRydWUsIlBhcmVudFN0eWxlIjp7IiRyZWYiOiI1MyJ9fSwiUG9zaXRpb24iOnsiJGlkIjoiMTcwIiwiUmF0aW8iOjAuMzMyOTExMjUxODY4NzMwNzIsIklzQ3VzdG9tIjp0cnVlfSwiSWQiOiI1NzE3MTI2YS0wZGVmLTRlYWQtYjU4My1jYzcyNDZlMWEwODMiLCJUaXRsZSI6IlRyYWluaW5nIGRheSAoTHljw6llIEd1eW5lbWVyKVxyIiwiTm90ZSI6bnVsbCwiSHlwZXJsaW5rIjpudWxsLCJJc0NoYW5nZWQiOmZhbHNlLCJJc05ldyI6ZmFsc2V9LHsiJGlkIjoiMTcxIiwiRGF0ZSI6IjIwMTYtMTEtMzBUMDA6MDA6MDBaIiwiU3R5bGUiOnsiJGlkIjoiMTcyIiwiU2hhcGUiOjIsIkNvbm5lY3Rvck1hcmdpbiI6eyIkcmVmIjoiNTQifSwiQ29ubmVjdG9yU3R5bGUiOnsiJGlkIjoiMTczIiwiTGluZUNvbG9yIjp7IiRpZCI6IjE3NCIsIiR0eXBlIjoiTkxSRS5Db21tb24uRG9tLlNvbGlkQ29sb3JCcnVzaCwgTkxSRS5Db21tb24iLCJDb2xvciI6eyIkaWQiOiIxNzUiLCJBIjoxMjcsIlIiOjIwMywiRyI6MCwiQiI6MTh9fSwiTGluZVdlaWdodCI6MS4wLCJMaW5lVHlwZSI6MCwiUGFyZW50U3R5bGUiOnsiJHJlZiI6IjU1In19LCJJc0JlbG93VGltZWJhbmQiOmZhbHNlLCJIaWRlRGF0ZSI6ZmFsc2UsIlNoYXBlU2l6ZSI6MSwiU3BhY2luZyI6MS4wLCJQYWRkaW5nIjp7IiRyZWYiOiI1OCJ9LCJTaGFwZVN0eWxlIjp7IiRpZCI6IjE3NiIsIk1hcmdpbiI6eyIkcmVmIjoiNjAifSwiUGFkZGluZyI6eyIkcmVmIjoiNjEifSwiQmFja2dyb3VuZCI6eyIkaWQiOiIxNzciLCJDb2xvciI6eyIkaWQiOiIxNzgiLCJBIjoyNTUsIlIiOjIwMywiRyI6MCwiQiI6MTh9fSwiSXNWaXNpYmxlIjp0cnVlLCJXaWR0aCI6MTguMCwiSGVpZ2h0IjoyMC4wLCJCb3JkZXJTdHlsZSI6eyIkaWQiOiIxNzkiLCJMaW5lQ29sb3IiOnsiJHJlZiI6IjYzIn0sIkxpbmVXZWlnaHQiOjAuMCwiTGluZVR5cGUiOjAsIlBhcmVudFN0eWxlIjp7IiRyZWYiOiI2MiJ9fSwiUGFyZW50U3R5bGUiOnsiJHJlZiI6IjU5In19LCJUaXRsZVN0eWxlIjp7IiRpZCI6IjE4MCIsIkZvbnRTZXR0aW5ncyI6eyIkaWQiOiIxODEiLCJGb250U2l6ZSI6MTEsIkZvbnROYW1lIjoiQ2FsaWJyaSIsIklzQm9sZCI6dHJ1ZSwiSXNJdGFsaWMiOmZhbHNlLCJJc1VuZGVybGluZWQiOmZhbHNlLCJQYXJlbnRTdHlsZSI6eyIkcmVmIjoiNjYifX0sIkF1dG9TaXplIjoyLCJGb3JlZ3JvdW5kIjp7IiRyZWYiOiI2NyJ9LCJNYXhXaWR0aCI6Mj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gyIiwiTGluZUNvbG9yIjpudWxsLCJMaW5lV2VpZ2h0IjowLjAsIkxpbmVUeXBlIjowLCJQYXJlbnRTdHlsZSI6bnVsbH0sIlBhcmVudFN0eWxlIjp7IiRyZWYiOiI2NSJ9fSwiRGF0ZVN0eWxlIjp7IiRpZCI6IjE4MyIsIkZvbnRTZXR0aW5ncyI6eyIkaWQiOiIxOD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UiLCJMaW5lQ29sb3IiOm51bGwsIkxpbmVXZWlnaHQiOjAuMCwiTGluZVR5cGUiOjAsIlBhcmVudFN0eWxlIjpudWxsfSwiUGFyZW50U3R5bGUiOnsiJHJlZiI6IjcyIn19LCJEYXRlRm9ybWF0Ijp7IiRyZWYiOiI3OSJ9LCJJc1Zpc2libGUiOnRydWUsIlBhcmVudFN0eWxlIjp7IiRyZWYiOiI1MyJ9fSwiUG9zaXRpb24iOnsiJGlkIjoiMTg2IiwiUmF0aW8iOjAuMjExNzc1NDM2NTg5NzQ3MjksIklzQ3VzdG9tIjp0cnVlfSwiSWQiOiJmMjkxNjdlMi00ZGY5LTQyNTktYjdmNC0xNmZmZjRlODc3NjAiLCJUaXRsZSI6IkZpbmFsIHJlcG9ydCIsIk5vdGUiOm51bGwsIkh5cGVybGluayI6bnVsbCwiSXNDaGFuZ2VkIjpmYWxzZSwiSXNOZXciOmZhbHNlfV0sIlRhc2tzIjpbeyIkaWQiOiIxODciLCJHcm91cE5hbWUiOm51bGwsIlN0YXJ0RGF0ZSI6IjIwMTYtMTAtMDZUMDA6MDA6MDBaIiwiRW5kRGF0ZSI6IjIwMTYtMTAtMDdUMDA6MDA6MDBaIiwiUGVyY2VudGFnZUNvbXBsZXRlIjpudWxsLCJTdHlsZSI6eyIkaWQiOiIxODgiLCJTaGFwZSI6MCwiU2hhcGVUaGlja25lc3MiOjEsIkR1cmF0aW9uRm9ybWF0IjowLCJJbmNsdWRlTm9uV29ya2luZ0RheXNJbkR1cmF0aW9uIjp0cnVlLCJQZXJjZW50YWdlQ29tcGxldGVTdHlsZSI6eyIkaWQiOiIxODkiLCJGb250U2V0dGluZ3MiOnsiJGlkIjoiMTkw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TkxIiwiTGluZUNvbG9yIjpudWxsLCJMaW5lV2VpZ2h0IjowLjAsIkxpbmVUeXBlIjowLCJQYXJlbnRTdHlsZSI6bnVsbH0sIlBhcmVudFN0eWxlIjp7IiRyZWYiOiI4MSJ9fSwiRHVyYXRpb25TdHlsZSI6eyIkaWQiOiIxOTIiLCJGb250U2V0dGluZ3MiOnsiJGlkIjoiMTkz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Tk0IiwiTGluZUNvbG9yIjpudWxsLCJMaW5lV2VpZ2h0IjowLjAsIkxpbmVUeXBlIjowLCJQYXJlbnRTdHlsZSI6bnVsbH0sIlBhcmVudFN0eWxlIjp7IiRyZWYiOiI4OCJ9fSwiSG9yaXpvbnRhbENvbm5lY3RvclN0eWxlIjp7IiRpZCI6IjE5NSIsIkxpbmVDb2xvciI6eyIkcmVmIjoiOTYifSwiTGluZVdlaWdodCI6MS4wLCJMaW5lVHlwZSI6MCwiUGFyZW50U3R5bGUiOnsiJHJlZiI6Ijk1In19LCJWZXJ0aWNhbENvbm5lY3RvclN0eWxlIjp7IiRpZCI6IjE5N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E5NyIsIk1hcmdpbiI6eyIkcmVmIjoiMTAyIn0sIlBhZGRpbmciOnsiJHJlZiI6IjEwMyJ9LCJCYWNrZ3JvdW5kIjp7IiRpZCI6IjE5OCIsIkNvbG9yIjp7IiRpZCI6IjE5OSIsIkEiOjI1NSwiUiI6MCwiRyI6MTE0LCJCIjoxODh9fSwiSXNWaXNpYmxlIjp0cnVlLCJXaWR0aCI6MC4wLCJIZWlnaHQiOjE2LjAsIkJvcmRlclN0eWxlIjp7IiRpZCI6IjIwMCIsIkxpbmVDb2xvciI6eyIkcmVmIjoiMTA1In0sIkxpbmVXZWlnaHQiOjAuMCwiTGluZVR5cGUiOjAsIlBhcmVudFN0eWxlIjp7IiRyZWYiOiIxMDQifX0sIlBhcmVudFN0eWxlIjp7IiRyZWYiOiIxMDEifX0sIlRpdGxlU3R5bGUiOnsiJGlkIjoiMjAxIiwiRm9udFNldHRpbmdzIjp7IiRpZCI6IjIw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DMiLCJMaW5lQ29sb3IiOm51bGwsIkxpbmVXZWlnaHQiOjAuMCwiTGluZVR5cGUiOjAsIlBhcmVudFN0eWxlIjpudWxsfSwiUGFyZW50U3R5bGUiOnsiJHJlZiI6IjEwNyJ9fSwiRGF0ZVN0eWxlIjp7IiRpZCI6IjIwNCIsIkZvbnRTZXR0aW5ncyI6eyIkaWQiOiIyMD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wNiIsIkxpbmVDb2xvciI6bnVsbCwiTGluZVdlaWdodCI6MC4wLCJMaW5lVHlwZSI6MCwiUGFyZW50U3R5bGUiOm51bGx9LCJQYXJlbnRTdHlsZSI6eyIkcmVmIjoiMTE0In19LCJEYXRlRm9ybWF0Ijp7IiRyZWYiOiIxMjEifSwiSXNWaXNpYmxlIjp0cnVlLCJQYXJlbnRTdHlsZSI6eyIkcmVmIjoiODAifX0sIkluZGV4IjoxLCJJZCI6ImE0NTdmZDI4LTJlNmUtNDk3NC04NTFhLThhZDkwMTA3NjRkNSIsIlRpdGxlIjoiU3R1ZGVudHMgaUludGVydmlld3MgKElNVClcciIsIk5vdGUiOm51bGwsIkh5cGVybGluayI6bnVsbCwiSXNDaGFuZ2VkIjpmYWxzZSwiSXNOZXciOmZhbHNlfSx7IiRpZCI6IjIwNyIsIkdyb3VwTmFtZSI6bnVsbCwiU3RhcnREYXRlIjoiMjAxNi0xMC0xMVQwMDowMDowMFoiLCJFbmREYXRlIjoiMjAxNi0xMC0xMlQwMDowMDowMFoiLCJQZXJjZW50YWdlQ29tcGxldGUiOm51bGwsIlN0eWxlIjp7IiRpZCI6IjIwOCIsIlNoYXBlIjowLCJTaGFwZVRoaWNrbmVzcyI6MSwiRHVyYXRpb25Gb3JtYXQiOjAsIkluY2x1ZGVOb25Xb3JraW5nRGF5c0luRHVyYXRpb24iOnRydWUsIlBlcmNlbnRhZ2VDb21wbGV0ZVN0eWxlIjp7IiRpZCI6IjIwOSIsIkZvbnRTZXR0aW5ncyI6eyIkaWQiOiIy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TEiLCJMaW5lQ29sb3IiOm51bGwsIkxpbmVXZWlnaHQiOjAuMCwiTGluZVR5cGUiOjAsIlBhcmVudFN0eWxlIjpudWxsfSwiUGFyZW50U3R5bGUiOnsiJHJlZiI6IjgxIn19LCJEdXJhdGlvblN0eWxlIjp7IiRpZCI6IjIxMiIsIkZvbnRTZXR0aW5ncyI6eyIkaWQiOiIy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TQiLCJMaW5lQ29sb3IiOm51bGwsIkxpbmVXZWlnaHQiOjAuMCwiTGluZVR5cGUiOjAsIlBhcmVudFN0eWxlIjpudWxsfSwiUGFyZW50U3R5bGUiOnsiJHJlZiI6Ijg4In19LCJIb3Jpem9udGFsQ29ubmVjdG9yU3R5bGUiOnsiJGlkIjoiMjE1IiwiTGluZUNvbG9yIjp7IiRyZWYiOiI5NiJ9LCJMaW5lV2VpZ2h0IjoxLjAsIkxpbmVUeXBlIjowLCJQYXJlbnRTdHlsZSI6eyIkcmVmIjoiOTUifX0sIlZlcnRpY2FsQ29ubmVjdG9yU3R5bGUiOnsiJGlkIjoiMj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E3IiwiTWFyZ2luIjp7IiRyZWYiOiIxMDIifSwiUGFkZGluZyI6eyIkcmVmIjoiMTAzIn0sIkJhY2tncm91bmQiOnsiJGlkIjoiMjE4IiwiQ29sb3IiOnsiJGlkIjoiMjE5IiwiQSI6MjU1LCJSIjo3OSwiRyI6MTI5LCJCIjoxODl9fSwiSXNWaXNpYmxlIjp0cnVlLCJXaWR0aCI6MC4wLCJIZWlnaHQiOjE2LjAsIkJvcmRlclN0eWxlIjp7IiRpZCI6IjIyMCIsIkxpbmVDb2xvciI6eyIkcmVmIjoiMTA1In0sIkxpbmVXZWlnaHQiOjAuMCwiTGluZVR5cGUiOjAsIlBhcmVudFN0eWxlIjp7IiRyZWYiOiIxMDQifX0sIlBhcmVudFN0eWxlIjp7IiRyZWYiOiIxMDEifX0sIlRpdGxlU3R5bGUiOnsiJGlkIjoiMjIxIiwiRm9udFNldHRpbmdzIjp7IiRpZCI6IjIy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jMiLCJMaW5lQ29sb3IiOm51bGwsIkxpbmVXZWlnaHQiOjAuMCwiTGluZVR5cGUiOjAsIlBhcmVudFN0eWxlIjpudWxsfSwiUGFyZW50U3R5bGUiOnsiJHJlZiI6IjEwNyJ9fSwiRGF0ZVN0eWxlIjp7IiRpZCI6IjIyNCIsIkZvbnRTZXR0aW5ncyI6eyIkaWQiOiIyM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yNiIsIkxpbmVDb2xvciI6bnVsbCwiTGluZVdlaWdodCI6MC4wLCJMaW5lVHlwZSI6MCwiUGFyZW50U3R5bGUiOm51bGx9LCJQYXJlbnRTdHlsZSI6eyIkcmVmIjoiMTE0In19LCJEYXRlRm9ybWF0Ijp7IiRyZWYiOiIxMjEifSwiSXNWaXNpYmxlIjp0cnVlLCJQYXJlbnRTdHlsZSI6eyIkcmVmIjoiODAifX0sIkluZGV4IjoyLCJJZCI6IjEzNTI1NzU1LWNiYjYtNDc0NS1iOTAwLWJiN2NlN2RhNTE5ZCIsIlRpdGxlIjoiU3R1ZGVudHMgaW50ZXJ2aWV3cyAoTHljw6llIEd1eW5lbWVyKVxyIiwiTm90ZSI6bnVsbCwiSHlwZXJsaW5rIjpudWxsLCJJc0NoYW5nZWQiOmZhbHNlLCJJc05ldyI6ZmFsc2V9LHsiJGlkIjoiMjI3IiwiR3JvdXBOYW1lIjpudWxsLCJTdGFydERhdGUiOiIyMDE2LTEwLTEwVDAwOjAwOjAwWiIsIkVuZERhdGUiOiIyMDE2LTEwLTIxVDAwOjAwOjAwWiIsIlBlcmNlbnRhZ2VDb21wbGV0ZSI6bnVsbCwiU3R5bGUiOnsiJGlkIjoiMjI4IiwiU2hhcGUiOjAsIlNoYXBlVGhpY2tuZXNzIjoxLCJEdXJhdGlvbkZvcm1hdCI6MCwiSW5jbHVkZU5vbldvcmtpbmdEYXlzSW5EdXJhdGlvbiI6dHJ1ZSwiUGVyY2VudGFnZUNvbXBsZXRlU3R5bGUiOnsiJGlkIjoiMjI5IiwiRm9udFNldHRpbmdzIjp7IiRpZCI6IjIz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zMSIsIkxpbmVDb2xvciI6bnVsbCwiTGluZVdlaWdodCI6MC4wLCJMaW5lVHlwZSI6MCwiUGFyZW50U3R5bGUiOm51bGx9LCJQYXJlbnRTdHlsZSI6eyIkcmVmIjoiODEifX0sIkR1cmF0aW9uU3R5bGUiOnsiJGlkIjoiMjMyIiwiRm9udFNldHRpbmdzIjp7IiRpZCI6IjIz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zNCIsIkxpbmVDb2xvciI6bnVsbCwiTGluZVdlaWdodCI6MC4wLCJMaW5lVHlwZSI6MCwiUGFyZW50U3R5bGUiOm51bGx9LCJQYXJlbnRTdHlsZSI6eyIkcmVmIjoiODgifX0sIkhvcml6b250YWxDb25uZWN0b3JTdHlsZSI6eyIkaWQiOiIyMzUiLCJMaW5lQ29sb3IiOnsiJHJlZiI6Ijk2In0sIkxpbmVXZWlnaHQiOjEuMCwiTGluZVR5cGUiOjAsIlBhcmVudFN0eWxlIjp7IiRyZWYiOiI5NSJ9fSwiVmVydGljYWxDb25uZWN0b3JTdHlsZSI6eyIkaWQiOiIyM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MzciLCJNYXJnaW4iOnsiJHJlZiI6IjEwMiJ9LCJQYWRkaW5nIjp7IiRyZWYiOiIxMDMifSwiQmFja2dyb3VuZCI6eyIkaWQiOiIyMzgiLCJDb2xvciI6eyIkaWQiOiIyMzkiLCJBIjoyNTUsIlIiOjc1LCJHIjoxNzIsIkIiOjE5OH19LCJJc1Zpc2libGUiOnRydWUsIldpZHRoIjowLjAsIkhlaWdodCI6MTYuMCwiQm9yZGVyU3R5bGUiOnsiJGlkIjoiMjQwIiwiTGluZUNvbG9yIjp7IiRyZWYiOiIxMDUifSwiTGluZVdlaWdodCI6MC4wLCJMaW5lVHlwZSI6MCwiUGFyZW50U3R5bGUiOnsiJHJlZiI6IjEwNCJ9fSwiUGFyZW50U3R5bGUiOnsiJHJlZiI6IjEwMSJ9fSwiVGl0bGVTdHlsZSI6eyIkaWQiOiIyNDEiLCJGb250U2V0dGluZ3MiOnsiJGlkIjoiMjQ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0MyIsIkxpbmVDb2xvciI6bnVsbCwiTGluZVdlaWdodCI6MC4wLCJMaW5lVHlwZSI6MCwiUGFyZW50U3R5bGUiOm51bGx9LCJQYXJlbnRTdHlsZSI6eyIkcmVmIjoiMTA3In19LCJEYXRlU3R5bGUiOnsiJGlkIjoiMjQ0IiwiRm9udFNldHRpbmdzIjp7IiRpZCI6IjI0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Q2IiwiTGluZUNvbG9yIjpudWxsLCJMaW5lV2VpZ2h0IjowLjAsIkxpbmVUeXBlIjowLCJQYXJlbnRTdHlsZSI6bnVsbH0sIlBhcmVudFN0eWxlIjp7IiRyZWYiOiIxMTQifX0sIkRhdGVGb3JtYXQiOnsiJHJlZiI6IjEyMSJ9LCJJc1Zpc2libGUiOnRydWUsIlBhcmVudFN0eWxlIjp7IiRyZWYiOiI4MCJ9fSwiSW5kZXgiOjMsIklkIjoiMjQxYTYxMTgtY2ViMC00Zjk4LWFiMmMtYmE4MjJhOGFmMDE3IiwiVGl0bGUiOiJQYXJlbnRzIGludGVydmlld3MgKElNVClcciIsIk5vdGUiOm51bGwsIkh5cGVybGluayI6bnVsbCwiSXNDaGFuZ2VkIjpmYWxzZSwiSXNOZXciOmZhbHNlfSx7IiRpZCI6IjI0NyIsIkdyb3VwTmFtZSI6bnVsbCwiU3RhcnREYXRlIjoiMjAxNi0xMC0xMFQwMDowMDowMFoiLCJFbmREYXRlIjoiMjAxNi0xMC0yMVQwMDowMDowMFoiLCJQZXJjZW50YWdlQ29tcGxldGUiOm51bGwsIlN0eWxlIjp7IiRpZCI6IjI0OCIsIlNoYXBlIjowLCJTaGFwZVRoaWNrbmVzcyI6MSwiRHVyYXRpb25Gb3JtYXQiOjAsIkluY2x1ZGVOb25Xb3JraW5nRGF5c0luRHVyYXRpb24iOnRydWUsIlBlcmNlbnRhZ2VDb21wbGV0ZVN0eWxlIjp7IiRpZCI6IjI0OSIsIkZvbnRTZXR0aW5ncyI6eyIkaWQiOiIyN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TEiLCJMaW5lQ29sb3IiOm51bGwsIkxpbmVXZWlnaHQiOjAuMCwiTGluZVR5cGUiOjAsIlBhcmVudFN0eWxlIjpudWxsfSwiUGFyZW50U3R5bGUiOnsiJHJlZiI6IjgxIn19LCJEdXJhdGlvblN0eWxlIjp7IiRpZCI6IjI1MiIsIkZvbnRTZXR0aW5ncyI6eyIkaWQiOiIyN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TQiLCJMaW5lQ29sb3IiOm51bGwsIkxpbmVXZWlnaHQiOjAuMCwiTGluZVR5cGUiOjAsIlBhcmVudFN0eWxlIjpudWxsfSwiUGFyZW50U3R5bGUiOnsiJHJlZiI6Ijg4In19LCJIb3Jpem9udGFsQ29ubmVjdG9yU3R5bGUiOnsiJGlkIjoiMjU1IiwiTGluZUNvbG9yIjp7IiRyZWYiOiI5NiJ9LCJMaW5lV2VpZ2h0IjoxLjAsIkxpbmVUeXBlIjowLCJQYXJlbnRTdHlsZSI6eyIkcmVmIjoiOTUifX0sIlZlcnRpY2FsQ29ubmVjdG9yU3R5bGUiOnsiJGlkIjoiMjU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U3IiwiTWFyZ2luIjp7IiRyZWYiOiIxMDIifSwiUGFkZGluZyI6eyIkcmVmIjoiMTAzIn0sIkJhY2tncm91bmQiOnsiJGlkIjoiMjU4IiwiQ29sb3IiOnsiJGlkIjoiMjU5IiwiQSI6MjU1LCJSIjo3NSwiRyI6MTcyLCJCIjoxOTh9fSwiSXNWaXNpYmxlIjp0cnVlLCJXaWR0aCI6MC4wLCJIZWlnaHQiOjE2LjAsIkJvcmRlclN0eWxlIjp7IiRpZCI6IjI2MCIsIkxpbmVDb2xvciI6eyIkcmVmIjoiMTA1In0sIkxpbmVXZWlnaHQiOjAuMCwiTGluZVR5cGUiOjAsIlBhcmVudFN0eWxlIjp7IiRyZWYiOiIxMDQifX0sIlBhcmVudFN0eWxlIjp7IiRyZWYiOiIxMDEifX0sIlRpdGxlU3R5bGUiOnsiJGlkIjoiMjYxIiwiRm9udFNldHRpbmdzIjp7IiRpZCI6IjI2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MiLCJMaW5lQ29sb3IiOm51bGwsIkxpbmVXZWlnaHQiOjAuMCwiTGluZVR5cGUiOjAsIlBhcmVudFN0eWxlIjpudWxsfSwiUGFyZW50U3R5bGUiOnsiJHJlZiI6IjEwNyJ9fSwiRGF0ZVN0eWxlIjp7IiRpZCI6IjI2NCIsIkZvbnRTZXR0aW5ncyI6eyIkaWQiOiIyN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2NiIsIkxpbmVDb2xvciI6bnVsbCwiTGluZVdlaWdodCI6MC4wLCJMaW5lVHlwZSI6MCwiUGFyZW50U3R5bGUiOm51bGx9LCJQYXJlbnRTdHlsZSI6eyIkcmVmIjoiMTE0In19LCJEYXRlRm9ybWF0Ijp7IiRyZWYiOiIxMjEifSwiSXNWaXNpYmxlIjp0cnVlLCJQYXJlbnRTdHlsZSI6eyIkcmVmIjoiODAifX0sIkluZGV4Ijo0LCJJZCI6ImFhODg3NDRlLTM4YjMtNGU5Ni04NjdhLTA4NTlkMmVlYWIyYSIsIlRpdGxlIjoiUGFyZW50cyBpbnRlcnZpZXdzICAoTHljw6llIEd1eW5lbWVyKVxyIiwiTm90ZSI6bnVsbCwiSHlwZXJsaW5rIjpudWxsLCJJc0NoYW5nZWQiOmZhbHNlLCJJc05ldyI6ZmFsc2V9LHsiJGlkIjoiMjY3IiwiR3JvdXBOYW1lIjpudWxsLCJTdGFydERhdGUiOiIyMDE2LTEwLTIyVDAwOjAwOjAwWiIsIkVuZERhdGUiOiIyMDE2LTEwLTI5VDAwOjAwOjAwWiIsIlBlcmNlbnRhZ2VDb21wbGV0ZSI6bnVsbCwiU3R5bGUiOnsiJGlkIjoiMjY4IiwiU2hhcGUiOjAsIlNoYXBlVGhpY2tuZXNzIjoxLCJEdXJhdGlvbkZvcm1hdCI6MCwiSW5jbHVkZU5vbldvcmtpbmdEYXlzSW5EdXJhdGlvbiI6dHJ1ZSwiUGVyY2VudGFnZUNvbXBsZXRlU3R5bGUiOnsiJGlkIjoiMjY5IiwiRm9udFNldHRpbmdzIjp7IiRpZCI6IjI3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3MSIsIkxpbmVDb2xvciI6bnVsbCwiTGluZVdlaWdodCI6MC4wLCJMaW5lVHlwZSI6MCwiUGFyZW50U3R5bGUiOm51bGx9LCJQYXJlbnRTdHlsZSI6eyIkcmVmIjoiODEifX0sIkR1cmF0aW9uU3R5bGUiOnsiJGlkIjoiMjcyIiwiRm9udFNldHRpbmdzIjp7IiRpZCI6IjI3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3NCIsIkxpbmVDb2xvciI6bnVsbCwiTGluZVdlaWdodCI6MC4wLCJMaW5lVHlwZSI6MCwiUGFyZW50U3R5bGUiOm51bGx9LCJQYXJlbnRTdHlsZSI6eyIkcmVmIjoiODgifX0sIkhvcml6b250YWxDb25uZWN0b3JTdHlsZSI6eyIkaWQiOiIyNzUiLCJMaW5lQ29sb3IiOnsiJHJlZiI6Ijk2In0sIkxpbmVXZWlnaHQiOjEuMCwiTGluZVR5cGUiOjAsIlBhcmVudFN0eWxlIjp7IiRyZWYiOiI5NSJ9fSwiVmVydGljYWxDb25uZWN0b3JTdHlsZSI6eyIkaWQiOiIyN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NzciLCJNYXJnaW4iOnsiJHJlZiI6IjEwMiJ9LCJQYWRkaW5nIjp7IiRyZWYiOiIxMDMifSwiQmFja2dyb3VuZCI6eyIkaWQiOiIyNzgiLCJDb2xvciI6eyIkaWQiOiIyNzkiLCJBIjoyNTUsIlIiOjE1NSwiRyI6MTg3LCJCIjo4OX19LCJJc1Zpc2libGUiOnRydWUsIldpZHRoIjowLjAsIkhlaWdodCI6MTYuMCwiQm9yZGVyU3R5bGUiOnsiJGlkIjoiMjgwIiwiTGluZUNvbG9yIjp7IiRyZWYiOiIxMDUifSwiTGluZVdlaWdodCI6MC4wLCJMaW5lVHlwZSI6MCwiUGFyZW50U3R5bGUiOnsiJHJlZiI6IjEwNCJ9fSwiUGFyZW50U3R5bGUiOnsiJHJlZiI6IjEwMSJ9fSwiVGl0bGVTdHlsZSI6eyIkaWQiOiIyODEiLCJGb250U2V0dGluZ3MiOnsiJGlkIjoiMjg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4MyIsIkxpbmVDb2xvciI6bnVsbCwiTGluZVdlaWdodCI6MC4wLCJMaW5lVHlwZSI6MCwiUGFyZW50U3R5bGUiOm51bGx9LCJQYXJlbnRTdHlsZSI6eyIkcmVmIjoiMTA3In19LCJEYXRlU3R5bGUiOnsiJGlkIjoiMjg0IiwiRm9udFNldHRpbmdzIjp7IiRpZCI6IjI4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g2IiwiTGluZUNvbG9yIjpudWxsLCJMaW5lV2VpZ2h0IjowLjAsIkxpbmVUeXBlIjowLCJQYXJlbnRTdHlsZSI6bnVsbH0sIlBhcmVudFN0eWxlIjp7IiRyZWYiOiIxMTQifX0sIkRhdGVGb3JtYXQiOnsiJHJlZiI6IjEyMSJ9LCJJc1Zpc2libGUiOnRydWUsIlBhcmVudFN0eWxlIjp7IiRyZWYiOiI4MCJ9fSwiSW5kZXgiOjUsIklkIjoiMWUxOGIzNjEtZjc1NS00NzNlLTliYTUtY2NhMjdmMWVhNDU0IiwiVGl0bGUiOiJSZXN0cmFuc2NyaXB0aW9uIiwiTm90ZSI6bnVsbCwiSHlwZXJsaW5rIjpudWxsLCJJc0NoYW5nZWQiOmZhbHNlLCJJc05ldyI6ZmFsc2V9LHsiJGlkIjoiMjg3IiwiR3JvdXBOYW1lIjpudWxsLCJTdGFydERhdGUiOiIyMDE2LTEwLTI0VDAwOjAwOjAwWiIsIkVuZERhdGUiOiIyMDE2LTExLTExVDAwOjAwOjAwWiIsIlBlcmNlbnRhZ2VDb21wbGV0ZSI6bnVsbCwiU3R5bGUiOnsiJGlkIjoiMjg4IiwiU2hhcGUiOjAsIlNoYXBlVGhpY2tuZXNzIjoxLCJEdXJhdGlvbkZvcm1hdCI6MCwiSW5jbHVkZU5vbldvcmtpbmdEYXlzSW5EdXJhdGlvbiI6dHJ1ZSwiUGVyY2VudGFnZUNvbXBsZXRlU3R5bGUiOnsiJGlkIjoiMjg5IiwiRm9udFNldHRpbmdzIjp7IiRpZCI6IjI5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5MSIsIkxpbmVDb2xvciI6bnVsbCwiTGluZVdlaWdodCI6MC4wLCJMaW5lVHlwZSI6MCwiUGFyZW50U3R5bGUiOm51bGx9LCJQYXJlbnRTdHlsZSI6eyIkcmVmIjoiODEifX0sIkR1cmF0aW9uU3R5bGUiOnsiJGlkIjoiMjkyIiwiRm9udFNldHRpbmdzIjp7IiRpZCI6IjI5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NCIsIkxpbmVDb2xvciI6bnVsbCwiTGluZVdlaWdodCI6MC4wLCJMaW5lVHlwZSI6MCwiUGFyZW50U3R5bGUiOm51bGx9LCJQYXJlbnRTdHlsZSI6eyIkcmVmIjoiODgifX0sIkhvcml6b250YWxDb25uZWN0b3JTdHlsZSI6eyIkaWQiOiIyOTUiLCJMaW5lQ29sb3IiOnsiJHJlZiI6Ijk2In0sIkxpbmVXZWlnaHQiOjEuMCwiTGluZVR5cGUiOjAsIlBhcmVudFN0eWxlIjp7IiRyZWYiOiI5NSJ9fSwiVmVydGljYWxDb25uZWN0b3JTdHlsZSI6eyIkaWQiOiIyOT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OTciLCJNYXJnaW4iOnsiJHJlZiI6IjEwMiJ9LCJQYWRkaW5nIjp7IiRyZWYiOiIxMDMifSwiQmFja2dyb3VuZCI6eyIkaWQiOiIyOTgiLCJDb2xvciI6eyIkaWQiOiIyOTkiLCJBIjoyNTUsIlIiOjI0NywiRyI6MTUwLCJCIjo3MH19LCJJc1Zpc2libGUiOnRydWUsIldpZHRoIjowLjAsIkhlaWdodCI6MTYuMCwiQm9yZGVyU3R5bGUiOnsiJGlkIjoiMzAwIiwiTGluZUNvbG9yIjp7IiRyZWYiOiIxMDUifSwiTGluZVdlaWdodCI6MC4wLCJMaW5lVHlwZSI6MCwiUGFyZW50U3R5bGUiOnsiJHJlZiI6IjEwNCJ9fSwiUGFyZW50U3R5bGUiOnsiJHJlZiI6IjEwMSJ9fSwiVGl0bGVTdHlsZSI6eyIkaWQiOiIzMDEiLCJGb250U2V0dGluZ3MiOnsiJGlkIjoiMzA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wMyIsIkxpbmVDb2xvciI6bnVsbCwiTGluZVdlaWdodCI6MC4wLCJMaW5lVHlwZSI6MCwiUGFyZW50U3R5bGUiOm51bGx9LCJQYXJlbnRTdHlsZSI6eyIkcmVmIjoiMTA3In19LCJEYXRlU3R5bGUiOnsiJGlkIjoiMzA0IiwiRm9udFNldHRpbmdzIjp7IiRpZCI6IjMw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A2IiwiTGluZUNvbG9yIjpudWxsLCJMaW5lV2VpZ2h0IjowLjAsIkxpbmVUeXBlIjowLCJQYXJlbnRTdHlsZSI6bnVsbH0sIlBhcmVudFN0eWxlIjp7IiRyZWYiOiIxMTQifX0sIkRhdGVGb3JtYXQiOnsiJHJlZiI6IjEyMSJ9LCJJc1Zpc2libGUiOnRydWUsIlBhcmVudFN0eWxlIjp7IiRyZWYiOiI4MCJ9fSwiSW5kZXgiOjYsIklkIjoiNzIxMGM0MzMtZjUzZC00NjQyLWI4ODItN2E0YzExYzhkY2NlIiwiVGl0bGUiOiJRdWFsaXRhdGl2ZSBhbmFseXNpcyIsIk5vdGUiOm51bGwsIkh5cGVybGluayI6bnVsbCwiSXNDaGFuZ2VkIjpmYWxzZSwiSXNOZXciOmZhbHNlfSx7IiRpZCI6IjMwNyIsIkdyb3VwTmFtZSI6bnVsbCwiU3RhcnREYXRlIjoiMjAxNi0xMS0wMVQwMDowMDowMFoiLCJFbmREYXRlIjoiMjAxNi0xMS0zMFQwMDowMDowMFoiLCJQZXJjZW50YWdlQ29tcGxldGUiOm51bGwsIlN0eWxlIjp7IiRpZCI6IjMwOCIsIlNoYXBlIjowLCJTaGFwZVRoaWNrbmVzcyI6MSwiRHVyYXRpb25Gb3JtYXQiOjAsIkluY2x1ZGVOb25Xb3JraW5nRGF5c0luRHVyYXRpb24iOnRydWUsIlBlcmNlbnRhZ2VDb21wbGV0ZVN0eWxlIjp7IiRpZCI6IjMwOSIsIkZvbnRTZXR0aW5ncyI6eyIkaWQiOiIz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MTEiLCJMaW5lQ29sb3IiOm51bGwsIkxpbmVXZWlnaHQiOjAuMCwiTGluZVR5cGUiOjAsIlBhcmVudFN0eWxlIjpudWxsfSwiUGFyZW50U3R5bGUiOnsiJHJlZiI6IjgxIn19LCJEdXJhdGlvblN0eWxlIjp7IiRpZCI6IjMxMiIsIkZvbnRTZXR0aW5ncyI6eyIkaWQiOiIz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TQiLCJMaW5lQ29sb3IiOm51bGwsIkxpbmVXZWlnaHQiOjAuMCwiTGluZVR5cGUiOjAsIlBhcmVudFN0eWxlIjpudWxsfSwiUGFyZW50U3R5bGUiOnsiJHJlZiI6Ijg4In19LCJIb3Jpem9udGFsQ29ubmVjdG9yU3R5bGUiOnsiJGlkIjoiMzE1IiwiTGluZUNvbG9yIjp7IiRyZWYiOiI5NiJ9LCJMaW5lV2VpZ2h0IjoxLjAsIkxpbmVUeXBlIjowLCJQYXJlbnRTdHlsZSI6eyIkcmVmIjoiOTUifX0sIlZlcnRpY2FsQ29ubmVjdG9yU3R5bGUiOnsiJGlkIjoiMz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zE3IiwiTWFyZ2luIjp7IiRyZWYiOiIxMDIifSwiUGFkZGluZyI6eyIkcmVmIjoiMTAzIn0sIkJhY2tncm91bmQiOnsiJGlkIjoiMzE4IiwiQ29sb3IiOnsiJGlkIjoiMzE5IiwiQSI6MjU1LCJSIjoyMDMsIkciOjAsIkIiOjE4fX0sIklzVmlzaWJsZSI6dHJ1ZSwiV2lkdGgiOjAuMCwiSGVpZ2h0IjoxNi4wLCJCb3JkZXJTdHlsZSI6eyIkaWQiOiIzMjAiLCJMaW5lQ29sb3IiOnsiJHJlZiI6IjEwNSJ9LCJMaW5lV2VpZ2h0IjowLjAsIkxpbmVUeXBlIjowLCJQYXJlbnRTdHlsZSI6eyIkcmVmIjoiMTA0In19LCJQYXJlbnRTdHlsZSI6eyIkcmVmIjoiMTAxIn19LCJUaXRsZVN0eWxlIjp7IiRpZCI6IjMyMSIsIkZvbnRTZXR0aW5ncyI6eyIkaWQiOiIzMjI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IzIiwiTGluZUNvbG9yIjpudWxsLCJMaW5lV2VpZ2h0IjowLjAsIkxpbmVUeXBlIjowLCJQYXJlbnRTdHlsZSI6bnVsbH0sIlBhcmVudFN0eWxlIjp7IiRyZWYiOiIxMDcifX0sIkRhdGVTdHlsZSI6eyIkaWQiOiIzMjQiLCJGb250U2V0dGluZ3MiOnsiJGlkIjoiMzI1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MjYiLCJMaW5lQ29sb3IiOm51bGwsIkxpbmVXZWlnaHQiOjAuMCwiTGluZVR5cGUiOjAsIlBhcmVudFN0eWxlIjpudWxsfSwiUGFyZW50U3R5bGUiOnsiJHJlZiI6IjExNCJ9fSwiRGF0ZUZvcm1hdCI6eyIkcmVmIjoiMTIxIn0sIklzVmlzaWJsZSI6dHJ1ZSwiUGFyZW50U3R5bGUiOnsiJHJlZiI6IjgwIn19LCJJbmRleCI6NywiSWQiOiJlYTljMjAyMi0xMjYxLTRkMDYtYmE5My1iMzA4Y2VlYTdkZTIiLCJUaXRsZSI6IlJlcG9ydCB3cml0aW5nIiwiTm90ZSI6bnVsbCwiSHlwZXJsaW5rIjpudWxsLCJJc0NoYW5nZWQiOmZhbHNlLCJJc05ldyI6ZmFsc2V9XSwiU2V0dGluZ3MiOnsiJGlkIjoiMzI3IiwiSW1wYU9wdGlvbnMiOnsiJGlkIjoiMzI4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
  <p:tag name="__MASTER" val="__part_0"/>
</p:tagLst>
</file>

<file path=ppt/tags/tag398.xml><?xml version="1.0" encoding="utf-8"?>
<p:tagLst xmlns:a="http://schemas.openxmlformats.org/drawingml/2006/main" xmlns:r="http://schemas.openxmlformats.org/officeDocument/2006/relationships" xmlns:p="http://schemas.openxmlformats.org/presentationml/2006/main">
  <p:tag name="OTLMARKERSHAPE" val="OTL"/>
</p:tagLst>
</file>

<file path=ppt/tags/tag399.xml><?xml version="1.0" encoding="utf-8"?>
<p:tagLst xmlns:a="http://schemas.openxmlformats.org/drawingml/2006/main" xmlns:r="http://schemas.openxmlformats.org/officeDocument/2006/relationships" xmlns:p="http://schemas.openxmlformats.org/presentationml/2006/main">
  <p:tag name="OTLMARKERSHAPE" val="OTL"/>
</p:tagLst>
</file>

<file path=ppt/tags/tag4.xml><?xml version="1.0" encoding="utf-8"?>
<p:tagLst xmlns:a="http://schemas.openxmlformats.org/drawingml/2006/main" xmlns:r="http://schemas.openxmlformats.org/officeDocument/2006/relationships" xmlns:p="http://schemas.openxmlformats.org/presentationml/2006/main">
  <p:tag name="OTLMARKERSHAPE" val="OTL"/>
</p:tagLst>
</file>

<file path=ppt/tags/tag40.xml><?xml version="1.0" encoding="utf-8"?>
<p:tagLst xmlns:a="http://schemas.openxmlformats.org/drawingml/2006/main" xmlns:r="http://schemas.openxmlformats.org/officeDocument/2006/relationships" xmlns:p="http://schemas.openxmlformats.org/presentationml/2006/main">
  <p:tag name="OTLMARKERSHAPE" val="OTL"/>
</p:tagLst>
</file>

<file path=ppt/tags/tag400.xml><?xml version="1.0" encoding="utf-8"?>
<p:tagLst xmlns:a="http://schemas.openxmlformats.org/drawingml/2006/main" xmlns:r="http://schemas.openxmlformats.org/officeDocument/2006/relationships" xmlns:p="http://schemas.openxmlformats.org/presentationml/2006/main">
  <p:tag name="OTLMARKERSHAPE" val="OTL"/>
</p:tagLst>
</file>

<file path=ppt/tags/tag401.xml><?xml version="1.0" encoding="utf-8"?>
<p:tagLst xmlns:a="http://schemas.openxmlformats.org/drawingml/2006/main" xmlns:r="http://schemas.openxmlformats.org/officeDocument/2006/relationships" xmlns:p="http://schemas.openxmlformats.org/presentationml/2006/main">
  <p:tag name="OTLMARKERSHAPE" val="OTL"/>
</p:tagLst>
</file>

<file path=ppt/tags/tag402.xml><?xml version="1.0" encoding="utf-8"?>
<p:tagLst xmlns:a="http://schemas.openxmlformats.org/drawingml/2006/main" xmlns:r="http://schemas.openxmlformats.org/officeDocument/2006/relationships" xmlns:p="http://schemas.openxmlformats.org/presentationml/2006/main">
  <p:tag name="OTLMARKERSHAPE" val="OTL"/>
</p:tagLst>
</file>

<file path=ppt/tags/tag403.xml><?xml version="1.0" encoding="utf-8"?>
<p:tagLst xmlns:a="http://schemas.openxmlformats.org/drawingml/2006/main" xmlns:r="http://schemas.openxmlformats.org/officeDocument/2006/relationships" xmlns:p="http://schemas.openxmlformats.org/presentationml/2006/main">
  <p:tag name="OTLMARKERSHAPE" val="OTL"/>
</p:tagLst>
</file>

<file path=ppt/tags/tag404.xml><?xml version="1.0" encoding="utf-8"?>
<p:tagLst xmlns:a="http://schemas.openxmlformats.org/drawingml/2006/main" xmlns:r="http://schemas.openxmlformats.org/officeDocument/2006/relationships" xmlns:p="http://schemas.openxmlformats.org/presentationml/2006/main">
  <p:tag name="OTLMARKERSHAPE" val="OTL"/>
</p:tagLst>
</file>

<file path=ppt/tags/tag405.xml><?xml version="1.0" encoding="utf-8"?>
<p:tagLst xmlns:a="http://schemas.openxmlformats.org/drawingml/2006/main" xmlns:r="http://schemas.openxmlformats.org/officeDocument/2006/relationships" xmlns:p="http://schemas.openxmlformats.org/presentationml/2006/main">
  <p:tag name="OTLMARKERSHAPE" val="OTL"/>
</p:tagLst>
</file>

<file path=ppt/tags/tag406.xml><?xml version="1.0" encoding="utf-8"?>
<p:tagLst xmlns:a="http://schemas.openxmlformats.org/drawingml/2006/main" xmlns:r="http://schemas.openxmlformats.org/officeDocument/2006/relationships" xmlns:p="http://schemas.openxmlformats.org/presentationml/2006/main">
  <p:tag name="OTLMARKERSHAPE" val="OTL"/>
</p:tagLst>
</file>

<file path=ppt/tags/tag407.xml><?xml version="1.0" encoding="utf-8"?>
<p:tagLst xmlns:a="http://schemas.openxmlformats.org/drawingml/2006/main" xmlns:r="http://schemas.openxmlformats.org/officeDocument/2006/relationships" xmlns:p="http://schemas.openxmlformats.org/presentationml/2006/main">
  <p:tag name="OTLMARKERSHAPE" val="OTL"/>
</p:tagLst>
</file>

<file path=ppt/tags/tag408.xml><?xml version="1.0" encoding="utf-8"?>
<p:tagLst xmlns:a="http://schemas.openxmlformats.org/drawingml/2006/main" xmlns:r="http://schemas.openxmlformats.org/officeDocument/2006/relationships" xmlns:p="http://schemas.openxmlformats.org/presentationml/2006/main">
  <p:tag name="OTLMARKERSHAPE" val="OTL"/>
</p:tagLst>
</file>

<file path=ppt/tags/tag409.xml><?xml version="1.0" encoding="utf-8"?>
<p:tagLst xmlns:a="http://schemas.openxmlformats.org/drawingml/2006/main" xmlns:r="http://schemas.openxmlformats.org/officeDocument/2006/relationships" xmlns:p="http://schemas.openxmlformats.org/presentationml/2006/main">
  <p:tag name="OTLMARKERSHAPE" val="OTL"/>
</p:tagLst>
</file>

<file path=ppt/tags/tag41.xml><?xml version="1.0" encoding="utf-8"?>
<p:tagLst xmlns:a="http://schemas.openxmlformats.org/drawingml/2006/main" xmlns:r="http://schemas.openxmlformats.org/officeDocument/2006/relationships" xmlns:p="http://schemas.openxmlformats.org/presentationml/2006/main">
  <p:tag name="OTLMARKERSHAPE" val="OTL"/>
</p:tagLst>
</file>

<file path=ppt/tags/tag410.xml><?xml version="1.0" encoding="utf-8"?>
<p:tagLst xmlns:a="http://schemas.openxmlformats.org/drawingml/2006/main" xmlns:r="http://schemas.openxmlformats.org/officeDocument/2006/relationships" xmlns:p="http://schemas.openxmlformats.org/presentationml/2006/main">
  <p:tag name="OTLMARKERSHAPE" val="OTL"/>
</p:tagLst>
</file>

<file path=ppt/tags/tag411.xml><?xml version="1.0" encoding="utf-8"?>
<p:tagLst xmlns:a="http://schemas.openxmlformats.org/drawingml/2006/main" xmlns:r="http://schemas.openxmlformats.org/officeDocument/2006/relationships" xmlns:p="http://schemas.openxmlformats.org/presentationml/2006/main">
  <p:tag name="OTLMARKERSHAPE" val="OTL"/>
</p:tagLst>
</file>

<file path=ppt/tags/tag412.xml><?xml version="1.0" encoding="utf-8"?>
<p:tagLst xmlns:a="http://schemas.openxmlformats.org/drawingml/2006/main" xmlns:r="http://schemas.openxmlformats.org/officeDocument/2006/relationships" xmlns:p="http://schemas.openxmlformats.org/presentationml/2006/main">
  <p:tag name="OTLMARKERSHAPE" val="OTL"/>
</p:tagLst>
</file>

<file path=ppt/tags/tag413.xml><?xml version="1.0" encoding="utf-8"?>
<p:tagLst xmlns:a="http://schemas.openxmlformats.org/drawingml/2006/main" xmlns:r="http://schemas.openxmlformats.org/officeDocument/2006/relationships" xmlns:p="http://schemas.openxmlformats.org/presentationml/2006/main">
  <p:tag name="OTLMARKERSHAPE" val="OTL"/>
</p:tagLst>
</file>

<file path=ppt/tags/tag414.xml><?xml version="1.0" encoding="utf-8"?>
<p:tagLst xmlns:a="http://schemas.openxmlformats.org/drawingml/2006/main" xmlns:r="http://schemas.openxmlformats.org/officeDocument/2006/relationships" xmlns:p="http://schemas.openxmlformats.org/presentationml/2006/main">
  <p:tag name="OTLMARKERSHAPE" val="OTL"/>
</p:tagLst>
</file>

<file path=ppt/tags/tag415.xml><?xml version="1.0" encoding="utf-8"?>
<p:tagLst xmlns:a="http://schemas.openxmlformats.org/drawingml/2006/main" xmlns:r="http://schemas.openxmlformats.org/officeDocument/2006/relationships" xmlns:p="http://schemas.openxmlformats.org/presentationml/2006/main">
  <p:tag name="OTLMARKERSHAPE" val="OTL"/>
</p:tagLst>
</file>

<file path=ppt/tags/tag416.xml><?xml version="1.0" encoding="utf-8"?>
<p:tagLst xmlns:a="http://schemas.openxmlformats.org/drawingml/2006/main" xmlns:r="http://schemas.openxmlformats.org/officeDocument/2006/relationships" xmlns:p="http://schemas.openxmlformats.org/presentationml/2006/main">
  <p:tag name="OTLMARKERSHAPE" val="OTL"/>
</p:tagLst>
</file>

<file path=ppt/tags/tag417.xml><?xml version="1.0" encoding="utf-8"?>
<p:tagLst xmlns:a="http://schemas.openxmlformats.org/drawingml/2006/main" xmlns:r="http://schemas.openxmlformats.org/officeDocument/2006/relationships" xmlns:p="http://schemas.openxmlformats.org/presentationml/2006/main">
  <p:tag name="OTLMARKERSHAPE" val="OTL"/>
</p:tagLst>
</file>

<file path=ppt/tags/tag418.xml><?xml version="1.0" encoding="utf-8"?>
<p:tagLst xmlns:a="http://schemas.openxmlformats.org/drawingml/2006/main" xmlns:r="http://schemas.openxmlformats.org/officeDocument/2006/relationships" xmlns:p="http://schemas.openxmlformats.org/presentationml/2006/main">
  <p:tag name="OTLMARKERSHAPE" val="OTL"/>
</p:tagLst>
</file>

<file path=ppt/tags/tag419.xml><?xml version="1.0" encoding="utf-8"?>
<p:tagLst xmlns:a="http://schemas.openxmlformats.org/drawingml/2006/main" xmlns:r="http://schemas.openxmlformats.org/officeDocument/2006/relationships" xmlns:p="http://schemas.openxmlformats.org/presentationml/2006/main">
  <p:tag name="OTLMARKERSHAPE" val="OTL"/>
</p:tagLst>
</file>

<file path=ppt/tags/tag42.xml><?xml version="1.0" encoding="utf-8"?>
<p:tagLst xmlns:a="http://schemas.openxmlformats.org/drawingml/2006/main" xmlns:r="http://schemas.openxmlformats.org/officeDocument/2006/relationships" xmlns:p="http://schemas.openxmlformats.org/presentationml/2006/main">
  <p:tag name="OTLMARKERSHAPE" val="OTL"/>
</p:tagLst>
</file>

<file path=ppt/tags/tag420.xml><?xml version="1.0" encoding="utf-8"?>
<p:tagLst xmlns:a="http://schemas.openxmlformats.org/drawingml/2006/main" xmlns:r="http://schemas.openxmlformats.org/officeDocument/2006/relationships" xmlns:p="http://schemas.openxmlformats.org/presentationml/2006/main">
  <p:tag name="OTLMARKERSHAPE" val="OTL"/>
</p:tagLst>
</file>

<file path=ppt/tags/tag421.xml><?xml version="1.0" encoding="utf-8"?>
<p:tagLst xmlns:a="http://schemas.openxmlformats.org/drawingml/2006/main" xmlns:r="http://schemas.openxmlformats.org/officeDocument/2006/relationships" xmlns:p="http://schemas.openxmlformats.org/presentationml/2006/main">
  <p:tag name="OTLMARKERSHAPE" val="OTL"/>
</p:tagLst>
</file>

<file path=ppt/tags/tag422.xml><?xml version="1.0" encoding="utf-8"?>
<p:tagLst xmlns:a="http://schemas.openxmlformats.org/drawingml/2006/main" xmlns:r="http://schemas.openxmlformats.org/officeDocument/2006/relationships" xmlns:p="http://schemas.openxmlformats.org/presentationml/2006/main">
  <p:tag name="OTLMARKERSHAPE" val="OTL"/>
</p:tagLst>
</file>

<file path=ppt/tags/tag423.xml><?xml version="1.0" encoding="utf-8"?>
<p:tagLst xmlns:a="http://schemas.openxmlformats.org/drawingml/2006/main" xmlns:r="http://schemas.openxmlformats.org/officeDocument/2006/relationships" xmlns:p="http://schemas.openxmlformats.org/presentationml/2006/main">
  <p:tag name="OTLMARKERSHAPE" val="OTL"/>
</p:tagLst>
</file>

<file path=ppt/tags/tag424.xml><?xml version="1.0" encoding="utf-8"?>
<p:tagLst xmlns:a="http://schemas.openxmlformats.org/drawingml/2006/main" xmlns:r="http://schemas.openxmlformats.org/officeDocument/2006/relationships" xmlns:p="http://schemas.openxmlformats.org/presentationml/2006/main">
  <p:tag name="OTLMARKERSHAPE" val="OTL"/>
</p:tagLst>
</file>

<file path=ppt/tags/tag425.xml><?xml version="1.0" encoding="utf-8"?>
<p:tagLst xmlns:a="http://schemas.openxmlformats.org/drawingml/2006/main" xmlns:r="http://schemas.openxmlformats.org/officeDocument/2006/relationships" xmlns:p="http://schemas.openxmlformats.org/presentationml/2006/main">
  <p:tag name="OTLMARKERSHAPE" val="OTL"/>
</p:tagLst>
</file>

<file path=ppt/tags/tag426.xml><?xml version="1.0" encoding="utf-8"?>
<p:tagLst xmlns:a="http://schemas.openxmlformats.org/drawingml/2006/main" xmlns:r="http://schemas.openxmlformats.org/officeDocument/2006/relationships" xmlns:p="http://schemas.openxmlformats.org/presentationml/2006/main">
  <p:tag name="OTLMARKERSHAPE" val="OTL"/>
</p:tagLst>
</file>

<file path=ppt/tags/tag427.xml><?xml version="1.0" encoding="utf-8"?>
<p:tagLst xmlns:a="http://schemas.openxmlformats.org/drawingml/2006/main" xmlns:r="http://schemas.openxmlformats.org/officeDocument/2006/relationships" xmlns:p="http://schemas.openxmlformats.org/presentationml/2006/main">
  <p:tag name="OTLMARKERSHAPE" val="OTL"/>
</p:tagLst>
</file>

<file path=ppt/tags/tag428.xml><?xml version="1.0" encoding="utf-8"?>
<p:tagLst xmlns:a="http://schemas.openxmlformats.org/drawingml/2006/main" xmlns:r="http://schemas.openxmlformats.org/officeDocument/2006/relationships" xmlns:p="http://schemas.openxmlformats.org/presentationml/2006/main">
  <p:tag name="OTLMARKERSHAPE" val="OTL"/>
</p:tagLst>
</file>

<file path=ppt/tags/tag429.xml><?xml version="1.0" encoding="utf-8"?>
<p:tagLst xmlns:a="http://schemas.openxmlformats.org/drawingml/2006/main" xmlns:r="http://schemas.openxmlformats.org/officeDocument/2006/relationships" xmlns:p="http://schemas.openxmlformats.org/presentationml/2006/main">
  <p:tag name="OTLMARKERSHAPE" val="OTL"/>
</p:tagLst>
</file>

<file path=ppt/tags/tag43.xml><?xml version="1.0" encoding="utf-8"?>
<p:tagLst xmlns:a="http://schemas.openxmlformats.org/drawingml/2006/main" xmlns:r="http://schemas.openxmlformats.org/officeDocument/2006/relationships" xmlns:p="http://schemas.openxmlformats.org/presentationml/2006/main">
  <p:tag name="OTLMARKERSHAPE" val="OTL"/>
</p:tagLst>
</file>

<file path=ppt/tags/tag430.xml><?xml version="1.0" encoding="utf-8"?>
<p:tagLst xmlns:a="http://schemas.openxmlformats.org/drawingml/2006/main" xmlns:r="http://schemas.openxmlformats.org/officeDocument/2006/relationships" xmlns:p="http://schemas.openxmlformats.org/presentationml/2006/main">
  <p:tag name="OTLMARKERSHAPE" val="OTL"/>
</p:tagLst>
</file>

<file path=ppt/tags/tag431.xml><?xml version="1.0" encoding="utf-8"?>
<p:tagLst xmlns:a="http://schemas.openxmlformats.org/drawingml/2006/main" xmlns:r="http://schemas.openxmlformats.org/officeDocument/2006/relationships" xmlns:p="http://schemas.openxmlformats.org/presentationml/2006/main">
  <p:tag name="OTLMARKERSHAPE" val="OTL"/>
</p:tagLst>
</file>

<file path=ppt/tags/tag432.xml><?xml version="1.0" encoding="utf-8"?>
<p:tagLst xmlns:a="http://schemas.openxmlformats.org/drawingml/2006/main" xmlns:r="http://schemas.openxmlformats.org/officeDocument/2006/relationships" xmlns:p="http://schemas.openxmlformats.org/presentationml/2006/main">
  <p:tag name="OTLMARKERSHAPE" val="OTL"/>
</p:tagLst>
</file>

<file path=ppt/tags/tag433.xml><?xml version="1.0" encoding="utf-8"?>
<p:tagLst xmlns:a="http://schemas.openxmlformats.org/drawingml/2006/main" xmlns:r="http://schemas.openxmlformats.org/officeDocument/2006/relationships" xmlns:p="http://schemas.openxmlformats.org/presentationml/2006/main">
  <p:tag name="__PART_0" val="eyIkaWQiOiIxIiwiQ3VsdHVyZUluZm9OYW1lIjoiZnItQ0giLCJTdHlsZU5hbWUiOiJTdGFuZGFyZCIsIklzVGVtcGxhdGUiOmZhbHNlLCJWZXJzaW9uIjp7IiRpZCI6IjIiLCJWZXJzaW9uIjoiMy4wLjEiLCJPcmlnaW5hbEFzc2VtYmx5VmVyc2lvbiI6IjMuMDEuMDY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UsIkxlZnQiOjAsIlJpZ2h0IjowLCJCb3R0b20iOjV9LCJCYWNrZ3JvdW5kIjp7IiRpZCI6IjgiLCJDb2xvciI6eyIkaWQiOiI5IiwiQSI6MjU1LCJSIjo2OCwiRyI6ODQsIkIiOjEwNn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g5LCJSIjowLCJHIjowLCJCIjowfX0sIklzVmlzaWJsZSI6dHJ1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E5MiwiRyI6ODAsIkIiOjc3fX0sIk1heFdpZHRoIjoiSW5maW5pdHkiLCJNYXhIZWlnaHQiOiJJbmZpbml0eSIsIlNtYXJ0Rm9yZWdyb3VuZElzQWN0aXZlIjpmYWxzZSwiSG9yaXpvbnRhbEFsaWdubWVudCI6MCwiVmVydGljYWxBbGlnbm1lbnQiOjAsIlNtYXJ0Rm9yZWdyb3VuZCI6bnVsbCwiTWFyZ2luIjp7IiRpZCI6IjI1IiwiVG9wIjowLCJMZWZ0IjoyNSwiUmlnaHQiOjAsIkJvdHRvbSI6MH0sIlBhZGRpbmciOnsiJGlkIjoiMjYiLCJUb3AiOjAsIkxlZnQiOjAsIlJpZ2h0IjowLCJCb3R0b20iOjB9LCJCYWNrZ3JvdW5kIjp7IiRpZCI6IjI3IiwiQ29sb3IiOnsiJHJlZiI6IjIwIn19LCJJc1Zpc2libGUiOnRydW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dHJ1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jU1LCJHIjowLCJCIjowfX0sIkFwcGVuZFllYXJPblllYXJDaGFuZ2UiOnRydWUsIkVsYXBzZWRUaW1lRm9ybWF0IjoyLCJUb2RheU1hcmtlclBvc2l0aW9uIjozLCJRdWlja1Bvc2l0aW9uIjoxLCJBYnNvbHV0ZVBvc2l0aW9uIjoxNzIuNS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E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A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wLjAsIkxpbmVUeXBlIjowLCJQYXJlbnRTdHlsZSI6bnVsbH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TAxIiwiTWFyZ2luIjp7IiRpZCI6IjEwMiIsIlRvcCI6MCwiTGVmdCI6NCwiUmlnaHQiOjQsIkJvdHRvbSI6MH0sIlBhZGRpbmciOnsiJGlkIjoiMTAzIiwiVG9wIjowLCJMZWZ0IjowLCJSaWdodCI6MCwiQm90dG9tIjowfSwiQmFja2dyb3VuZCI6bnVsbCwiSXNWaXNpYmxlIjp0cnVlLCJXaWR0aCI6MC4wLCJIZWlnaHQiOjE2LjAsIkJvcmRlclN0eWxlIjp7IiRpZCI6IjEwNCIsIkxpbmVDb2xvciI6eyIkaWQiOiIxMDUiLCIkdHlwZSI6Ik5MUkUuQ29tbW9uLkRvbS5Tb2xpZENvbG9yQnJ1c2gsIE5MUkUuQ29tbW9uIiwiQ29sb3IiOnsiJGlkIjoiMTA2IiwiQSI6MjU1LCJSIjoyNTUsIkciOjAsIkIiOjB9fSwiTGluZVdlaWdodCI6MC4wLCJMaW5lVHlwZSI6MCwiUGFyZW50U3R5bGUiOm51bGx9LCJQYXJlbnRTdHlsZSI6bnVsbH0sIlRpdGxlU3R5bGUiOnsiJGlkIjoiMTA3IiwiRm9udFNldHRpbmdzIjp7IiRpZCI6IjEwOCIsIkZvbnRTaXplIjoxMSwiRm9udE5hbWUiOiJDYWxpYnJpIiwiSXNCb2xkIjp0cnVlLCJJc0l0YWxpYyI6ZmFsc2UsIklzVW5kZXJsaW5lZCI6ZmFsc2UsIlBhcmVudFN0eWxlIjpudWxsfSwiQXV0b1NpemUiOjAsIkZvcmVncm91bmQiOnsiJGlkIjoiMTA5IiwiQ29sb3IiOnsiJGlkIjoiMTEwIiwiQSI6MjU1LCJSIjowLCJHIjowLCJCIjow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CwiRm9udE5hbWUiOiJDYWxpYnJpIiwiSXNCb2xkIjpmYWxzZSwiSXNJdGFsaWMiOmZhbHNlLCJJc1VuZGVybGluZWQiOmZhbHNlLCJQYXJlbnRTdHlsZSI6bnVsbH0sIkF1dG9TaXplIjowLCJGb3JlZ3JvdW5kIjp7IiRpZCI6IjExNiIsIkNvbG9yIjp7IiRpZCI6IjExNyIsIkEiOjI1NSwiUiI6MzEsIkciOjczLCJCIjoxMjZ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S9kL3l5eXkiLCJTZXBhcmF0b3IiOiIvIiwiVXNlSW50ZXJuYXRpb25hbERhdGVGb3JtYXQiOmZhbHNlfSwiSXNWaXNpYmxlIjp0cnVlLCJQYXJlbnRTdHlsZSI6bnVsbH0sIlNob3dFbGFwc2VkVGltZUdyYWRpZW50U3R5bGUiOmZhbHNlfSwiU2NhbGUiOnsiJGlkIjoiMTIyIiwiU3RhcnREYXRlIjoiMjAxNi0wOS0yMFQyMzo1OTo1OS45OTlaIiwiRW5kRGF0ZSI6IjIwMTYtMTEtMzBUMDA6MDA6MDBaIiwiRm9ybWF0IjoiTU0iLCJUeXBlIjoyLCJBdXRvRGF0ZVJhbmdlIjp0cnVlLCJXb3JraW5nRGF5cyI6MzEsIlRvZGF5TWFya2VyVGV4dCI6IkF1am91cmQnaHVpIiwiQXV0b1NjYWxlVHlwZSI6ZmFsc2V9LCJNaWxlc3RvbmVzIjpbeyIkaWQiOiIxMjMiLCJEYXRlIjoiMjAxNi0wOS0yMFQyMzo1OTo1OS45OTlaIiwiU3R5bGUiOnsiJGlkIjoiMTI0IiwiU2hhcGUiOjIsIkNvbm5lY3Rvck1hcmdpbiI6eyIkcmVmIjoiNTQifSwiQ29ubmVjdG9yU3R5bGUiOnsiJGlkIjoiMTI1IiwiTGluZUNvbG9yIjp7IiRpZCI6IjEyNiIsIiR0eXBlIjoiTkxSRS5Db21tb24uRG9tLlNvbGlkQ29sb3JCcnVzaCwgTkxSRS5Db21tb24iLCJDb2xvciI6eyIkaWQiOiIxMjciLCJBIjoxMjcsIlIiOjAsIkciOjExNCwiQiI6MTg4fX0sIkxpbmVXZWlnaHQiOjEuMCwiTGluZVR5cGUiOjAsIlBhcmVudFN0eWxlIjp7IiRyZWYiOiI1NSJ9fSwiSXNCZWxvd1RpbWViYW5kIjpmYWxzZSwiSGlkZURhdGUiOmZhbHNlLCJTaGFwZVNpemUiOjEsIlNwYWNpbmciOjEuMCwiUGFkZGluZyI6eyIkcmVmIjoiNTgifSwiU2hhcGVTdHlsZSI6eyIkaWQiOiIxMjgiLCJNYXJnaW4iOnsiJHJlZiI6IjYwIn0sIlBhZGRpbmciOnsiJHJlZiI6IjYxIn0sIkJhY2tncm91bmQiOnsiJGlkIjoiMTI5IiwiQ29sb3IiOnsiJGlkIjoiMTMwIiwiQSI6MjU1LCJSIjowLCJHIjoxMTQsIkIiOjE4OH19LCJJc1Zpc2libGUiOnRydWUsIldpZHRoIjoxOC4wLCJIZWlnaHQiOjIwLjAsIkJvcmRlclN0eWxlIjp7IiRpZCI6IjEzMSIsIkxpbmVDb2xvciI6eyIkcmVmIjoiNjMifSwiTGluZVdlaWdodCI6MC4wLCJMaW5lVHlwZSI6MCwiUGFyZW50U3R5bGUiOnsiJHJlZiI6IjYyIn19LCJQYXJlbnRTdHlsZSI6eyIkcmVmIjoiNTkifX0sIlRpdGxlU3R5bGUiOnsiJGlkIjoiMTMyIiwiRm9udFNldHRpbmdzIjp7IiRpZCI6IjEz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M0IiwiTGluZUNvbG9yIjpudWxsLCJMaW5lV2VpZ2h0IjowLjAsIkxpbmVUeXBlIjowLCJQYXJlbnRTdHlsZSI6bnVsbH0sIlBhcmVudFN0eWxlIjp7IiRyZWYiOiI2NSJ9fSwiRGF0ZVN0eWxlIjp7IiRpZCI6IjEzNSIsIkZvbnRTZXR0aW5ncyI6eyIkaWQiOiIxMz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ciLCJMaW5lQ29sb3IiOm51bGwsIkxpbmVXZWlnaHQiOjAuMCwiTGluZVR5cGUiOjAsIlBhcmVudFN0eWxlIjpudWxsfSwiUGFyZW50U3R5bGUiOnsiJHJlZiI6IjcyIn19LCJEYXRlRm9ybWF0Ijp7IiRyZWYiOiI3OSJ9LCJJc1Zpc2libGUiOnRydWUsIlBhcmVudFN0eWxlIjp7IiRyZWYiOiI1MyJ9fSwiUG9zaXRpb24iOnsiJGlkIjoiMTM4IiwiUmF0aW8iOjAuMCwiSXNDdXN0b20iOmZhbHNlfSwiSWQiOiJkNGMyODY5My0wYWYwLTRlZTMtYTJmYy05ZGY1ZTVlZDI1Y2IiLCJUaXRsZSI6IlRvZGF5IiwiTm90ZSI6bnVsbCwiSHlwZXJsaW5rIjpudWxsLCJJc0NoYW5nZWQiOmZhbHNlLCJJc05ldyI6ZmFsc2V9LHsiJGlkIjoiMTM5IiwiRGF0ZSI6IjIwMTYtMTEtMDJUMDA6MDA6MDBaIiwiU3R5bGUiOnsiJGlkIjoiMTQwIiwiU2hhcGUiOjIsIkNvbm5lY3Rvck1hcmdpbiI6eyIkcmVmIjoiNTQifSwiQ29ubmVjdG9yU3R5bGUiOnsiJGlkIjoiMTQxIiwiTGluZUNvbG9yIjp7IiRpZCI6IjE0MiIsIiR0eXBlIjoiTkxSRS5Db21tb24uRG9tLlNvbGlkQ29sb3JCcnVzaCwgTkxSRS5Db21tb24iLCJDb2xvciI6eyIkaWQiOiIxNDMiLCJBIjoxMjcsIlIiOjI0NywiRyI6MTUwLCJCIjo3MH19LCJMaW5lV2VpZ2h0IjoxLjAsIkxpbmVUeXBlIjowLCJQYXJlbnRTdHlsZSI6eyIkcmVmIjoiNTUifX0sIklzQmVsb3dUaW1lYmFuZCI6ZmFsc2UsIkhpZGVEYXRlIjpmYWxzZSwiU2hhcGVTaXplIjoxLCJTcGFjaW5nIjoxLjAsIlBhZGRpbmciOnsiJHJlZiI6IjU4In0sIlNoYXBlU3R5bGUiOnsiJGlkIjoiMTQ0IiwiTWFyZ2luIjp7IiRyZWYiOiI2MCJ9LCJQYWRkaW5nIjp7IiRyZWYiOiI2MSJ9LCJCYWNrZ3JvdW5kIjp7IiRpZCI6IjE0NSIsIkNvbG9yIjp7IiRpZCI6IjE0NiIsIkEiOjI1NSwiUiI6MjQ3LCJHIjoxNTAsIkIiOjcwfX0sIklzVmlzaWJsZSI6dHJ1ZSwiV2lkdGgiOjE4LjAsIkhlaWdodCI6MjAuMCwiQm9yZGVyU3R5bGUiOnsiJGlkIjoiMTQ3IiwiTGluZUNvbG9yIjp7IiRyZWYiOiI2MyJ9LCJMaW5lV2VpZ2h0IjowLjAsIkxpbmVUeXBlIjowLCJQYXJlbnRTdHlsZSI6eyIkcmVmIjoiNjIifX0sIlBhcmVudFN0eWxlIjp7IiRyZWYiOiI1OSJ9fSwiVGl0bGVTdHlsZSI6eyIkaWQiOiIxNDgiLCJGb250U2V0dGluZ3MiOnsiJGlkIjoiMTQ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TAiLCJMaW5lQ29sb3IiOm51bGwsIkxpbmVXZWlnaHQiOjAuMCwiTGluZVR5cGUiOjAsIlBhcmVudFN0eWxlIjpudWxsfSwiUGFyZW50U3R5bGUiOnsiJHJlZiI6IjY1In19LCJEYXRlU3R5bGUiOnsiJGlkIjoiMTUxIiwiRm9udFNldHRpbmdzIjp7IiRpZCI6IjE1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yIsIkxpbmVDb2xvciI6bnVsbCwiTGluZVdlaWdodCI6MC4wLCJMaW5lVHlwZSI6MCwiUGFyZW50U3R5bGUiOm51bGx9LCJQYXJlbnRTdHlsZSI6eyIkcmVmIjoiNzIifX0sIkRhdGVGb3JtYXQiOnsiJHJlZiI6Ijc5In0sIklzVmlzaWJsZSI6dHJ1ZSwiUGFyZW50U3R5bGUiOnsiJHJlZiI6IjUzIn19LCJQb3NpdGlvbiI6eyIkaWQiOiIxNTQiLCJSYXRpbyI6MC4xNzg2MjMyNDkwNjk2NTM0MSwiSXNDdXN0b20iOnRydWV9LCJJZCI6ImNiMmM1NTEzLWEzYTQtNDFlNi05N2QxLTAxZGQ3NmJkZmE3MSIsIlRpdGxlIjoiVHJhaW5pbmcgZGF5IChJTVQpXHIiLCJOb3RlIjpudWxsLCJIeXBlcmxpbmsiOm51bGwsIklzQ2hhbmdlZCI6ZmFsc2UsIklzTmV3IjpmYWxzZX0seyIkaWQiOiIxNTUiLCJEYXRlIjoiMjAxNi0xMS0xNlQwMDowMDowMFoiLCJTdHlsZSI6eyIkaWQiOiIxNTYiLCJTaGFwZSI6MiwiQ29ubmVjdG9yTWFyZ2luIjp7IiRyZWYiOiI1NCJ9LCJDb25uZWN0b3JTdHlsZSI6eyIkaWQiOiIxNTciLCJMaW5lQ29sb3IiOnsiJGlkIjoiMTU4IiwiJHR5cGUiOiJOTFJFLkNvbW1vbi5Eb20uU29saWRDb2xvckJydXNoLCBOTFJFLkNvbW1vbiIsIkNvbG9yIjp7IiRpZCI6IjE1OSIsIkEiOjEyNywiUiI6MjQ3LCJHIjoxNTAsIkIiOjcwfX0sIkxpbmVXZWlnaHQiOjEuMCwiTGluZVR5cGUiOjAsIlBhcmVudFN0eWxlIjp7IiRyZWYiOiI1NSJ9fSwiSXNCZWxvd1RpbWViYW5kIjpmYWxzZSwiSGlkZURhdGUiOmZhbHNlLCJTaGFwZVNpemUiOjEsIlNwYWNpbmciOjEuMCwiUGFkZGluZyI6eyIkcmVmIjoiNTgifSwiU2hhcGVTdHlsZSI6eyIkaWQiOiIxNjAiLCJNYXJnaW4iOnsiJHJlZiI6IjYwIn0sIlBhZGRpbmciOnsiJHJlZiI6IjYxIn0sIkJhY2tncm91bmQiOnsiJGlkIjoiMTYxIiwiQ29sb3IiOnsiJGlkIjoiMTYyIiwiQSI6MjU1LCJSIjoyNDcsIkciOjE1MCwiQiI6NzB9fSwiSXNWaXNpYmxlIjp0cnVlLCJXaWR0aCI6MTguMCwiSGVpZ2h0IjoyMC4wLCJCb3JkZXJTdHlsZSI6eyIkaWQiOiIxNjMiLCJMaW5lQ29sb3IiOnsiJHJlZiI6IjYzIn0sIkxpbmVXZWlnaHQiOjAuMCwiTGluZVR5cGUiOjAsIlBhcmVudFN0eWxlIjp7IiRyZWYiOiI2MiJ9fSwiUGFyZW50U3R5bGUiOnsiJHJlZiI6IjU5In19LCJUaXRsZVN0eWxlIjp7IiRpZCI6IjE2NCIsIkZvbnRTZXR0aW5ncyI6eyIkaWQiOiIxNjUiLCJGb250U2l6ZSI6MTEsIkZvbnROYW1lIjoiQ2FsaWJyaSIsIklzQm9sZCI6dHJ1ZSwiSXNJdGFsaWMiOmZhbHNlLCJJc1VuZGVybGluZWQiOmZhbHNlLCJQYXJlbnRTdHlsZSI6eyIkcmVmIjoiNjYifX0sIkF1dG9TaXplIjoyLCJGb3JlZ3JvdW5kIjp7IiRyZWYiOiI2NyJ9LCJNYXhXaWR0aCI6OD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Y2IiwiTGluZUNvbG9yIjpudWxsLCJMaW5lV2VpZ2h0IjowLjAsIkxpbmVUeXBlIjowLCJQYXJlbnRTdHlsZSI6bnVsbH0sIlBhcmVudFN0eWxlIjp7IiRyZWYiOiI2NSJ9fSwiRGF0ZVN0eWxlIjp7IiRpZCI6IjE2NyIsIkZvbnRTZXR0aW5ncyI6eyIkaWQiOiIxNjg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kiLCJMaW5lQ29sb3IiOm51bGwsIkxpbmVXZWlnaHQiOjAuMCwiTGluZVR5cGUiOjAsIlBhcmVudFN0eWxlIjpudWxsfSwiUGFyZW50U3R5bGUiOnsiJHJlZiI6IjcyIn19LCJEYXRlRm9ybWF0Ijp7IiRyZWYiOiI3OSJ9LCJJc1Zpc2libGUiOnRydWUsIlBhcmVudFN0eWxlIjp7IiRyZWYiOiI1MyJ9fSwiUG9zaXRpb24iOnsiJGlkIjoiMTcwIiwiUmF0aW8iOjAuMzMyOTExMjUxODY4NzMwNzIsIklzQ3VzdG9tIjp0cnVlfSwiSWQiOiI1NzE3MTI2YS0wZGVmLTRlYWQtYjU4My1jYzcyNDZlMWEwODMiLCJUaXRsZSI6IlRyYWluaW5nIGRheSAoTHljw6llIEd1eW5lbWVyKVxyIiwiTm90ZSI6bnVsbCwiSHlwZXJsaW5rIjpudWxsLCJJc0NoYW5nZWQiOmZhbHNlLCJJc05ldyI6ZmFsc2V9LHsiJGlkIjoiMTcxIiwiRGF0ZSI6IjIwMTYtMTEtMzBUMDA6MDA6MDBaIiwiU3R5bGUiOnsiJGlkIjoiMTcyIiwiU2hhcGUiOjIsIkNvbm5lY3Rvck1hcmdpbiI6eyIkcmVmIjoiNTQifSwiQ29ubmVjdG9yU3R5bGUiOnsiJGlkIjoiMTczIiwiTGluZUNvbG9yIjp7IiRpZCI6IjE3NCIsIiR0eXBlIjoiTkxSRS5Db21tb24uRG9tLlNvbGlkQ29sb3JCcnVzaCwgTkxSRS5Db21tb24iLCJDb2xvciI6eyIkaWQiOiIxNzUiLCJBIjoxMjcsIlIiOjIwMywiRyI6MCwiQiI6MTh9fSwiTGluZVdlaWdodCI6MS4wLCJMaW5lVHlwZSI6MCwiUGFyZW50U3R5bGUiOnsiJHJlZiI6IjU1In19LCJJc0JlbG93VGltZWJhbmQiOmZhbHNlLCJIaWRlRGF0ZSI6ZmFsc2UsIlNoYXBlU2l6ZSI6MSwiU3BhY2luZyI6MS4wLCJQYWRkaW5nIjp7IiRyZWYiOiI1OCJ9LCJTaGFwZVN0eWxlIjp7IiRpZCI6IjE3NiIsIk1hcmdpbiI6eyIkcmVmIjoiNjAifSwiUGFkZGluZyI6eyIkcmVmIjoiNjEifSwiQmFja2dyb3VuZCI6eyIkaWQiOiIxNzciLCJDb2xvciI6eyIkaWQiOiIxNzgiLCJBIjoyNTUsIlIiOjIwMywiRyI6MCwiQiI6MTh9fSwiSXNWaXNpYmxlIjp0cnVlLCJXaWR0aCI6MTguMCwiSGVpZ2h0IjoyMC4wLCJCb3JkZXJTdHlsZSI6eyIkaWQiOiIxNzkiLCJMaW5lQ29sb3IiOnsiJHJlZiI6IjYzIn0sIkxpbmVXZWlnaHQiOjAuMCwiTGluZVR5cGUiOjAsIlBhcmVudFN0eWxlIjp7IiRyZWYiOiI2MiJ9fSwiUGFyZW50U3R5bGUiOnsiJHJlZiI6IjU5In19LCJUaXRsZVN0eWxlIjp7IiRpZCI6IjE4MCIsIkZvbnRTZXR0aW5ncyI6eyIkaWQiOiIxODEiLCJGb250U2l6ZSI6MTEsIkZvbnROYW1lIjoiQ2FsaWJyaSIsIklzQm9sZCI6dHJ1ZSwiSXNJdGFsaWMiOmZhbHNlLCJJc1VuZGVybGluZWQiOmZhbHNlLCJQYXJlbnRTdHlsZSI6eyIkcmVmIjoiNjYifX0sIkF1dG9TaXplIjoyLCJGb3JlZ3JvdW5kIjp7IiRyZWYiOiI2NyJ9LCJNYXhXaWR0aCI6Mj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gyIiwiTGluZUNvbG9yIjpudWxsLCJMaW5lV2VpZ2h0IjowLjAsIkxpbmVUeXBlIjowLCJQYXJlbnRTdHlsZSI6bnVsbH0sIlBhcmVudFN0eWxlIjp7IiRyZWYiOiI2NSJ9fSwiRGF0ZVN0eWxlIjp7IiRpZCI6IjE4MyIsIkZvbnRTZXR0aW5ncyI6eyIkaWQiOiIxOD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UiLCJMaW5lQ29sb3IiOm51bGwsIkxpbmVXZWlnaHQiOjAuMCwiTGluZVR5cGUiOjAsIlBhcmVudFN0eWxlIjpudWxsfSwiUGFyZW50U3R5bGUiOnsiJHJlZiI6IjcyIn19LCJEYXRlRm9ybWF0Ijp7IiRyZWYiOiI3OSJ9LCJJc1Zpc2libGUiOnRydWUsIlBhcmVudFN0eWxlIjp7IiRyZWYiOiI1MyJ9fSwiUG9zaXRpb24iOnsiJGlkIjoiMTg2IiwiUmF0aW8iOjAuMjExNzc1NDM2NTg5NzQ3MjksIklzQ3VzdG9tIjp0cnVlfSwiSWQiOiJmMjkxNjdlMi00ZGY5LTQyNTktYjdmNC0xNmZmZjRlODc3NjAiLCJUaXRsZSI6IkZpbmFsIHJlcG9ydCIsIk5vdGUiOm51bGwsIkh5cGVybGluayI6bnVsbCwiSXNDaGFuZ2VkIjpmYWxzZSwiSXNOZXciOmZhbHNlfV0sIlRhc2tzIjpbeyIkaWQiOiIxODciLCJHcm91cE5hbWUiOm51bGwsIlN0YXJ0RGF0ZSI6IjIwMTYtMTAtMDZUMDA6MDA6MDBaIiwiRW5kRGF0ZSI6IjIwMTYtMTAtMDdUMDA6MDA6MDBaIiwiUGVyY2VudGFnZUNvbXBsZXRlIjpudWxsLCJTdHlsZSI6eyIkaWQiOiIxODgiLCJTaGFwZSI6MCwiU2hhcGVUaGlja25lc3MiOjEsIkR1cmF0aW9uRm9ybWF0IjowLCJJbmNsdWRlTm9uV29ya2luZ0RheXNJbkR1cmF0aW9uIjp0cnVlLCJQZXJjZW50YWdlQ29tcGxldGVTdHlsZSI6eyIkaWQiOiIxODkiLCJGb250U2V0dGluZ3MiOnsiJGlkIjoiMTkw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TkxIiwiTGluZUNvbG9yIjpudWxsLCJMaW5lV2VpZ2h0IjowLjAsIkxpbmVUeXBlIjowLCJQYXJlbnRTdHlsZSI6bnVsbH0sIlBhcmVudFN0eWxlIjp7IiRyZWYiOiI4MSJ9fSwiRHVyYXRpb25TdHlsZSI6eyIkaWQiOiIxOTIiLCJGb250U2V0dGluZ3MiOnsiJGlkIjoiMTkz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Tk0IiwiTGluZUNvbG9yIjpudWxsLCJMaW5lV2VpZ2h0IjowLjAsIkxpbmVUeXBlIjowLCJQYXJlbnRTdHlsZSI6bnVsbH0sIlBhcmVudFN0eWxlIjp7IiRyZWYiOiI4OCJ9fSwiSG9yaXpvbnRhbENvbm5lY3RvclN0eWxlIjp7IiRpZCI6IjE5NSIsIkxpbmVDb2xvciI6eyIkcmVmIjoiOTYifSwiTGluZVdlaWdodCI6MS4wLCJMaW5lVHlwZSI6MCwiUGFyZW50U3R5bGUiOnsiJHJlZiI6Ijk1In19LCJWZXJ0aWNhbENvbm5lY3RvclN0eWxlIjp7IiRpZCI6IjE5N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E5NyIsIk1hcmdpbiI6eyIkcmVmIjoiMTAyIn0sIlBhZGRpbmciOnsiJHJlZiI6IjEwMyJ9LCJCYWNrZ3JvdW5kIjp7IiRpZCI6IjE5OCIsIkNvbG9yIjp7IiRpZCI6IjE5OSIsIkEiOjI1NSwiUiI6MCwiRyI6MTE0LCJCIjoxODh9fSwiSXNWaXNpYmxlIjp0cnVlLCJXaWR0aCI6MC4wLCJIZWlnaHQiOjE2LjAsIkJvcmRlclN0eWxlIjp7IiRpZCI6IjIwMCIsIkxpbmVDb2xvciI6eyIkcmVmIjoiMTA1In0sIkxpbmVXZWlnaHQiOjAuMCwiTGluZVR5cGUiOjAsIlBhcmVudFN0eWxlIjp7IiRyZWYiOiIxMDQifX0sIlBhcmVudFN0eWxlIjp7IiRyZWYiOiIxMDEifX0sIlRpdGxlU3R5bGUiOnsiJGlkIjoiMjAxIiwiRm9udFNldHRpbmdzIjp7IiRpZCI6IjIw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DMiLCJMaW5lQ29sb3IiOm51bGwsIkxpbmVXZWlnaHQiOjAuMCwiTGluZVR5cGUiOjAsIlBhcmVudFN0eWxlIjpudWxsfSwiUGFyZW50U3R5bGUiOnsiJHJlZiI6IjEwNyJ9fSwiRGF0ZVN0eWxlIjp7IiRpZCI6IjIwNCIsIkZvbnRTZXR0aW5ncyI6eyIkaWQiOiIyMD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wNiIsIkxpbmVDb2xvciI6bnVsbCwiTGluZVdlaWdodCI6MC4wLCJMaW5lVHlwZSI6MCwiUGFyZW50U3R5bGUiOm51bGx9LCJQYXJlbnRTdHlsZSI6eyIkcmVmIjoiMTE0In19LCJEYXRlRm9ybWF0Ijp7IiRyZWYiOiIxMjEifSwiSXNWaXNpYmxlIjp0cnVlLCJQYXJlbnRTdHlsZSI6eyIkcmVmIjoiODAifX0sIkluZGV4IjoxLCJJZCI6ImE0NTdmZDI4LTJlNmUtNDk3NC04NTFhLThhZDkwMTA3NjRkNSIsIlRpdGxlIjoiU3R1ZGVudHMgaUludGVydmlld3MgKElNVClcciIsIk5vdGUiOm51bGwsIkh5cGVybGluayI6bnVsbCwiSXNDaGFuZ2VkIjpmYWxzZSwiSXNOZXciOmZhbHNlfSx7IiRpZCI6IjIwNyIsIkdyb3VwTmFtZSI6bnVsbCwiU3RhcnREYXRlIjoiMjAxNi0xMC0xMVQwMDowMDowMFoiLCJFbmREYXRlIjoiMjAxNi0xMC0xMlQwMDowMDowMFoiLCJQZXJjZW50YWdlQ29tcGxldGUiOm51bGwsIlN0eWxlIjp7IiRpZCI6IjIwOCIsIlNoYXBlIjowLCJTaGFwZVRoaWNrbmVzcyI6MSwiRHVyYXRpb25Gb3JtYXQiOjAsIkluY2x1ZGVOb25Xb3JraW5nRGF5c0luRHVyYXRpb24iOnRydWUsIlBlcmNlbnRhZ2VDb21wbGV0ZVN0eWxlIjp7IiRpZCI6IjIwOSIsIkZvbnRTZXR0aW5ncyI6eyIkaWQiOiIy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TEiLCJMaW5lQ29sb3IiOm51bGwsIkxpbmVXZWlnaHQiOjAuMCwiTGluZVR5cGUiOjAsIlBhcmVudFN0eWxlIjpudWxsfSwiUGFyZW50U3R5bGUiOnsiJHJlZiI6IjgxIn19LCJEdXJhdGlvblN0eWxlIjp7IiRpZCI6IjIxMiIsIkZvbnRTZXR0aW5ncyI6eyIkaWQiOiIy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TQiLCJMaW5lQ29sb3IiOm51bGwsIkxpbmVXZWlnaHQiOjAuMCwiTGluZVR5cGUiOjAsIlBhcmVudFN0eWxlIjpudWxsfSwiUGFyZW50U3R5bGUiOnsiJHJlZiI6Ijg4In19LCJIb3Jpem9udGFsQ29ubmVjdG9yU3R5bGUiOnsiJGlkIjoiMjE1IiwiTGluZUNvbG9yIjp7IiRyZWYiOiI5NiJ9LCJMaW5lV2VpZ2h0IjoxLjAsIkxpbmVUeXBlIjowLCJQYXJlbnRTdHlsZSI6eyIkcmVmIjoiOTUifX0sIlZlcnRpY2FsQ29ubmVjdG9yU3R5bGUiOnsiJGlkIjoiMj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E3IiwiTWFyZ2luIjp7IiRyZWYiOiIxMDIifSwiUGFkZGluZyI6eyIkcmVmIjoiMTAzIn0sIkJhY2tncm91bmQiOnsiJGlkIjoiMjE4IiwiQ29sb3IiOnsiJGlkIjoiMjE5IiwiQSI6MjU1LCJSIjo3OSwiRyI6MTI5LCJCIjoxODl9fSwiSXNWaXNpYmxlIjp0cnVlLCJXaWR0aCI6MC4wLCJIZWlnaHQiOjE2LjAsIkJvcmRlclN0eWxlIjp7IiRpZCI6IjIyMCIsIkxpbmVDb2xvciI6eyIkcmVmIjoiMTA1In0sIkxpbmVXZWlnaHQiOjAuMCwiTGluZVR5cGUiOjAsIlBhcmVudFN0eWxlIjp7IiRyZWYiOiIxMDQifX0sIlBhcmVudFN0eWxlIjp7IiRyZWYiOiIxMDEifX0sIlRpdGxlU3R5bGUiOnsiJGlkIjoiMjIxIiwiRm9udFNldHRpbmdzIjp7IiRpZCI6IjIy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jMiLCJMaW5lQ29sb3IiOm51bGwsIkxpbmVXZWlnaHQiOjAuMCwiTGluZVR5cGUiOjAsIlBhcmVudFN0eWxlIjpudWxsfSwiUGFyZW50U3R5bGUiOnsiJHJlZiI6IjEwNyJ9fSwiRGF0ZVN0eWxlIjp7IiRpZCI6IjIyNCIsIkZvbnRTZXR0aW5ncyI6eyIkaWQiOiIyM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yNiIsIkxpbmVDb2xvciI6bnVsbCwiTGluZVdlaWdodCI6MC4wLCJMaW5lVHlwZSI6MCwiUGFyZW50U3R5bGUiOm51bGx9LCJQYXJlbnRTdHlsZSI6eyIkcmVmIjoiMTE0In19LCJEYXRlRm9ybWF0Ijp7IiRyZWYiOiIxMjEifSwiSXNWaXNpYmxlIjp0cnVlLCJQYXJlbnRTdHlsZSI6eyIkcmVmIjoiODAifX0sIkluZGV4IjoyLCJJZCI6IjEzNTI1NzU1LWNiYjYtNDc0NS1iOTAwLWJiN2NlN2RhNTE5ZCIsIlRpdGxlIjoiU3R1ZGVudHMgaW50ZXJ2aWV3cyAoTHljw6llIEd1eW5lbWVyKVxyIiwiTm90ZSI6bnVsbCwiSHlwZXJsaW5rIjpudWxsLCJJc0NoYW5nZWQiOmZhbHNlLCJJc05ldyI6ZmFsc2V9LHsiJGlkIjoiMjI3IiwiR3JvdXBOYW1lIjpudWxsLCJTdGFydERhdGUiOiIyMDE2LTEwLTEwVDAwOjAwOjAwWiIsIkVuZERhdGUiOiIyMDE2LTEwLTIxVDAwOjAwOjAwWiIsIlBlcmNlbnRhZ2VDb21wbGV0ZSI6bnVsbCwiU3R5bGUiOnsiJGlkIjoiMjI4IiwiU2hhcGUiOjAsIlNoYXBlVGhpY2tuZXNzIjoxLCJEdXJhdGlvbkZvcm1hdCI6MCwiSW5jbHVkZU5vbldvcmtpbmdEYXlzSW5EdXJhdGlvbiI6dHJ1ZSwiUGVyY2VudGFnZUNvbXBsZXRlU3R5bGUiOnsiJGlkIjoiMjI5IiwiRm9udFNldHRpbmdzIjp7IiRpZCI6IjIz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zMSIsIkxpbmVDb2xvciI6bnVsbCwiTGluZVdlaWdodCI6MC4wLCJMaW5lVHlwZSI6MCwiUGFyZW50U3R5bGUiOm51bGx9LCJQYXJlbnRTdHlsZSI6eyIkcmVmIjoiODEifX0sIkR1cmF0aW9uU3R5bGUiOnsiJGlkIjoiMjMyIiwiRm9udFNldHRpbmdzIjp7IiRpZCI6IjIz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zNCIsIkxpbmVDb2xvciI6bnVsbCwiTGluZVdlaWdodCI6MC4wLCJMaW5lVHlwZSI6MCwiUGFyZW50U3R5bGUiOm51bGx9LCJQYXJlbnRTdHlsZSI6eyIkcmVmIjoiODgifX0sIkhvcml6b250YWxDb25uZWN0b3JTdHlsZSI6eyIkaWQiOiIyMzUiLCJMaW5lQ29sb3IiOnsiJHJlZiI6Ijk2In0sIkxpbmVXZWlnaHQiOjEuMCwiTGluZVR5cGUiOjAsIlBhcmVudFN0eWxlIjp7IiRyZWYiOiI5NSJ9fSwiVmVydGljYWxDb25uZWN0b3JTdHlsZSI6eyIkaWQiOiIyM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MzciLCJNYXJnaW4iOnsiJHJlZiI6IjEwMiJ9LCJQYWRkaW5nIjp7IiRyZWYiOiIxMDMifSwiQmFja2dyb3VuZCI6eyIkaWQiOiIyMzgiLCJDb2xvciI6eyIkaWQiOiIyMzkiLCJBIjoyNTUsIlIiOjc1LCJHIjoxNzIsIkIiOjE5OH19LCJJc1Zpc2libGUiOnRydWUsIldpZHRoIjowLjAsIkhlaWdodCI6MTYuMCwiQm9yZGVyU3R5bGUiOnsiJGlkIjoiMjQwIiwiTGluZUNvbG9yIjp7IiRyZWYiOiIxMDUifSwiTGluZVdlaWdodCI6MC4wLCJMaW5lVHlwZSI6MCwiUGFyZW50U3R5bGUiOnsiJHJlZiI6IjEwNCJ9fSwiUGFyZW50U3R5bGUiOnsiJHJlZiI6IjEwMSJ9fSwiVGl0bGVTdHlsZSI6eyIkaWQiOiIyNDEiLCJGb250U2V0dGluZ3MiOnsiJGlkIjoiMjQ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0MyIsIkxpbmVDb2xvciI6bnVsbCwiTGluZVdlaWdodCI6MC4wLCJMaW5lVHlwZSI6MCwiUGFyZW50U3R5bGUiOm51bGx9LCJQYXJlbnRTdHlsZSI6eyIkcmVmIjoiMTA3In19LCJEYXRlU3R5bGUiOnsiJGlkIjoiMjQ0IiwiRm9udFNldHRpbmdzIjp7IiRpZCI6IjI0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Q2IiwiTGluZUNvbG9yIjpudWxsLCJMaW5lV2VpZ2h0IjowLjAsIkxpbmVUeXBlIjowLCJQYXJlbnRTdHlsZSI6bnVsbH0sIlBhcmVudFN0eWxlIjp7IiRyZWYiOiIxMTQifX0sIkRhdGVGb3JtYXQiOnsiJHJlZiI6IjEyMSJ9LCJJc1Zpc2libGUiOnRydWUsIlBhcmVudFN0eWxlIjp7IiRyZWYiOiI4MCJ9fSwiSW5kZXgiOjMsIklkIjoiMjQxYTYxMTgtY2ViMC00Zjk4LWFiMmMtYmE4MjJhOGFmMDE3IiwiVGl0bGUiOiJQYXJlbnRzIGludGVydmlld3MgKElNVClcciIsIk5vdGUiOm51bGwsIkh5cGVybGluayI6bnVsbCwiSXNDaGFuZ2VkIjpmYWxzZSwiSXNOZXciOmZhbHNlfSx7IiRpZCI6IjI0NyIsIkdyb3VwTmFtZSI6bnVsbCwiU3RhcnREYXRlIjoiMjAxNi0xMC0xMFQwMDowMDowMFoiLCJFbmREYXRlIjoiMjAxNi0xMC0yMVQwMDowMDowMFoiLCJQZXJjZW50YWdlQ29tcGxldGUiOm51bGwsIlN0eWxlIjp7IiRpZCI6IjI0OCIsIlNoYXBlIjowLCJTaGFwZVRoaWNrbmVzcyI6MSwiRHVyYXRpb25Gb3JtYXQiOjAsIkluY2x1ZGVOb25Xb3JraW5nRGF5c0luRHVyYXRpb24iOnRydWUsIlBlcmNlbnRhZ2VDb21wbGV0ZVN0eWxlIjp7IiRpZCI6IjI0OSIsIkZvbnRTZXR0aW5ncyI6eyIkaWQiOiIyN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TEiLCJMaW5lQ29sb3IiOm51bGwsIkxpbmVXZWlnaHQiOjAuMCwiTGluZVR5cGUiOjAsIlBhcmVudFN0eWxlIjpudWxsfSwiUGFyZW50U3R5bGUiOnsiJHJlZiI6IjgxIn19LCJEdXJhdGlvblN0eWxlIjp7IiRpZCI6IjI1MiIsIkZvbnRTZXR0aW5ncyI6eyIkaWQiOiIyN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TQiLCJMaW5lQ29sb3IiOm51bGwsIkxpbmVXZWlnaHQiOjAuMCwiTGluZVR5cGUiOjAsIlBhcmVudFN0eWxlIjpudWxsfSwiUGFyZW50U3R5bGUiOnsiJHJlZiI6Ijg4In19LCJIb3Jpem9udGFsQ29ubmVjdG9yU3R5bGUiOnsiJGlkIjoiMjU1IiwiTGluZUNvbG9yIjp7IiRyZWYiOiI5NiJ9LCJMaW5lV2VpZ2h0IjoxLjAsIkxpbmVUeXBlIjowLCJQYXJlbnRTdHlsZSI6eyIkcmVmIjoiOTUifX0sIlZlcnRpY2FsQ29ubmVjdG9yU3R5bGUiOnsiJGlkIjoiMjU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U3IiwiTWFyZ2luIjp7IiRyZWYiOiIxMDIifSwiUGFkZGluZyI6eyIkcmVmIjoiMTAzIn0sIkJhY2tncm91bmQiOnsiJGlkIjoiMjU4IiwiQ29sb3IiOnsiJGlkIjoiMjU5IiwiQSI6MjU1LCJSIjo3NSwiRyI6MTcyLCJCIjoxOTh9fSwiSXNWaXNpYmxlIjp0cnVlLCJXaWR0aCI6MC4wLCJIZWlnaHQiOjE2LjAsIkJvcmRlclN0eWxlIjp7IiRpZCI6IjI2MCIsIkxpbmVDb2xvciI6eyIkcmVmIjoiMTA1In0sIkxpbmVXZWlnaHQiOjAuMCwiTGluZVR5cGUiOjAsIlBhcmVudFN0eWxlIjp7IiRyZWYiOiIxMDQifX0sIlBhcmVudFN0eWxlIjp7IiRyZWYiOiIxMDEifX0sIlRpdGxlU3R5bGUiOnsiJGlkIjoiMjYxIiwiRm9udFNldHRpbmdzIjp7IiRpZCI6IjI2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MiLCJMaW5lQ29sb3IiOm51bGwsIkxpbmVXZWlnaHQiOjAuMCwiTGluZVR5cGUiOjAsIlBhcmVudFN0eWxlIjpudWxsfSwiUGFyZW50U3R5bGUiOnsiJHJlZiI6IjEwNyJ9fSwiRGF0ZVN0eWxlIjp7IiRpZCI6IjI2NCIsIkZvbnRTZXR0aW5ncyI6eyIkaWQiOiIyN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2NiIsIkxpbmVDb2xvciI6bnVsbCwiTGluZVdlaWdodCI6MC4wLCJMaW5lVHlwZSI6MCwiUGFyZW50U3R5bGUiOm51bGx9LCJQYXJlbnRTdHlsZSI6eyIkcmVmIjoiMTE0In19LCJEYXRlRm9ybWF0Ijp7IiRyZWYiOiIxMjEifSwiSXNWaXNpYmxlIjp0cnVlLCJQYXJlbnRTdHlsZSI6eyIkcmVmIjoiODAifX0sIkluZGV4Ijo0LCJJZCI6ImFhODg3NDRlLTM4YjMtNGU5Ni04NjdhLTA4NTlkMmVlYWIyYSIsIlRpdGxlIjoiUGFyZW50cyBpbnRlcnZpZXdzICAoTHljw6llIEd1eW5lbWVyKVxyIiwiTm90ZSI6bnVsbCwiSHlwZXJsaW5rIjpudWxsLCJJc0NoYW5nZWQiOmZhbHNlLCJJc05ldyI6ZmFsc2V9LHsiJGlkIjoiMjY3IiwiR3JvdXBOYW1lIjpudWxsLCJTdGFydERhdGUiOiIyMDE2LTEwLTIyVDAwOjAwOjAwWiIsIkVuZERhdGUiOiIyMDE2LTEwLTI5VDAwOjAwOjAwWiIsIlBlcmNlbnRhZ2VDb21wbGV0ZSI6bnVsbCwiU3R5bGUiOnsiJGlkIjoiMjY4IiwiU2hhcGUiOjAsIlNoYXBlVGhpY2tuZXNzIjoxLCJEdXJhdGlvbkZvcm1hdCI6MCwiSW5jbHVkZU5vbldvcmtpbmdEYXlzSW5EdXJhdGlvbiI6dHJ1ZSwiUGVyY2VudGFnZUNvbXBsZXRlU3R5bGUiOnsiJGlkIjoiMjY5IiwiRm9udFNldHRpbmdzIjp7IiRpZCI6IjI3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3MSIsIkxpbmVDb2xvciI6bnVsbCwiTGluZVdlaWdodCI6MC4wLCJMaW5lVHlwZSI6MCwiUGFyZW50U3R5bGUiOm51bGx9LCJQYXJlbnRTdHlsZSI6eyIkcmVmIjoiODEifX0sIkR1cmF0aW9uU3R5bGUiOnsiJGlkIjoiMjcyIiwiRm9udFNldHRpbmdzIjp7IiRpZCI6IjI3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3NCIsIkxpbmVDb2xvciI6bnVsbCwiTGluZVdlaWdodCI6MC4wLCJMaW5lVHlwZSI6MCwiUGFyZW50U3R5bGUiOm51bGx9LCJQYXJlbnRTdHlsZSI6eyIkcmVmIjoiODgifX0sIkhvcml6b250YWxDb25uZWN0b3JTdHlsZSI6eyIkaWQiOiIyNzUiLCJMaW5lQ29sb3IiOnsiJHJlZiI6Ijk2In0sIkxpbmVXZWlnaHQiOjEuMCwiTGluZVR5cGUiOjAsIlBhcmVudFN0eWxlIjp7IiRyZWYiOiI5NSJ9fSwiVmVydGljYWxDb25uZWN0b3JTdHlsZSI6eyIkaWQiOiIyN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NzciLCJNYXJnaW4iOnsiJHJlZiI6IjEwMiJ9LCJQYWRkaW5nIjp7IiRyZWYiOiIxMDMifSwiQmFja2dyb3VuZCI6eyIkaWQiOiIyNzgiLCJDb2xvciI6eyIkaWQiOiIyNzkiLCJBIjoyNTUsIlIiOjE1NSwiRyI6MTg3LCJCIjo4OX19LCJJc1Zpc2libGUiOnRydWUsIldpZHRoIjowLjAsIkhlaWdodCI6MTYuMCwiQm9yZGVyU3R5bGUiOnsiJGlkIjoiMjgwIiwiTGluZUNvbG9yIjp7IiRyZWYiOiIxMDUifSwiTGluZVdlaWdodCI6MC4wLCJMaW5lVHlwZSI6MCwiUGFyZW50U3R5bGUiOnsiJHJlZiI6IjEwNCJ9fSwiUGFyZW50U3R5bGUiOnsiJHJlZiI6IjEwMSJ9fSwiVGl0bGVTdHlsZSI6eyIkaWQiOiIyODEiLCJGb250U2V0dGluZ3MiOnsiJGlkIjoiMjg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4MyIsIkxpbmVDb2xvciI6bnVsbCwiTGluZVdlaWdodCI6MC4wLCJMaW5lVHlwZSI6MCwiUGFyZW50U3R5bGUiOm51bGx9LCJQYXJlbnRTdHlsZSI6eyIkcmVmIjoiMTA3In19LCJEYXRlU3R5bGUiOnsiJGlkIjoiMjg0IiwiRm9udFNldHRpbmdzIjp7IiRpZCI6IjI4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g2IiwiTGluZUNvbG9yIjpudWxsLCJMaW5lV2VpZ2h0IjowLjAsIkxpbmVUeXBlIjowLCJQYXJlbnRTdHlsZSI6bnVsbH0sIlBhcmVudFN0eWxlIjp7IiRyZWYiOiIxMTQifX0sIkRhdGVGb3JtYXQiOnsiJHJlZiI6IjEyMSJ9LCJJc1Zpc2libGUiOnRydWUsIlBhcmVudFN0eWxlIjp7IiRyZWYiOiI4MCJ9fSwiSW5kZXgiOjUsIklkIjoiMWUxOGIzNjEtZjc1NS00NzNlLTliYTUtY2NhMjdmMWVhNDU0IiwiVGl0bGUiOiJSZXN0cmFuc2NyaXB0aW9uIiwiTm90ZSI6bnVsbCwiSHlwZXJsaW5rIjpudWxsLCJJc0NoYW5nZWQiOmZhbHNlLCJJc05ldyI6ZmFsc2V9LHsiJGlkIjoiMjg3IiwiR3JvdXBOYW1lIjpudWxsLCJTdGFydERhdGUiOiIyMDE2LTEwLTI0VDAwOjAwOjAwWiIsIkVuZERhdGUiOiIyMDE2LTExLTExVDAwOjAwOjAwWiIsIlBlcmNlbnRhZ2VDb21wbGV0ZSI6bnVsbCwiU3R5bGUiOnsiJGlkIjoiMjg4IiwiU2hhcGUiOjAsIlNoYXBlVGhpY2tuZXNzIjoxLCJEdXJhdGlvbkZvcm1hdCI6MCwiSW5jbHVkZU5vbldvcmtpbmdEYXlzSW5EdXJhdGlvbiI6dHJ1ZSwiUGVyY2VudGFnZUNvbXBsZXRlU3R5bGUiOnsiJGlkIjoiMjg5IiwiRm9udFNldHRpbmdzIjp7IiRpZCI6IjI5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5MSIsIkxpbmVDb2xvciI6bnVsbCwiTGluZVdlaWdodCI6MC4wLCJMaW5lVHlwZSI6MCwiUGFyZW50U3R5bGUiOm51bGx9LCJQYXJlbnRTdHlsZSI6eyIkcmVmIjoiODEifX0sIkR1cmF0aW9uU3R5bGUiOnsiJGlkIjoiMjkyIiwiRm9udFNldHRpbmdzIjp7IiRpZCI6IjI5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NCIsIkxpbmVDb2xvciI6bnVsbCwiTGluZVdlaWdodCI6MC4wLCJMaW5lVHlwZSI6MCwiUGFyZW50U3R5bGUiOm51bGx9LCJQYXJlbnRTdHlsZSI6eyIkcmVmIjoiODgifX0sIkhvcml6b250YWxDb25uZWN0b3JTdHlsZSI6eyIkaWQiOiIyOTUiLCJMaW5lQ29sb3IiOnsiJHJlZiI6Ijk2In0sIkxpbmVXZWlnaHQiOjEuMCwiTGluZVR5cGUiOjAsIlBhcmVudFN0eWxlIjp7IiRyZWYiOiI5NSJ9fSwiVmVydGljYWxDb25uZWN0b3JTdHlsZSI6eyIkaWQiOiIyOT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OTciLCJNYXJnaW4iOnsiJHJlZiI6IjEwMiJ9LCJQYWRkaW5nIjp7IiRyZWYiOiIxMDMifSwiQmFja2dyb3VuZCI6eyIkaWQiOiIyOTgiLCJDb2xvciI6eyIkaWQiOiIyOTkiLCJBIjoyNTUsIlIiOjI0NywiRyI6MTUwLCJCIjo3MH19LCJJc1Zpc2libGUiOnRydWUsIldpZHRoIjowLjAsIkhlaWdodCI6MTYuMCwiQm9yZGVyU3R5bGUiOnsiJGlkIjoiMzAwIiwiTGluZUNvbG9yIjp7IiRyZWYiOiIxMDUifSwiTGluZVdlaWdodCI6MC4wLCJMaW5lVHlwZSI6MCwiUGFyZW50U3R5bGUiOnsiJHJlZiI6IjEwNCJ9fSwiUGFyZW50U3R5bGUiOnsiJHJlZiI6IjEwMSJ9fSwiVGl0bGVTdHlsZSI6eyIkaWQiOiIzMDEiLCJGb250U2V0dGluZ3MiOnsiJGlkIjoiMzA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wMyIsIkxpbmVDb2xvciI6bnVsbCwiTGluZVdlaWdodCI6MC4wLCJMaW5lVHlwZSI6MCwiUGFyZW50U3R5bGUiOm51bGx9LCJQYXJlbnRTdHlsZSI6eyIkcmVmIjoiMTA3In19LCJEYXRlU3R5bGUiOnsiJGlkIjoiMzA0IiwiRm9udFNldHRpbmdzIjp7IiRpZCI6IjMw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A2IiwiTGluZUNvbG9yIjpudWxsLCJMaW5lV2VpZ2h0IjowLjAsIkxpbmVUeXBlIjowLCJQYXJlbnRTdHlsZSI6bnVsbH0sIlBhcmVudFN0eWxlIjp7IiRyZWYiOiIxMTQifX0sIkRhdGVGb3JtYXQiOnsiJHJlZiI6IjEyMSJ9LCJJc1Zpc2libGUiOnRydWUsIlBhcmVudFN0eWxlIjp7IiRyZWYiOiI4MCJ9fSwiSW5kZXgiOjYsIklkIjoiNzIxMGM0MzMtZjUzZC00NjQyLWI4ODItN2E0YzExYzhkY2NlIiwiVGl0bGUiOiJRdWFsaXRhdGl2ZSBhbmFseXNpcyIsIk5vdGUiOm51bGwsIkh5cGVybGluayI6bnVsbCwiSXNDaGFuZ2VkIjpmYWxzZSwiSXNOZXciOmZhbHNlfSx7IiRpZCI6IjMwNyIsIkdyb3VwTmFtZSI6bnVsbCwiU3RhcnREYXRlIjoiMjAxNi0xMS0wMVQwMDowMDowMFoiLCJFbmREYXRlIjoiMjAxNi0xMS0zMFQwMDowMDowMFoiLCJQZXJjZW50YWdlQ29tcGxldGUiOm51bGwsIlN0eWxlIjp7IiRpZCI6IjMwOCIsIlNoYXBlIjowLCJTaGFwZVRoaWNrbmVzcyI6MSwiRHVyYXRpb25Gb3JtYXQiOjAsIkluY2x1ZGVOb25Xb3JraW5nRGF5c0luRHVyYXRpb24iOnRydWUsIlBlcmNlbnRhZ2VDb21wbGV0ZVN0eWxlIjp7IiRpZCI6IjMwOSIsIkZvbnRTZXR0aW5ncyI6eyIkaWQiOiIz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MTEiLCJMaW5lQ29sb3IiOm51bGwsIkxpbmVXZWlnaHQiOjAuMCwiTGluZVR5cGUiOjAsIlBhcmVudFN0eWxlIjpudWxsfSwiUGFyZW50U3R5bGUiOnsiJHJlZiI6IjgxIn19LCJEdXJhdGlvblN0eWxlIjp7IiRpZCI6IjMxMiIsIkZvbnRTZXR0aW5ncyI6eyIkaWQiOiIz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TQiLCJMaW5lQ29sb3IiOm51bGwsIkxpbmVXZWlnaHQiOjAuMCwiTGluZVR5cGUiOjAsIlBhcmVudFN0eWxlIjpudWxsfSwiUGFyZW50U3R5bGUiOnsiJHJlZiI6Ijg4In19LCJIb3Jpem9udGFsQ29ubmVjdG9yU3R5bGUiOnsiJGlkIjoiMzE1IiwiTGluZUNvbG9yIjp7IiRyZWYiOiI5NiJ9LCJMaW5lV2VpZ2h0IjoxLjAsIkxpbmVUeXBlIjowLCJQYXJlbnRTdHlsZSI6eyIkcmVmIjoiOTUifX0sIlZlcnRpY2FsQ29ubmVjdG9yU3R5bGUiOnsiJGlkIjoiMz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zE3IiwiTWFyZ2luIjp7IiRyZWYiOiIxMDIifSwiUGFkZGluZyI6eyIkcmVmIjoiMTAzIn0sIkJhY2tncm91bmQiOnsiJGlkIjoiMzE4IiwiQ29sb3IiOnsiJGlkIjoiMzE5IiwiQSI6MjU1LCJSIjoyMDMsIkciOjAsIkIiOjE4fX0sIklzVmlzaWJsZSI6dHJ1ZSwiV2lkdGgiOjAuMCwiSGVpZ2h0IjoxNi4wLCJCb3JkZXJTdHlsZSI6eyIkaWQiOiIzMjAiLCJMaW5lQ29sb3IiOnsiJHJlZiI6IjEwNSJ9LCJMaW5lV2VpZ2h0IjowLjAsIkxpbmVUeXBlIjowLCJQYXJlbnRTdHlsZSI6eyIkcmVmIjoiMTA0In19LCJQYXJlbnRTdHlsZSI6eyIkcmVmIjoiMTAxIn19LCJUaXRsZVN0eWxlIjp7IiRpZCI6IjMyMSIsIkZvbnRTZXR0aW5ncyI6eyIkaWQiOiIzMjI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IzIiwiTGluZUNvbG9yIjpudWxsLCJMaW5lV2VpZ2h0IjowLjAsIkxpbmVUeXBlIjowLCJQYXJlbnRTdHlsZSI6bnVsbH0sIlBhcmVudFN0eWxlIjp7IiRyZWYiOiIxMDcifX0sIkRhdGVTdHlsZSI6eyIkaWQiOiIzMjQiLCJGb250U2V0dGluZ3MiOnsiJGlkIjoiMzI1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MjYiLCJMaW5lQ29sb3IiOm51bGwsIkxpbmVXZWlnaHQiOjAuMCwiTGluZVR5cGUiOjAsIlBhcmVudFN0eWxlIjpudWxsfSwiUGFyZW50U3R5bGUiOnsiJHJlZiI6IjExNCJ9fSwiRGF0ZUZvcm1hdCI6eyIkcmVmIjoiMTIxIn0sIklzVmlzaWJsZSI6dHJ1ZSwiUGFyZW50U3R5bGUiOnsiJHJlZiI6IjgwIn19LCJJbmRleCI6NywiSWQiOiJlYTljMjAyMi0xMjYxLTRkMDYtYmE5My1iMzA4Y2VlYTdkZTIiLCJUaXRsZSI6IlJlcG9ydCB3cml0aW5nIiwiTm90ZSI6bnVsbCwiSHlwZXJsaW5rIjpudWxsLCJJc0NoYW5nZWQiOmZhbHNlLCJJc05ldyI6ZmFsc2V9XSwiU2V0dGluZ3MiOnsiJGlkIjoiMzI3IiwiSW1wYU9wdGlvbnMiOnsiJGlkIjoiMzI4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
  <p:tag name="__MASTER" val="__part_0"/>
</p:tagLst>
</file>

<file path=ppt/tags/tag434.xml><?xml version="1.0" encoding="utf-8"?>
<p:tagLst xmlns:a="http://schemas.openxmlformats.org/drawingml/2006/main" xmlns:r="http://schemas.openxmlformats.org/officeDocument/2006/relationships" xmlns:p="http://schemas.openxmlformats.org/presentationml/2006/main">
  <p:tag name="OTLMARKERSHAPE" val="OTL"/>
</p:tagLst>
</file>

<file path=ppt/tags/tag435.xml><?xml version="1.0" encoding="utf-8"?>
<p:tagLst xmlns:a="http://schemas.openxmlformats.org/drawingml/2006/main" xmlns:r="http://schemas.openxmlformats.org/officeDocument/2006/relationships" xmlns:p="http://schemas.openxmlformats.org/presentationml/2006/main">
  <p:tag name="OTLMARKERSHAPE" val="OTL"/>
</p:tagLst>
</file>

<file path=ppt/tags/tag436.xml><?xml version="1.0" encoding="utf-8"?>
<p:tagLst xmlns:a="http://schemas.openxmlformats.org/drawingml/2006/main" xmlns:r="http://schemas.openxmlformats.org/officeDocument/2006/relationships" xmlns:p="http://schemas.openxmlformats.org/presentationml/2006/main">
  <p:tag name="OTLMARKERSHAPE" val="OTL"/>
</p:tagLst>
</file>

<file path=ppt/tags/tag437.xml><?xml version="1.0" encoding="utf-8"?>
<p:tagLst xmlns:a="http://schemas.openxmlformats.org/drawingml/2006/main" xmlns:r="http://schemas.openxmlformats.org/officeDocument/2006/relationships" xmlns:p="http://schemas.openxmlformats.org/presentationml/2006/main">
  <p:tag name="OTLMARKERSHAPE" val="OTL"/>
</p:tagLst>
</file>

<file path=ppt/tags/tag438.xml><?xml version="1.0" encoding="utf-8"?>
<p:tagLst xmlns:a="http://schemas.openxmlformats.org/drawingml/2006/main" xmlns:r="http://schemas.openxmlformats.org/officeDocument/2006/relationships" xmlns:p="http://schemas.openxmlformats.org/presentationml/2006/main">
  <p:tag name="OTLMARKERSHAPE" val="OTL"/>
</p:tagLst>
</file>

<file path=ppt/tags/tag439.xml><?xml version="1.0" encoding="utf-8"?>
<p:tagLst xmlns:a="http://schemas.openxmlformats.org/drawingml/2006/main" xmlns:r="http://schemas.openxmlformats.org/officeDocument/2006/relationships" xmlns:p="http://schemas.openxmlformats.org/presentationml/2006/main">
  <p:tag name="OTLMARKERSHAPE" val="OTL"/>
</p:tagLst>
</file>

<file path=ppt/tags/tag44.xml><?xml version="1.0" encoding="utf-8"?>
<p:tagLst xmlns:a="http://schemas.openxmlformats.org/drawingml/2006/main" xmlns:r="http://schemas.openxmlformats.org/officeDocument/2006/relationships" xmlns:p="http://schemas.openxmlformats.org/presentationml/2006/main">
  <p:tag name="OTLMARKERSHAPE" val="OTL"/>
</p:tagLst>
</file>

<file path=ppt/tags/tag440.xml><?xml version="1.0" encoding="utf-8"?>
<p:tagLst xmlns:a="http://schemas.openxmlformats.org/drawingml/2006/main" xmlns:r="http://schemas.openxmlformats.org/officeDocument/2006/relationships" xmlns:p="http://schemas.openxmlformats.org/presentationml/2006/main">
  <p:tag name="OTLMARKERSHAPE" val="OTL"/>
</p:tagLst>
</file>

<file path=ppt/tags/tag441.xml><?xml version="1.0" encoding="utf-8"?>
<p:tagLst xmlns:a="http://schemas.openxmlformats.org/drawingml/2006/main" xmlns:r="http://schemas.openxmlformats.org/officeDocument/2006/relationships" xmlns:p="http://schemas.openxmlformats.org/presentationml/2006/main">
  <p:tag name="OTLMARKERSHAPE" val="OTL"/>
</p:tagLst>
</file>

<file path=ppt/tags/tag442.xml><?xml version="1.0" encoding="utf-8"?>
<p:tagLst xmlns:a="http://schemas.openxmlformats.org/drawingml/2006/main" xmlns:r="http://schemas.openxmlformats.org/officeDocument/2006/relationships" xmlns:p="http://schemas.openxmlformats.org/presentationml/2006/main">
  <p:tag name="OTLMARKERSHAPE" val="OTL"/>
</p:tagLst>
</file>

<file path=ppt/tags/tag443.xml><?xml version="1.0" encoding="utf-8"?>
<p:tagLst xmlns:a="http://schemas.openxmlformats.org/drawingml/2006/main" xmlns:r="http://schemas.openxmlformats.org/officeDocument/2006/relationships" xmlns:p="http://schemas.openxmlformats.org/presentationml/2006/main">
  <p:tag name="OTLMARKERSHAPE" val="OTL"/>
</p:tagLst>
</file>

<file path=ppt/tags/tag444.xml><?xml version="1.0" encoding="utf-8"?>
<p:tagLst xmlns:a="http://schemas.openxmlformats.org/drawingml/2006/main" xmlns:r="http://schemas.openxmlformats.org/officeDocument/2006/relationships" xmlns:p="http://schemas.openxmlformats.org/presentationml/2006/main">
  <p:tag name="OTLMARKERSHAPE" val="OTL"/>
</p:tagLst>
</file>

<file path=ppt/tags/tag445.xml><?xml version="1.0" encoding="utf-8"?>
<p:tagLst xmlns:a="http://schemas.openxmlformats.org/drawingml/2006/main" xmlns:r="http://schemas.openxmlformats.org/officeDocument/2006/relationships" xmlns:p="http://schemas.openxmlformats.org/presentationml/2006/main">
  <p:tag name="OTLMARKERSHAPE" val="OTL"/>
</p:tagLst>
</file>

<file path=ppt/tags/tag446.xml><?xml version="1.0" encoding="utf-8"?>
<p:tagLst xmlns:a="http://schemas.openxmlformats.org/drawingml/2006/main" xmlns:r="http://schemas.openxmlformats.org/officeDocument/2006/relationships" xmlns:p="http://schemas.openxmlformats.org/presentationml/2006/main">
  <p:tag name="OTLMARKERSHAPE" val="OTL"/>
</p:tagLst>
</file>

<file path=ppt/tags/tag447.xml><?xml version="1.0" encoding="utf-8"?>
<p:tagLst xmlns:a="http://schemas.openxmlformats.org/drawingml/2006/main" xmlns:r="http://schemas.openxmlformats.org/officeDocument/2006/relationships" xmlns:p="http://schemas.openxmlformats.org/presentationml/2006/main">
  <p:tag name="OTLMARKERSHAPE" val="OTL"/>
</p:tagLst>
</file>

<file path=ppt/tags/tag448.xml><?xml version="1.0" encoding="utf-8"?>
<p:tagLst xmlns:a="http://schemas.openxmlformats.org/drawingml/2006/main" xmlns:r="http://schemas.openxmlformats.org/officeDocument/2006/relationships" xmlns:p="http://schemas.openxmlformats.org/presentationml/2006/main">
  <p:tag name="OTLMARKERSHAPE" val="OTL"/>
</p:tagLst>
</file>

<file path=ppt/tags/tag449.xml><?xml version="1.0" encoding="utf-8"?>
<p:tagLst xmlns:a="http://schemas.openxmlformats.org/drawingml/2006/main" xmlns:r="http://schemas.openxmlformats.org/officeDocument/2006/relationships" xmlns:p="http://schemas.openxmlformats.org/presentationml/2006/main">
  <p:tag name="OTLMARKERSHAPE" val="OTL"/>
</p:tagLst>
</file>

<file path=ppt/tags/tag45.xml><?xml version="1.0" encoding="utf-8"?>
<p:tagLst xmlns:a="http://schemas.openxmlformats.org/drawingml/2006/main" xmlns:r="http://schemas.openxmlformats.org/officeDocument/2006/relationships" xmlns:p="http://schemas.openxmlformats.org/presentationml/2006/main">
  <p:tag name="OTLMARKERSHAPE" val="OTL"/>
</p:tagLst>
</file>

<file path=ppt/tags/tag450.xml><?xml version="1.0" encoding="utf-8"?>
<p:tagLst xmlns:a="http://schemas.openxmlformats.org/drawingml/2006/main" xmlns:r="http://schemas.openxmlformats.org/officeDocument/2006/relationships" xmlns:p="http://schemas.openxmlformats.org/presentationml/2006/main">
  <p:tag name="OTLMARKERSHAPE" val="OTL"/>
</p:tagLst>
</file>

<file path=ppt/tags/tag451.xml><?xml version="1.0" encoding="utf-8"?>
<p:tagLst xmlns:a="http://schemas.openxmlformats.org/drawingml/2006/main" xmlns:r="http://schemas.openxmlformats.org/officeDocument/2006/relationships" xmlns:p="http://schemas.openxmlformats.org/presentationml/2006/main">
  <p:tag name="OTLMARKERSHAPE" val="OTL"/>
</p:tagLst>
</file>

<file path=ppt/tags/tag452.xml><?xml version="1.0" encoding="utf-8"?>
<p:tagLst xmlns:a="http://schemas.openxmlformats.org/drawingml/2006/main" xmlns:r="http://schemas.openxmlformats.org/officeDocument/2006/relationships" xmlns:p="http://schemas.openxmlformats.org/presentationml/2006/main">
  <p:tag name="OTLMARKERSHAPE" val="OTL"/>
</p:tagLst>
</file>

<file path=ppt/tags/tag453.xml><?xml version="1.0" encoding="utf-8"?>
<p:tagLst xmlns:a="http://schemas.openxmlformats.org/drawingml/2006/main" xmlns:r="http://schemas.openxmlformats.org/officeDocument/2006/relationships" xmlns:p="http://schemas.openxmlformats.org/presentationml/2006/main">
  <p:tag name="OTLMARKERSHAPE" val="OTL"/>
</p:tagLst>
</file>

<file path=ppt/tags/tag454.xml><?xml version="1.0" encoding="utf-8"?>
<p:tagLst xmlns:a="http://schemas.openxmlformats.org/drawingml/2006/main" xmlns:r="http://schemas.openxmlformats.org/officeDocument/2006/relationships" xmlns:p="http://schemas.openxmlformats.org/presentationml/2006/main">
  <p:tag name="OTLMARKERSHAPE" val="OTL"/>
</p:tagLst>
</file>

<file path=ppt/tags/tag455.xml><?xml version="1.0" encoding="utf-8"?>
<p:tagLst xmlns:a="http://schemas.openxmlformats.org/drawingml/2006/main" xmlns:r="http://schemas.openxmlformats.org/officeDocument/2006/relationships" xmlns:p="http://schemas.openxmlformats.org/presentationml/2006/main">
  <p:tag name="OTLMARKERSHAPE" val="OTL"/>
</p:tagLst>
</file>

<file path=ppt/tags/tag456.xml><?xml version="1.0" encoding="utf-8"?>
<p:tagLst xmlns:a="http://schemas.openxmlformats.org/drawingml/2006/main" xmlns:r="http://schemas.openxmlformats.org/officeDocument/2006/relationships" xmlns:p="http://schemas.openxmlformats.org/presentationml/2006/main">
  <p:tag name="OTLMARKERSHAPE" val="OTL"/>
</p:tagLst>
</file>

<file path=ppt/tags/tag457.xml><?xml version="1.0" encoding="utf-8"?>
<p:tagLst xmlns:a="http://schemas.openxmlformats.org/drawingml/2006/main" xmlns:r="http://schemas.openxmlformats.org/officeDocument/2006/relationships" xmlns:p="http://schemas.openxmlformats.org/presentationml/2006/main">
  <p:tag name="OTLMARKERSHAPE" val="OTL"/>
</p:tagLst>
</file>

<file path=ppt/tags/tag458.xml><?xml version="1.0" encoding="utf-8"?>
<p:tagLst xmlns:a="http://schemas.openxmlformats.org/drawingml/2006/main" xmlns:r="http://schemas.openxmlformats.org/officeDocument/2006/relationships" xmlns:p="http://schemas.openxmlformats.org/presentationml/2006/main">
  <p:tag name="OTLMARKERSHAPE" val="OTL"/>
</p:tagLst>
</file>

<file path=ppt/tags/tag459.xml><?xml version="1.0" encoding="utf-8"?>
<p:tagLst xmlns:a="http://schemas.openxmlformats.org/drawingml/2006/main" xmlns:r="http://schemas.openxmlformats.org/officeDocument/2006/relationships" xmlns:p="http://schemas.openxmlformats.org/presentationml/2006/main">
  <p:tag name="OTLMARKERSHAPE" val="OTL"/>
</p:tagLst>
</file>

<file path=ppt/tags/tag46.xml><?xml version="1.0" encoding="utf-8"?>
<p:tagLst xmlns:a="http://schemas.openxmlformats.org/drawingml/2006/main" xmlns:r="http://schemas.openxmlformats.org/officeDocument/2006/relationships" xmlns:p="http://schemas.openxmlformats.org/presentationml/2006/main">
  <p:tag name="OTLMARKERSHAPE" val="OTL"/>
</p:tagLst>
</file>

<file path=ppt/tags/tag460.xml><?xml version="1.0" encoding="utf-8"?>
<p:tagLst xmlns:a="http://schemas.openxmlformats.org/drawingml/2006/main" xmlns:r="http://schemas.openxmlformats.org/officeDocument/2006/relationships" xmlns:p="http://schemas.openxmlformats.org/presentationml/2006/main">
  <p:tag name="OTLMARKERSHAPE" val="OTL"/>
</p:tagLst>
</file>

<file path=ppt/tags/tag461.xml><?xml version="1.0" encoding="utf-8"?>
<p:tagLst xmlns:a="http://schemas.openxmlformats.org/drawingml/2006/main" xmlns:r="http://schemas.openxmlformats.org/officeDocument/2006/relationships" xmlns:p="http://schemas.openxmlformats.org/presentationml/2006/main">
  <p:tag name="OTLMARKERSHAPE" val="OTL"/>
</p:tagLst>
</file>

<file path=ppt/tags/tag462.xml><?xml version="1.0" encoding="utf-8"?>
<p:tagLst xmlns:a="http://schemas.openxmlformats.org/drawingml/2006/main" xmlns:r="http://schemas.openxmlformats.org/officeDocument/2006/relationships" xmlns:p="http://schemas.openxmlformats.org/presentationml/2006/main">
  <p:tag name="OTLMARKERSHAPE" val="OTL"/>
</p:tagLst>
</file>

<file path=ppt/tags/tag463.xml><?xml version="1.0" encoding="utf-8"?>
<p:tagLst xmlns:a="http://schemas.openxmlformats.org/drawingml/2006/main" xmlns:r="http://schemas.openxmlformats.org/officeDocument/2006/relationships" xmlns:p="http://schemas.openxmlformats.org/presentationml/2006/main">
  <p:tag name="OTLMARKERSHAPE" val="OTL"/>
</p:tagLst>
</file>

<file path=ppt/tags/tag464.xml><?xml version="1.0" encoding="utf-8"?>
<p:tagLst xmlns:a="http://schemas.openxmlformats.org/drawingml/2006/main" xmlns:r="http://schemas.openxmlformats.org/officeDocument/2006/relationships" xmlns:p="http://schemas.openxmlformats.org/presentationml/2006/main">
  <p:tag name="OTLMARKERSHAPE" val="OTL"/>
</p:tagLst>
</file>

<file path=ppt/tags/tag465.xml><?xml version="1.0" encoding="utf-8"?>
<p:tagLst xmlns:a="http://schemas.openxmlformats.org/drawingml/2006/main" xmlns:r="http://schemas.openxmlformats.org/officeDocument/2006/relationships" xmlns:p="http://schemas.openxmlformats.org/presentationml/2006/main">
  <p:tag name="OTLMARKERSHAPE" val="OTL"/>
</p:tagLst>
</file>

<file path=ppt/tags/tag466.xml><?xml version="1.0" encoding="utf-8"?>
<p:tagLst xmlns:a="http://schemas.openxmlformats.org/drawingml/2006/main" xmlns:r="http://schemas.openxmlformats.org/officeDocument/2006/relationships" xmlns:p="http://schemas.openxmlformats.org/presentationml/2006/main">
  <p:tag name="OTLMARKERSHAPE" val="OTL"/>
</p:tagLst>
</file>

<file path=ppt/tags/tag467.xml><?xml version="1.0" encoding="utf-8"?>
<p:tagLst xmlns:a="http://schemas.openxmlformats.org/drawingml/2006/main" xmlns:r="http://schemas.openxmlformats.org/officeDocument/2006/relationships" xmlns:p="http://schemas.openxmlformats.org/presentationml/2006/main">
  <p:tag name="OTLMARKERSHAPE" val="OTL"/>
</p:tagLst>
</file>

<file path=ppt/tags/tag468.xml><?xml version="1.0" encoding="utf-8"?>
<p:tagLst xmlns:a="http://schemas.openxmlformats.org/drawingml/2006/main" xmlns:r="http://schemas.openxmlformats.org/officeDocument/2006/relationships" xmlns:p="http://schemas.openxmlformats.org/presentationml/2006/main">
  <p:tag name="OTLMARKERSHAPE" val="OTL"/>
</p:tagLst>
</file>

<file path=ppt/tags/tag469.xml><?xml version="1.0" encoding="utf-8"?>
<p:tagLst xmlns:a="http://schemas.openxmlformats.org/drawingml/2006/main" xmlns:r="http://schemas.openxmlformats.org/officeDocument/2006/relationships" xmlns:p="http://schemas.openxmlformats.org/presentationml/2006/main">
  <p:tag name="__PART_0" val="eyIkaWQiOiIxIiwiQ3VsdHVyZUluZm9OYW1lIjoiZnItQ0giLCJTdHlsZU5hbWUiOiJTdGFuZGFyZCIsIklzVGVtcGxhdGUiOmZhbHNlLCJWZXJzaW9uIjp7IiRpZCI6IjIiLCJWZXJzaW9uIjoiMy4wLjEiLCJPcmlnaW5hbEFzc2VtYmx5VmVyc2lvbiI6IjMuMDEuMDY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UsIkxlZnQiOjAsIlJpZ2h0IjowLCJCb3R0b20iOjV9LCJCYWNrZ3JvdW5kIjp7IiRpZCI6IjgiLCJDb2xvciI6eyIkaWQiOiI5IiwiQSI6MjU1LCJSIjo2OCwiRyI6ODQsIkIiOjEwNn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g5LCJSIjowLCJHIjowLCJCIjowfX0sIklzVmlzaWJsZSI6dHJ1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E5MiwiRyI6ODAsIkIiOjc3fX0sIk1heFdpZHRoIjoiSW5maW5pdHkiLCJNYXhIZWlnaHQiOiJJbmZpbml0eSIsIlNtYXJ0Rm9yZWdyb3VuZElzQWN0aXZlIjpmYWxzZSwiSG9yaXpvbnRhbEFsaWdubWVudCI6MCwiVmVydGljYWxBbGlnbm1lbnQiOjAsIlNtYXJ0Rm9yZWdyb3VuZCI6bnVsbCwiTWFyZ2luIjp7IiRpZCI6IjI1IiwiVG9wIjowLCJMZWZ0IjoyNSwiUmlnaHQiOjAsIkJvdHRvbSI6MH0sIlBhZGRpbmciOnsiJGlkIjoiMjYiLCJUb3AiOjAsIkxlZnQiOjAsIlJpZ2h0IjowLCJCb3R0b20iOjB9LCJCYWNrZ3JvdW5kIjp7IiRpZCI6IjI3IiwiQ29sb3IiOnsiJHJlZiI6IjIwIn19LCJJc1Zpc2libGUiOnRydW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dHJ1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jU1LCJHIjowLCJCIjowfX0sIkFwcGVuZFllYXJPblllYXJDaGFuZ2UiOnRydWUsIkVsYXBzZWRUaW1lRm9ybWF0IjoyLCJUb2RheU1hcmtlclBvc2l0aW9uIjozLCJRdWlja1Bvc2l0aW9uIjoxLCJBYnNvbHV0ZVBvc2l0aW9uIjoxNzIuNS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E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A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wLjAsIkxpbmVUeXBlIjowLCJQYXJlbnRTdHlsZSI6bnVsbH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TAxIiwiTWFyZ2luIjp7IiRpZCI6IjEwMiIsIlRvcCI6MCwiTGVmdCI6NCwiUmlnaHQiOjQsIkJvdHRvbSI6MH0sIlBhZGRpbmciOnsiJGlkIjoiMTAzIiwiVG9wIjowLCJMZWZ0IjowLCJSaWdodCI6MCwiQm90dG9tIjowfSwiQmFja2dyb3VuZCI6bnVsbCwiSXNWaXNpYmxlIjp0cnVlLCJXaWR0aCI6MC4wLCJIZWlnaHQiOjE2LjAsIkJvcmRlclN0eWxlIjp7IiRpZCI6IjEwNCIsIkxpbmVDb2xvciI6eyIkaWQiOiIxMDUiLCIkdHlwZSI6Ik5MUkUuQ29tbW9uLkRvbS5Tb2xpZENvbG9yQnJ1c2gsIE5MUkUuQ29tbW9uIiwiQ29sb3IiOnsiJGlkIjoiMTA2IiwiQSI6MjU1LCJSIjoyNTUsIkciOjAsIkIiOjB9fSwiTGluZVdlaWdodCI6MC4wLCJMaW5lVHlwZSI6MCwiUGFyZW50U3R5bGUiOm51bGx9LCJQYXJlbnRTdHlsZSI6bnVsbH0sIlRpdGxlU3R5bGUiOnsiJGlkIjoiMTA3IiwiRm9udFNldHRpbmdzIjp7IiRpZCI6IjEwOCIsIkZvbnRTaXplIjoxMSwiRm9udE5hbWUiOiJDYWxpYnJpIiwiSXNCb2xkIjp0cnVlLCJJc0l0YWxpYyI6ZmFsc2UsIklzVW5kZXJsaW5lZCI6ZmFsc2UsIlBhcmVudFN0eWxlIjpudWxsfSwiQXV0b1NpemUiOjAsIkZvcmVncm91bmQiOnsiJGlkIjoiMTA5IiwiQ29sb3IiOnsiJGlkIjoiMTEwIiwiQSI6MjU1LCJSIjowLCJHIjowLCJCIjow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CwiRm9udE5hbWUiOiJDYWxpYnJpIiwiSXNCb2xkIjpmYWxzZSwiSXNJdGFsaWMiOmZhbHNlLCJJc1VuZGVybGluZWQiOmZhbHNlLCJQYXJlbnRTdHlsZSI6bnVsbH0sIkF1dG9TaXplIjowLCJGb3JlZ3JvdW5kIjp7IiRpZCI6IjExNiIsIkNvbG9yIjp7IiRpZCI6IjExNyIsIkEiOjI1NSwiUiI6MzEsIkciOjczLCJCIjoxMjZ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S9kL3l5eXkiLCJTZXBhcmF0b3IiOiIvIiwiVXNlSW50ZXJuYXRpb25hbERhdGVGb3JtYXQiOmZhbHNlfSwiSXNWaXNpYmxlIjp0cnVlLCJQYXJlbnRTdHlsZSI6bnVsbH0sIlNob3dFbGFwc2VkVGltZUdyYWRpZW50U3R5bGUiOmZhbHNlfSwiU2NhbGUiOnsiJGlkIjoiMTIyIiwiU3RhcnREYXRlIjoiMjAxNi0wOS0yMFQyMzo1OTo1OS45OTlaIiwiRW5kRGF0ZSI6IjIwMTYtMTEtMzBUMDA6MDA6MDBaIiwiRm9ybWF0IjoiTU0iLCJUeXBlIjoyLCJBdXRvRGF0ZVJhbmdlIjp0cnVlLCJXb3JraW5nRGF5cyI6MzEsIlRvZGF5TWFya2VyVGV4dCI6IkF1am91cmQnaHVpIiwiQXV0b1NjYWxlVHlwZSI6ZmFsc2V9LCJNaWxlc3RvbmVzIjpbeyIkaWQiOiIxMjMiLCJEYXRlIjoiMjAxNi0wOS0yMFQyMzo1OTo1OS45OTlaIiwiU3R5bGUiOnsiJGlkIjoiMTI0IiwiU2hhcGUiOjIsIkNvbm5lY3Rvck1hcmdpbiI6eyIkcmVmIjoiNTQifSwiQ29ubmVjdG9yU3R5bGUiOnsiJGlkIjoiMTI1IiwiTGluZUNvbG9yIjp7IiRpZCI6IjEyNiIsIiR0eXBlIjoiTkxSRS5Db21tb24uRG9tLlNvbGlkQ29sb3JCcnVzaCwgTkxSRS5Db21tb24iLCJDb2xvciI6eyIkaWQiOiIxMjciLCJBIjoxMjcsIlIiOjAsIkciOjExNCwiQiI6MTg4fX0sIkxpbmVXZWlnaHQiOjEuMCwiTGluZVR5cGUiOjAsIlBhcmVudFN0eWxlIjp7IiRyZWYiOiI1NSJ9fSwiSXNCZWxvd1RpbWViYW5kIjpmYWxzZSwiSGlkZURhdGUiOmZhbHNlLCJTaGFwZVNpemUiOjEsIlNwYWNpbmciOjEuMCwiUGFkZGluZyI6eyIkcmVmIjoiNTgifSwiU2hhcGVTdHlsZSI6eyIkaWQiOiIxMjgiLCJNYXJnaW4iOnsiJHJlZiI6IjYwIn0sIlBhZGRpbmciOnsiJHJlZiI6IjYxIn0sIkJhY2tncm91bmQiOnsiJGlkIjoiMTI5IiwiQ29sb3IiOnsiJGlkIjoiMTMwIiwiQSI6MjU1LCJSIjowLCJHIjoxMTQsIkIiOjE4OH19LCJJc1Zpc2libGUiOnRydWUsIldpZHRoIjoxOC4wLCJIZWlnaHQiOjIwLjAsIkJvcmRlclN0eWxlIjp7IiRpZCI6IjEzMSIsIkxpbmVDb2xvciI6eyIkcmVmIjoiNjMifSwiTGluZVdlaWdodCI6MC4wLCJMaW5lVHlwZSI6MCwiUGFyZW50U3R5bGUiOnsiJHJlZiI6IjYyIn19LCJQYXJlbnRTdHlsZSI6eyIkcmVmIjoiNTkifX0sIlRpdGxlU3R5bGUiOnsiJGlkIjoiMTMyIiwiRm9udFNldHRpbmdzIjp7IiRpZCI6IjEz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M0IiwiTGluZUNvbG9yIjpudWxsLCJMaW5lV2VpZ2h0IjowLjAsIkxpbmVUeXBlIjowLCJQYXJlbnRTdHlsZSI6bnVsbH0sIlBhcmVudFN0eWxlIjp7IiRyZWYiOiI2NSJ9fSwiRGF0ZVN0eWxlIjp7IiRpZCI6IjEzNSIsIkZvbnRTZXR0aW5ncyI6eyIkaWQiOiIxMz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ciLCJMaW5lQ29sb3IiOm51bGwsIkxpbmVXZWlnaHQiOjAuMCwiTGluZVR5cGUiOjAsIlBhcmVudFN0eWxlIjpudWxsfSwiUGFyZW50U3R5bGUiOnsiJHJlZiI6IjcyIn19LCJEYXRlRm9ybWF0Ijp7IiRyZWYiOiI3OSJ9LCJJc1Zpc2libGUiOnRydWUsIlBhcmVudFN0eWxlIjp7IiRyZWYiOiI1MyJ9fSwiUG9zaXRpb24iOnsiJGlkIjoiMTM4IiwiUmF0aW8iOjAuMCwiSXNDdXN0b20iOmZhbHNlfSwiSWQiOiJkNGMyODY5My0wYWYwLTRlZTMtYTJmYy05ZGY1ZTVlZDI1Y2IiLCJUaXRsZSI6IlRvZGF5IiwiTm90ZSI6bnVsbCwiSHlwZXJsaW5rIjpudWxsLCJJc0NoYW5nZWQiOmZhbHNlLCJJc05ldyI6ZmFsc2V9LHsiJGlkIjoiMTM5IiwiRGF0ZSI6IjIwMTYtMTEtMDJUMDA6MDA6MDBaIiwiU3R5bGUiOnsiJGlkIjoiMTQwIiwiU2hhcGUiOjIsIkNvbm5lY3Rvck1hcmdpbiI6eyIkcmVmIjoiNTQifSwiQ29ubmVjdG9yU3R5bGUiOnsiJGlkIjoiMTQxIiwiTGluZUNvbG9yIjp7IiRpZCI6IjE0MiIsIiR0eXBlIjoiTkxSRS5Db21tb24uRG9tLlNvbGlkQ29sb3JCcnVzaCwgTkxSRS5Db21tb24iLCJDb2xvciI6eyIkaWQiOiIxNDMiLCJBIjoxMjcsIlIiOjI0NywiRyI6MTUwLCJCIjo3MH19LCJMaW5lV2VpZ2h0IjoxLjAsIkxpbmVUeXBlIjowLCJQYXJlbnRTdHlsZSI6eyIkcmVmIjoiNTUifX0sIklzQmVsb3dUaW1lYmFuZCI6ZmFsc2UsIkhpZGVEYXRlIjpmYWxzZSwiU2hhcGVTaXplIjoxLCJTcGFjaW5nIjoxLjAsIlBhZGRpbmciOnsiJHJlZiI6IjU4In0sIlNoYXBlU3R5bGUiOnsiJGlkIjoiMTQ0IiwiTWFyZ2luIjp7IiRyZWYiOiI2MCJ9LCJQYWRkaW5nIjp7IiRyZWYiOiI2MSJ9LCJCYWNrZ3JvdW5kIjp7IiRpZCI6IjE0NSIsIkNvbG9yIjp7IiRpZCI6IjE0NiIsIkEiOjI1NSwiUiI6MjQ3LCJHIjoxNTAsIkIiOjcwfX0sIklzVmlzaWJsZSI6dHJ1ZSwiV2lkdGgiOjE4LjAsIkhlaWdodCI6MjAuMCwiQm9yZGVyU3R5bGUiOnsiJGlkIjoiMTQ3IiwiTGluZUNvbG9yIjp7IiRyZWYiOiI2MyJ9LCJMaW5lV2VpZ2h0IjowLjAsIkxpbmVUeXBlIjowLCJQYXJlbnRTdHlsZSI6eyIkcmVmIjoiNjIifX0sIlBhcmVudFN0eWxlIjp7IiRyZWYiOiI1OSJ9fSwiVGl0bGVTdHlsZSI6eyIkaWQiOiIxNDgiLCJGb250U2V0dGluZ3MiOnsiJGlkIjoiMTQ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TAiLCJMaW5lQ29sb3IiOm51bGwsIkxpbmVXZWlnaHQiOjAuMCwiTGluZVR5cGUiOjAsIlBhcmVudFN0eWxlIjpudWxsfSwiUGFyZW50U3R5bGUiOnsiJHJlZiI6IjY1In19LCJEYXRlU3R5bGUiOnsiJGlkIjoiMTUxIiwiRm9udFNldHRpbmdzIjp7IiRpZCI6IjE1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yIsIkxpbmVDb2xvciI6bnVsbCwiTGluZVdlaWdodCI6MC4wLCJMaW5lVHlwZSI6MCwiUGFyZW50U3R5bGUiOm51bGx9LCJQYXJlbnRTdHlsZSI6eyIkcmVmIjoiNzIifX0sIkRhdGVGb3JtYXQiOnsiJHJlZiI6Ijc5In0sIklzVmlzaWJsZSI6dHJ1ZSwiUGFyZW50U3R5bGUiOnsiJHJlZiI6IjUzIn19LCJQb3NpdGlvbiI6eyIkaWQiOiIxNTQiLCJSYXRpbyI6MC4xNzg2MjMyNDkwNjk2NTM0MSwiSXNDdXN0b20iOnRydWV9LCJJZCI6ImNiMmM1NTEzLWEzYTQtNDFlNi05N2QxLTAxZGQ3NmJkZmE3MSIsIlRpdGxlIjoiVHJhaW5pbmcgZGF5IChJTVQpXHIiLCJOb3RlIjpudWxsLCJIeXBlcmxpbmsiOm51bGwsIklzQ2hhbmdlZCI6ZmFsc2UsIklzTmV3IjpmYWxzZX0seyIkaWQiOiIxNTUiLCJEYXRlIjoiMjAxNi0xMS0xNlQwMDowMDowMFoiLCJTdHlsZSI6eyIkaWQiOiIxNTYiLCJTaGFwZSI6MiwiQ29ubmVjdG9yTWFyZ2luIjp7IiRyZWYiOiI1NCJ9LCJDb25uZWN0b3JTdHlsZSI6eyIkaWQiOiIxNTciLCJMaW5lQ29sb3IiOnsiJGlkIjoiMTU4IiwiJHR5cGUiOiJOTFJFLkNvbW1vbi5Eb20uU29saWRDb2xvckJydXNoLCBOTFJFLkNvbW1vbiIsIkNvbG9yIjp7IiRpZCI6IjE1OSIsIkEiOjEyNywiUiI6MjQ3LCJHIjoxNTAsIkIiOjcwfX0sIkxpbmVXZWlnaHQiOjEuMCwiTGluZVR5cGUiOjAsIlBhcmVudFN0eWxlIjp7IiRyZWYiOiI1NSJ9fSwiSXNCZWxvd1RpbWViYW5kIjpmYWxzZSwiSGlkZURhdGUiOmZhbHNlLCJTaGFwZVNpemUiOjEsIlNwYWNpbmciOjEuMCwiUGFkZGluZyI6eyIkcmVmIjoiNTgifSwiU2hhcGVTdHlsZSI6eyIkaWQiOiIxNjAiLCJNYXJnaW4iOnsiJHJlZiI6IjYwIn0sIlBhZGRpbmciOnsiJHJlZiI6IjYxIn0sIkJhY2tncm91bmQiOnsiJGlkIjoiMTYxIiwiQ29sb3IiOnsiJGlkIjoiMTYyIiwiQSI6MjU1LCJSIjoyNDcsIkciOjE1MCwiQiI6NzB9fSwiSXNWaXNpYmxlIjp0cnVlLCJXaWR0aCI6MTguMCwiSGVpZ2h0IjoyMC4wLCJCb3JkZXJTdHlsZSI6eyIkaWQiOiIxNjMiLCJMaW5lQ29sb3IiOnsiJHJlZiI6IjYzIn0sIkxpbmVXZWlnaHQiOjAuMCwiTGluZVR5cGUiOjAsIlBhcmVudFN0eWxlIjp7IiRyZWYiOiI2MiJ9fSwiUGFyZW50U3R5bGUiOnsiJHJlZiI6IjU5In19LCJUaXRsZVN0eWxlIjp7IiRpZCI6IjE2NCIsIkZvbnRTZXR0aW5ncyI6eyIkaWQiOiIxNjUiLCJGb250U2l6ZSI6MTEsIkZvbnROYW1lIjoiQ2FsaWJyaSIsIklzQm9sZCI6dHJ1ZSwiSXNJdGFsaWMiOmZhbHNlLCJJc1VuZGVybGluZWQiOmZhbHNlLCJQYXJlbnRTdHlsZSI6eyIkcmVmIjoiNjYifX0sIkF1dG9TaXplIjoyLCJGb3JlZ3JvdW5kIjp7IiRyZWYiOiI2NyJ9LCJNYXhXaWR0aCI6OD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Y2IiwiTGluZUNvbG9yIjpudWxsLCJMaW5lV2VpZ2h0IjowLjAsIkxpbmVUeXBlIjowLCJQYXJlbnRTdHlsZSI6bnVsbH0sIlBhcmVudFN0eWxlIjp7IiRyZWYiOiI2NSJ9fSwiRGF0ZVN0eWxlIjp7IiRpZCI6IjE2NyIsIkZvbnRTZXR0aW5ncyI6eyIkaWQiOiIxNjg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kiLCJMaW5lQ29sb3IiOm51bGwsIkxpbmVXZWlnaHQiOjAuMCwiTGluZVR5cGUiOjAsIlBhcmVudFN0eWxlIjpudWxsfSwiUGFyZW50U3R5bGUiOnsiJHJlZiI6IjcyIn19LCJEYXRlRm9ybWF0Ijp7IiRyZWYiOiI3OSJ9LCJJc1Zpc2libGUiOnRydWUsIlBhcmVudFN0eWxlIjp7IiRyZWYiOiI1MyJ9fSwiUG9zaXRpb24iOnsiJGlkIjoiMTcwIiwiUmF0aW8iOjAuMzMyOTExMjUxODY4NzMwNzIsIklzQ3VzdG9tIjp0cnVlfSwiSWQiOiI1NzE3MTI2YS0wZGVmLTRlYWQtYjU4My1jYzcyNDZlMWEwODMiLCJUaXRsZSI6IlRyYWluaW5nIGRheSAoTHljw6llIEd1eW5lbWVyKVxyIiwiTm90ZSI6bnVsbCwiSHlwZXJsaW5rIjpudWxsLCJJc0NoYW5nZWQiOmZhbHNlLCJJc05ldyI6ZmFsc2V9LHsiJGlkIjoiMTcxIiwiRGF0ZSI6IjIwMTYtMTEtMzBUMDA6MDA6MDBaIiwiU3R5bGUiOnsiJGlkIjoiMTcyIiwiU2hhcGUiOjIsIkNvbm5lY3Rvck1hcmdpbiI6eyIkcmVmIjoiNTQifSwiQ29ubmVjdG9yU3R5bGUiOnsiJGlkIjoiMTczIiwiTGluZUNvbG9yIjp7IiRpZCI6IjE3NCIsIiR0eXBlIjoiTkxSRS5Db21tb24uRG9tLlNvbGlkQ29sb3JCcnVzaCwgTkxSRS5Db21tb24iLCJDb2xvciI6eyIkaWQiOiIxNzUiLCJBIjoxMjcsIlIiOjIwMywiRyI6MCwiQiI6MTh9fSwiTGluZVdlaWdodCI6MS4wLCJMaW5lVHlwZSI6MCwiUGFyZW50U3R5bGUiOnsiJHJlZiI6IjU1In19LCJJc0JlbG93VGltZWJhbmQiOmZhbHNlLCJIaWRlRGF0ZSI6ZmFsc2UsIlNoYXBlU2l6ZSI6MSwiU3BhY2luZyI6MS4wLCJQYWRkaW5nIjp7IiRyZWYiOiI1OCJ9LCJTaGFwZVN0eWxlIjp7IiRpZCI6IjE3NiIsIk1hcmdpbiI6eyIkcmVmIjoiNjAifSwiUGFkZGluZyI6eyIkcmVmIjoiNjEifSwiQmFja2dyb3VuZCI6eyIkaWQiOiIxNzciLCJDb2xvciI6eyIkaWQiOiIxNzgiLCJBIjoyNTUsIlIiOjIwMywiRyI6MCwiQiI6MTh9fSwiSXNWaXNpYmxlIjp0cnVlLCJXaWR0aCI6MTguMCwiSGVpZ2h0IjoyMC4wLCJCb3JkZXJTdHlsZSI6eyIkaWQiOiIxNzkiLCJMaW5lQ29sb3IiOnsiJHJlZiI6IjYzIn0sIkxpbmVXZWlnaHQiOjAuMCwiTGluZVR5cGUiOjAsIlBhcmVudFN0eWxlIjp7IiRyZWYiOiI2MiJ9fSwiUGFyZW50U3R5bGUiOnsiJHJlZiI6IjU5In19LCJUaXRsZVN0eWxlIjp7IiRpZCI6IjE4MCIsIkZvbnRTZXR0aW5ncyI6eyIkaWQiOiIxODEiLCJGb250U2l6ZSI6MTEsIkZvbnROYW1lIjoiQ2FsaWJyaSIsIklzQm9sZCI6dHJ1ZSwiSXNJdGFsaWMiOmZhbHNlLCJJc1VuZGVybGluZWQiOmZhbHNlLCJQYXJlbnRTdHlsZSI6eyIkcmVmIjoiNjYifX0sIkF1dG9TaXplIjoyLCJGb3JlZ3JvdW5kIjp7IiRyZWYiOiI2NyJ9LCJNYXhXaWR0aCI6Mj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gyIiwiTGluZUNvbG9yIjpudWxsLCJMaW5lV2VpZ2h0IjowLjAsIkxpbmVUeXBlIjowLCJQYXJlbnRTdHlsZSI6bnVsbH0sIlBhcmVudFN0eWxlIjp7IiRyZWYiOiI2NSJ9fSwiRGF0ZVN0eWxlIjp7IiRpZCI6IjE4MyIsIkZvbnRTZXR0aW5ncyI6eyIkaWQiOiIxOD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UiLCJMaW5lQ29sb3IiOm51bGwsIkxpbmVXZWlnaHQiOjAuMCwiTGluZVR5cGUiOjAsIlBhcmVudFN0eWxlIjpudWxsfSwiUGFyZW50U3R5bGUiOnsiJHJlZiI6IjcyIn19LCJEYXRlRm9ybWF0Ijp7IiRyZWYiOiI3OSJ9LCJJc1Zpc2libGUiOnRydWUsIlBhcmVudFN0eWxlIjp7IiRyZWYiOiI1MyJ9fSwiUG9zaXRpb24iOnsiJGlkIjoiMTg2IiwiUmF0aW8iOjAuMjExNzc1NDM2NTg5NzQ3MjksIklzQ3VzdG9tIjp0cnVlfSwiSWQiOiJmMjkxNjdlMi00ZGY5LTQyNTktYjdmNC0xNmZmZjRlODc3NjAiLCJUaXRsZSI6IkZpbmFsIHJlcG9ydCIsIk5vdGUiOm51bGwsIkh5cGVybGluayI6bnVsbCwiSXNDaGFuZ2VkIjpmYWxzZSwiSXNOZXciOmZhbHNlfV0sIlRhc2tzIjpbeyIkaWQiOiIxODciLCJHcm91cE5hbWUiOm51bGwsIlN0YXJ0RGF0ZSI6IjIwMTYtMTAtMDZUMDA6MDA6MDBaIiwiRW5kRGF0ZSI6IjIwMTYtMTAtMDdUMDA6MDA6MDBaIiwiUGVyY2VudGFnZUNvbXBsZXRlIjpudWxsLCJTdHlsZSI6eyIkaWQiOiIxODgiLCJTaGFwZSI6MCwiU2hhcGVUaGlja25lc3MiOjEsIkR1cmF0aW9uRm9ybWF0IjowLCJJbmNsdWRlTm9uV29ya2luZ0RheXNJbkR1cmF0aW9uIjp0cnVlLCJQZXJjZW50YWdlQ29tcGxldGVTdHlsZSI6eyIkaWQiOiIxODkiLCJGb250U2V0dGluZ3MiOnsiJGlkIjoiMTkw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TkxIiwiTGluZUNvbG9yIjpudWxsLCJMaW5lV2VpZ2h0IjowLjAsIkxpbmVUeXBlIjowLCJQYXJlbnRTdHlsZSI6bnVsbH0sIlBhcmVudFN0eWxlIjp7IiRyZWYiOiI4MSJ9fSwiRHVyYXRpb25TdHlsZSI6eyIkaWQiOiIxOTIiLCJGb250U2V0dGluZ3MiOnsiJGlkIjoiMTkz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Tk0IiwiTGluZUNvbG9yIjpudWxsLCJMaW5lV2VpZ2h0IjowLjAsIkxpbmVUeXBlIjowLCJQYXJlbnRTdHlsZSI6bnVsbH0sIlBhcmVudFN0eWxlIjp7IiRyZWYiOiI4OCJ9fSwiSG9yaXpvbnRhbENvbm5lY3RvclN0eWxlIjp7IiRpZCI6IjE5NSIsIkxpbmVDb2xvciI6eyIkcmVmIjoiOTYifSwiTGluZVdlaWdodCI6MS4wLCJMaW5lVHlwZSI6MCwiUGFyZW50U3R5bGUiOnsiJHJlZiI6Ijk1In19LCJWZXJ0aWNhbENvbm5lY3RvclN0eWxlIjp7IiRpZCI6IjE5N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E5NyIsIk1hcmdpbiI6eyIkcmVmIjoiMTAyIn0sIlBhZGRpbmciOnsiJHJlZiI6IjEwMyJ9LCJCYWNrZ3JvdW5kIjp7IiRpZCI6IjE5OCIsIkNvbG9yIjp7IiRpZCI6IjE5OSIsIkEiOjI1NSwiUiI6MCwiRyI6MTE0LCJCIjoxODh9fSwiSXNWaXNpYmxlIjp0cnVlLCJXaWR0aCI6MC4wLCJIZWlnaHQiOjE2LjAsIkJvcmRlclN0eWxlIjp7IiRpZCI6IjIwMCIsIkxpbmVDb2xvciI6eyIkcmVmIjoiMTA1In0sIkxpbmVXZWlnaHQiOjAuMCwiTGluZVR5cGUiOjAsIlBhcmVudFN0eWxlIjp7IiRyZWYiOiIxMDQifX0sIlBhcmVudFN0eWxlIjp7IiRyZWYiOiIxMDEifX0sIlRpdGxlU3R5bGUiOnsiJGlkIjoiMjAxIiwiRm9udFNldHRpbmdzIjp7IiRpZCI6IjIw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DMiLCJMaW5lQ29sb3IiOm51bGwsIkxpbmVXZWlnaHQiOjAuMCwiTGluZVR5cGUiOjAsIlBhcmVudFN0eWxlIjpudWxsfSwiUGFyZW50U3R5bGUiOnsiJHJlZiI6IjEwNyJ9fSwiRGF0ZVN0eWxlIjp7IiRpZCI6IjIwNCIsIkZvbnRTZXR0aW5ncyI6eyIkaWQiOiIyMD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wNiIsIkxpbmVDb2xvciI6bnVsbCwiTGluZVdlaWdodCI6MC4wLCJMaW5lVHlwZSI6MCwiUGFyZW50U3R5bGUiOm51bGx9LCJQYXJlbnRTdHlsZSI6eyIkcmVmIjoiMTE0In19LCJEYXRlRm9ybWF0Ijp7IiRyZWYiOiIxMjEifSwiSXNWaXNpYmxlIjp0cnVlLCJQYXJlbnRTdHlsZSI6eyIkcmVmIjoiODAifX0sIkluZGV4IjoxLCJJZCI6ImE0NTdmZDI4LTJlNmUtNDk3NC04NTFhLThhZDkwMTA3NjRkNSIsIlRpdGxlIjoiU3R1ZGVudHMgaUludGVydmlld3MgKElNVClcciIsIk5vdGUiOm51bGwsIkh5cGVybGluayI6bnVsbCwiSXNDaGFuZ2VkIjpmYWxzZSwiSXNOZXciOmZhbHNlfSx7IiRpZCI6IjIwNyIsIkdyb3VwTmFtZSI6bnVsbCwiU3RhcnREYXRlIjoiMjAxNi0xMC0xMVQwMDowMDowMFoiLCJFbmREYXRlIjoiMjAxNi0xMC0xMlQwMDowMDowMFoiLCJQZXJjZW50YWdlQ29tcGxldGUiOm51bGwsIlN0eWxlIjp7IiRpZCI6IjIwOCIsIlNoYXBlIjowLCJTaGFwZVRoaWNrbmVzcyI6MSwiRHVyYXRpb25Gb3JtYXQiOjAsIkluY2x1ZGVOb25Xb3JraW5nRGF5c0luRHVyYXRpb24iOnRydWUsIlBlcmNlbnRhZ2VDb21wbGV0ZVN0eWxlIjp7IiRpZCI6IjIwOSIsIkZvbnRTZXR0aW5ncyI6eyIkaWQiOiIy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TEiLCJMaW5lQ29sb3IiOm51bGwsIkxpbmVXZWlnaHQiOjAuMCwiTGluZVR5cGUiOjAsIlBhcmVudFN0eWxlIjpudWxsfSwiUGFyZW50U3R5bGUiOnsiJHJlZiI6IjgxIn19LCJEdXJhdGlvblN0eWxlIjp7IiRpZCI6IjIxMiIsIkZvbnRTZXR0aW5ncyI6eyIkaWQiOiIy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TQiLCJMaW5lQ29sb3IiOm51bGwsIkxpbmVXZWlnaHQiOjAuMCwiTGluZVR5cGUiOjAsIlBhcmVudFN0eWxlIjpudWxsfSwiUGFyZW50U3R5bGUiOnsiJHJlZiI6Ijg4In19LCJIb3Jpem9udGFsQ29ubmVjdG9yU3R5bGUiOnsiJGlkIjoiMjE1IiwiTGluZUNvbG9yIjp7IiRyZWYiOiI5NiJ9LCJMaW5lV2VpZ2h0IjoxLjAsIkxpbmVUeXBlIjowLCJQYXJlbnRTdHlsZSI6eyIkcmVmIjoiOTUifX0sIlZlcnRpY2FsQ29ubmVjdG9yU3R5bGUiOnsiJGlkIjoiMj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E3IiwiTWFyZ2luIjp7IiRyZWYiOiIxMDIifSwiUGFkZGluZyI6eyIkcmVmIjoiMTAzIn0sIkJhY2tncm91bmQiOnsiJGlkIjoiMjE4IiwiQ29sb3IiOnsiJGlkIjoiMjE5IiwiQSI6MjU1LCJSIjo3OSwiRyI6MTI5LCJCIjoxODl9fSwiSXNWaXNpYmxlIjp0cnVlLCJXaWR0aCI6MC4wLCJIZWlnaHQiOjE2LjAsIkJvcmRlclN0eWxlIjp7IiRpZCI6IjIyMCIsIkxpbmVDb2xvciI6eyIkcmVmIjoiMTA1In0sIkxpbmVXZWlnaHQiOjAuMCwiTGluZVR5cGUiOjAsIlBhcmVudFN0eWxlIjp7IiRyZWYiOiIxMDQifX0sIlBhcmVudFN0eWxlIjp7IiRyZWYiOiIxMDEifX0sIlRpdGxlU3R5bGUiOnsiJGlkIjoiMjIxIiwiRm9udFNldHRpbmdzIjp7IiRpZCI6IjIy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jMiLCJMaW5lQ29sb3IiOm51bGwsIkxpbmVXZWlnaHQiOjAuMCwiTGluZVR5cGUiOjAsIlBhcmVudFN0eWxlIjpudWxsfSwiUGFyZW50U3R5bGUiOnsiJHJlZiI6IjEwNyJ9fSwiRGF0ZVN0eWxlIjp7IiRpZCI6IjIyNCIsIkZvbnRTZXR0aW5ncyI6eyIkaWQiOiIyM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yNiIsIkxpbmVDb2xvciI6bnVsbCwiTGluZVdlaWdodCI6MC4wLCJMaW5lVHlwZSI6MCwiUGFyZW50U3R5bGUiOm51bGx9LCJQYXJlbnRTdHlsZSI6eyIkcmVmIjoiMTE0In19LCJEYXRlRm9ybWF0Ijp7IiRyZWYiOiIxMjEifSwiSXNWaXNpYmxlIjp0cnVlLCJQYXJlbnRTdHlsZSI6eyIkcmVmIjoiODAifX0sIkluZGV4IjoyLCJJZCI6IjEzNTI1NzU1LWNiYjYtNDc0NS1iOTAwLWJiN2NlN2RhNTE5ZCIsIlRpdGxlIjoiU3R1ZGVudHMgaW50ZXJ2aWV3cyAoTHljw6llIEd1eW5lbWVyKVxyIiwiTm90ZSI6bnVsbCwiSHlwZXJsaW5rIjpudWxsLCJJc0NoYW5nZWQiOmZhbHNlLCJJc05ldyI6ZmFsc2V9LHsiJGlkIjoiMjI3IiwiR3JvdXBOYW1lIjpudWxsLCJTdGFydERhdGUiOiIyMDE2LTEwLTEwVDAwOjAwOjAwWiIsIkVuZERhdGUiOiIyMDE2LTEwLTIxVDAwOjAwOjAwWiIsIlBlcmNlbnRhZ2VDb21wbGV0ZSI6bnVsbCwiU3R5bGUiOnsiJGlkIjoiMjI4IiwiU2hhcGUiOjAsIlNoYXBlVGhpY2tuZXNzIjoxLCJEdXJhdGlvbkZvcm1hdCI6MCwiSW5jbHVkZU5vbldvcmtpbmdEYXlzSW5EdXJhdGlvbiI6dHJ1ZSwiUGVyY2VudGFnZUNvbXBsZXRlU3R5bGUiOnsiJGlkIjoiMjI5IiwiRm9udFNldHRpbmdzIjp7IiRpZCI6IjIz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zMSIsIkxpbmVDb2xvciI6bnVsbCwiTGluZVdlaWdodCI6MC4wLCJMaW5lVHlwZSI6MCwiUGFyZW50U3R5bGUiOm51bGx9LCJQYXJlbnRTdHlsZSI6eyIkcmVmIjoiODEifX0sIkR1cmF0aW9uU3R5bGUiOnsiJGlkIjoiMjMyIiwiRm9udFNldHRpbmdzIjp7IiRpZCI6IjIz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zNCIsIkxpbmVDb2xvciI6bnVsbCwiTGluZVdlaWdodCI6MC4wLCJMaW5lVHlwZSI6MCwiUGFyZW50U3R5bGUiOm51bGx9LCJQYXJlbnRTdHlsZSI6eyIkcmVmIjoiODgifX0sIkhvcml6b250YWxDb25uZWN0b3JTdHlsZSI6eyIkaWQiOiIyMzUiLCJMaW5lQ29sb3IiOnsiJHJlZiI6Ijk2In0sIkxpbmVXZWlnaHQiOjEuMCwiTGluZVR5cGUiOjAsIlBhcmVudFN0eWxlIjp7IiRyZWYiOiI5NSJ9fSwiVmVydGljYWxDb25uZWN0b3JTdHlsZSI6eyIkaWQiOiIyM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MzciLCJNYXJnaW4iOnsiJHJlZiI6IjEwMiJ9LCJQYWRkaW5nIjp7IiRyZWYiOiIxMDMifSwiQmFja2dyb3VuZCI6eyIkaWQiOiIyMzgiLCJDb2xvciI6eyIkaWQiOiIyMzkiLCJBIjoyNTUsIlIiOjc1LCJHIjoxNzIsIkIiOjE5OH19LCJJc1Zpc2libGUiOnRydWUsIldpZHRoIjowLjAsIkhlaWdodCI6MTYuMCwiQm9yZGVyU3R5bGUiOnsiJGlkIjoiMjQwIiwiTGluZUNvbG9yIjp7IiRyZWYiOiIxMDUifSwiTGluZVdlaWdodCI6MC4wLCJMaW5lVHlwZSI6MCwiUGFyZW50U3R5bGUiOnsiJHJlZiI6IjEwNCJ9fSwiUGFyZW50U3R5bGUiOnsiJHJlZiI6IjEwMSJ9fSwiVGl0bGVTdHlsZSI6eyIkaWQiOiIyNDEiLCJGb250U2V0dGluZ3MiOnsiJGlkIjoiMjQ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0MyIsIkxpbmVDb2xvciI6bnVsbCwiTGluZVdlaWdodCI6MC4wLCJMaW5lVHlwZSI6MCwiUGFyZW50U3R5bGUiOm51bGx9LCJQYXJlbnRTdHlsZSI6eyIkcmVmIjoiMTA3In19LCJEYXRlU3R5bGUiOnsiJGlkIjoiMjQ0IiwiRm9udFNldHRpbmdzIjp7IiRpZCI6IjI0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Q2IiwiTGluZUNvbG9yIjpudWxsLCJMaW5lV2VpZ2h0IjowLjAsIkxpbmVUeXBlIjowLCJQYXJlbnRTdHlsZSI6bnVsbH0sIlBhcmVudFN0eWxlIjp7IiRyZWYiOiIxMTQifX0sIkRhdGVGb3JtYXQiOnsiJHJlZiI6IjEyMSJ9LCJJc1Zpc2libGUiOnRydWUsIlBhcmVudFN0eWxlIjp7IiRyZWYiOiI4MCJ9fSwiSW5kZXgiOjMsIklkIjoiMjQxYTYxMTgtY2ViMC00Zjk4LWFiMmMtYmE4MjJhOGFmMDE3IiwiVGl0bGUiOiJQYXJlbnRzIGludGVydmlld3MgKElNVClcciIsIk5vdGUiOm51bGwsIkh5cGVybGluayI6bnVsbCwiSXNDaGFuZ2VkIjpmYWxzZSwiSXNOZXciOmZhbHNlfSx7IiRpZCI6IjI0NyIsIkdyb3VwTmFtZSI6bnVsbCwiU3RhcnREYXRlIjoiMjAxNi0xMC0xMFQwMDowMDowMFoiLCJFbmREYXRlIjoiMjAxNi0xMC0yMVQwMDowMDowMFoiLCJQZXJjZW50YWdlQ29tcGxldGUiOm51bGwsIlN0eWxlIjp7IiRpZCI6IjI0OCIsIlNoYXBlIjowLCJTaGFwZVRoaWNrbmVzcyI6MSwiRHVyYXRpb25Gb3JtYXQiOjAsIkluY2x1ZGVOb25Xb3JraW5nRGF5c0luRHVyYXRpb24iOnRydWUsIlBlcmNlbnRhZ2VDb21wbGV0ZVN0eWxlIjp7IiRpZCI6IjI0OSIsIkZvbnRTZXR0aW5ncyI6eyIkaWQiOiIyN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TEiLCJMaW5lQ29sb3IiOm51bGwsIkxpbmVXZWlnaHQiOjAuMCwiTGluZVR5cGUiOjAsIlBhcmVudFN0eWxlIjpudWxsfSwiUGFyZW50U3R5bGUiOnsiJHJlZiI6IjgxIn19LCJEdXJhdGlvblN0eWxlIjp7IiRpZCI6IjI1MiIsIkZvbnRTZXR0aW5ncyI6eyIkaWQiOiIyN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TQiLCJMaW5lQ29sb3IiOm51bGwsIkxpbmVXZWlnaHQiOjAuMCwiTGluZVR5cGUiOjAsIlBhcmVudFN0eWxlIjpudWxsfSwiUGFyZW50U3R5bGUiOnsiJHJlZiI6Ijg4In19LCJIb3Jpem9udGFsQ29ubmVjdG9yU3R5bGUiOnsiJGlkIjoiMjU1IiwiTGluZUNvbG9yIjp7IiRyZWYiOiI5NiJ9LCJMaW5lV2VpZ2h0IjoxLjAsIkxpbmVUeXBlIjowLCJQYXJlbnRTdHlsZSI6eyIkcmVmIjoiOTUifX0sIlZlcnRpY2FsQ29ubmVjdG9yU3R5bGUiOnsiJGlkIjoiMjU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U3IiwiTWFyZ2luIjp7IiRyZWYiOiIxMDIifSwiUGFkZGluZyI6eyIkcmVmIjoiMTAzIn0sIkJhY2tncm91bmQiOnsiJGlkIjoiMjU4IiwiQ29sb3IiOnsiJGlkIjoiMjU5IiwiQSI6MjU1LCJSIjo3NSwiRyI6MTcyLCJCIjoxOTh9fSwiSXNWaXNpYmxlIjp0cnVlLCJXaWR0aCI6MC4wLCJIZWlnaHQiOjE2LjAsIkJvcmRlclN0eWxlIjp7IiRpZCI6IjI2MCIsIkxpbmVDb2xvciI6eyIkcmVmIjoiMTA1In0sIkxpbmVXZWlnaHQiOjAuMCwiTGluZVR5cGUiOjAsIlBhcmVudFN0eWxlIjp7IiRyZWYiOiIxMDQifX0sIlBhcmVudFN0eWxlIjp7IiRyZWYiOiIxMDEifX0sIlRpdGxlU3R5bGUiOnsiJGlkIjoiMjYxIiwiRm9udFNldHRpbmdzIjp7IiRpZCI6IjI2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MiLCJMaW5lQ29sb3IiOm51bGwsIkxpbmVXZWlnaHQiOjAuMCwiTGluZVR5cGUiOjAsIlBhcmVudFN0eWxlIjpudWxsfSwiUGFyZW50U3R5bGUiOnsiJHJlZiI6IjEwNyJ9fSwiRGF0ZVN0eWxlIjp7IiRpZCI6IjI2NCIsIkZvbnRTZXR0aW5ncyI6eyIkaWQiOiIyN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2NiIsIkxpbmVDb2xvciI6bnVsbCwiTGluZVdlaWdodCI6MC4wLCJMaW5lVHlwZSI6MCwiUGFyZW50U3R5bGUiOm51bGx9LCJQYXJlbnRTdHlsZSI6eyIkcmVmIjoiMTE0In19LCJEYXRlRm9ybWF0Ijp7IiRyZWYiOiIxMjEifSwiSXNWaXNpYmxlIjp0cnVlLCJQYXJlbnRTdHlsZSI6eyIkcmVmIjoiODAifX0sIkluZGV4Ijo0LCJJZCI6ImFhODg3NDRlLTM4YjMtNGU5Ni04NjdhLTA4NTlkMmVlYWIyYSIsIlRpdGxlIjoiUGFyZW50cyBpbnRlcnZpZXdzICAoTHljw6llIEd1eW5lbWVyKVxyIiwiTm90ZSI6bnVsbCwiSHlwZXJsaW5rIjpudWxsLCJJc0NoYW5nZWQiOmZhbHNlLCJJc05ldyI6ZmFsc2V9LHsiJGlkIjoiMjY3IiwiR3JvdXBOYW1lIjpudWxsLCJTdGFydERhdGUiOiIyMDE2LTEwLTIyVDAwOjAwOjAwWiIsIkVuZERhdGUiOiIyMDE2LTEwLTI5VDAwOjAwOjAwWiIsIlBlcmNlbnRhZ2VDb21wbGV0ZSI6bnVsbCwiU3R5bGUiOnsiJGlkIjoiMjY4IiwiU2hhcGUiOjAsIlNoYXBlVGhpY2tuZXNzIjoxLCJEdXJhdGlvbkZvcm1hdCI6MCwiSW5jbHVkZU5vbldvcmtpbmdEYXlzSW5EdXJhdGlvbiI6dHJ1ZSwiUGVyY2VudGFnZUNvbXBsZXRlU3R5bGUiOnsiJGlkIjoiMjY5IiwiRm9udFNldHRpbmdzIjp7IiRpZCI6IjI3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3MSIsIkxpbmVDb2xvciI6bnVsbCwiTGluZVdlaWdodCI6MC4wLCJMaW5lVHlwZSI6MCwiUGFyZW50U3R5bGUiOm51bGx9LCJQYXJlbnRTdHlsZSI6eyIkcmVmIjoiODEifX0sIkR1cmF0aW9uU3R5bGUiOnsiJGlkIjoiMjcyIiwiRm9udFNldHRpbmdzIjp7IiRpZCI6IjI3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3NCIsIkxpbmVDb2xvciI6bnVsbCwiTGluZVdlaWdodCI6MC4wLCJMaW5lVHlwZSI6MCwiUGFyZW50U3R5bGUiOm51bGx9LCJQYXJlbnRTdHlsZSI6eyIkcmVmIjoiODgifX0sIkhvcml6b250YWxDb25uZWN0b3JTdHlsZSI6eyIkaWQiOiIyNzUiLCJMaW5lQ29sb3IiOnsiJHJlZiI6Ijk2In0sIkxpbmVXZWlnaHQiOjEuMCwiTGluZVR5cGUiOjAsIlBhcmVudFN0eWxlIjp7IiRyZWYiOiI5NSJ9fSwiVmVydGljYWxDb25uZWN0b3JTdHlsZSI6eyIkaWQiOiIyN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NzciLCJNYXJnaW4iOnsiJHJlZiI6IjEwMiJ9LCJQYWRkaW5nIjp7IiRyZWYiOiIxMDMifSwiQmFja2dyb3VuZCI6eyIkaWQiOiIyNzgiLCJDb2xvciI6eyIkaWQiOiIyNzkiLCJBIjoyNTUsIlIiOjE1NSwiRyI6MTg3LCJCIjo4OX19LCJJc1Zpc2libGUiOnRydWUsIldpZHRoIjowLjAsIkhlaWdodCI6MTYuMCwiQm9yZGVyU3R5bGUiOnsiJGlkIjoiMjgwIiwiTGluZUNvbG9yIjp7IiRyZWYiOiIxMDUifSwiTGluZVdlaWdodCI6MC4wLCJMaW5lVHlwZSI6MCwiUGFyZW50U3R5bGUiOnsiJHJlZiI6IjEwNCJ9fSwiUGFyZW50U3R5bGUiOnsiJHJlZiI6IjEwMSJ9fSwiVGl0bGVTdHlsZSI6eyIkaWQiOiIyODEiLCJGb250U2V0dGluZ3MiOnsiJGlkIjoiMjg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4MyIsIkxpbmVDb2xvciI6bnVsbCwiTGluZVdlaWdodCI6MC4wLCJMaW5lVHlwZSI6MCwiUGFyZW50U3R5bGUiOm51bGx9LCJQYXJlbnRTdHlsZSI6eyIkcmVmIjoiMTA3In19LCJEYXRlU3R5bGUiOnsiJGlkIjoiMjg0IiwiRm9udFNldHRpbmdzIjp7IiRpZCI6IjI4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g2IiwiTGluZUNvbG9yIjpudWxsLCJMaW5lV2VpZ2h0IjowLjAsIkxpbmVUeXBlIjowLCJQYXJlbnRTdHlsZSI6bnVsbH0sIlBhcmVudFN0eWxlIjp7IiRyZWYiOiIxMTQifX0sIkRhdGVGb3JtYXQiOnsiJHJlZiI6IjEyMSJ9LCJJc1Zpc2libGUiOnRydWUsIlBhcmVudFN0eWxlIjp7IiRyZWYiOiI4MCJ9fSwiSW5kZXgiOjUsIklkIjoiMWUxOGIzNjEtZjc1NS00NzNlLTliYTUtY2NhMjdmMWVhNDU0IiwiVGl0bGUiOiJSZXN0cmFuc2NyaXB0aW9uIiwiTm90ZSI6bnVsbCwiSHlwZXJsaW5rIjpudWxsLCJJc0NoYW5nZWQiOmZhbHNlLCJJc05ldyI6ZmFsc2V9LHsiJGlkIjoiMjg3IiwiR3JvdXBOYW1lIjpudWxsLCJTdGFydERhdGUiOiIyMDE2LTEwLTI0VDAwOjAwOjAwWiIsIkVuZERhdGUiOiIyMDE2LTExLTExVDAwOjAwOjAwWiIsIlBlcmNlbnRhZ2VDb21wbGV0ZSI6bnVsbCwiU3R5bGUiOnsiJGlkIjoiMjg4IiwiU2hhcGUiOjAsIlNoYXBlVGhpY2tuZXNzIjoxLCJEdXJhdGlvbkZvcm1hdCI6MCwiSW5jbHVkZU5vbldvcmtpbmdEYXlzSW5EdXJhdGlvbiI6dHJ1ZSwiUGVyY2VudGFnZUNvbXBsZXRlU3R5bGUiOnsiJGlkIjoiMjg5IiwiRm9udFNldHRpbmdzIjp7IiRpZCI6IjI5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5MSIsIkxpbmVDb2xvciI6bnVsbCwiTGluZVdlaWdodCI6MC4wLCJMaW5lVHlwZSI6MCwiUGFyZW50U3R5bGUiOm51bGx9LCJQYXJlbnRTdHlsZSI6eyIkcmVmIjoiODEifX0sIkR1cmF0aW9uU3R5bGUiOnsiJGlkIjoiMjkyIiwiRm9udFNldHRpbmdzIjp7IiRpZCI6IjI5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NCIsIkxpbmVDb2xvciI6bnVsbCwiTGluZVdlaWdodCI6MC4wLCJMaW5lVHlwZSI6MCwiUGFyZW50U3R5bGUiOm51bGx9LCJQYXJlbnRTdHlsZSI6eyIkcmVmIjoiODgifX0sIkhvcml6b250YWxDb25uZWN0b3JTdHlsZSI6eyIkaWQiOiIyOTUiLCJMaW5lQ29sb3IiOnsiJHJlZiI6Ijk2In0sIkxpbmVXZWlnaHQiOjEuMCwiTGluZVR5cGUiOjAsIlBhcmVudFN0eWxlIjp7IiRyZWYiOiI5NSJ9fSwiVmVydGljYWxDb25uZWN0b3JTdHlsZSI6eyIkaWQiOiIyOT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OTciLCJNYXJnaW4iOnsiJHJlZiI6IjEwMiJ9LCJQYWRkaW5nIjp7IiRyZWYiOiIxMDMifSwiQmFja2dyb3VuZCI6eyIkaWQiOiIyOTgiLCJDb2xvciI6eyIkaWQiOiIyOTkiLCJBIjoyNTUsIlIiOjI0NywiRyI6MTUwLCJCIjo3MH19LCJJc1Zpc2libGUiOnRydWUsIldpZHRoIjowLjAsIkhlaWdodCI6MTYuMCwiQm9yZGVyU3R5bGUiOnsiJGlkIjoiMzAwIiwiTGluZUNvbG9yIjp7IiRyZWYiOiIxMDUifSwiTGluZVdlaWdodCI6MC4wLCJMaW5lVHlwZSI6MCwiUGFyZW50U3R5bGUiOnsiJHJlZiI6IjEwNCJ9fSwiUGFyZW50U3R5bGUiOnsiJHJlZiI6IjEwMSJ9fSwiVGl0bGVTdHlsZSI6eyIkaWQiOiIzMDEiLCJGb250U2V0dGluZ3MiOnsiJGlkIjoiMzA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wMyIsIkxpbmVDb2xvciI6bnVsbCwiTGluZVdlaWdodCI6MC4wLCJMaW5lVHlwZSI6MCwiUGFyZW50U3R5bGUiOm51bGx9LCJQYXJlbnRTdHlsZSI6eyIkcmVmIjoiMTA3In19LCJEYXRlU3R5bGUiOnsiJGlkIjoiMzA0IiwiRm9udFNldHRpbmdzIjp7IiRpZCI6IjMw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A2IiwiTGluZUNvbG9yIjpudWxsLCJMaW5lV2VpZ2h0IjowLjAsIkxpbmVUeXBlIjowLCJQYXJlbnRTdHlsZSI6bnVsbH0sIlBhcmVudFN0eWxlIjp7IiRyZWYiOiIxMTQifX0sIkRhdGVGb3JtYXQiOnsiJHJlZiI6IjEyMSJ9LCJJc1Zpc2libGUiOnRydWUsIlBhcmVudFN0eWxlIjp7IiRyZWYiOiI4MCJ9fSwiSW5kZXgiOjYsIklkIjoiNzIxMGM0MzMtZjUzZC00NjQyLWI4ODItN2E0YzExYzhkY2NlIiwiVGl0bGUiOiJRdWFsaXRhdGl2ZSBhbmFseXNpcyIsIk5vdGUiOm51bGwsIkh5cGVybGluayI6bnVsbCwiSXNDaGFuZ2VkIjpmYWxzZSwiSXNOZXciOmZhbHNlfSx7IiRpZCI6IjMwNyIsIkdyb3VwTmFtZSI6bnVsbCwiU3RhcnREYXRlIjoiMjAxNi0xMS0wMVQwMDowMDowMFoiLCJFbmREYXRlIjoiMjAxNi0xMS0zMFQwMDowMDowMFoiLCJQZXJjZW50YWdlQ29tcGxldGUiOm51bGwsIlN0eWxlIjp7IiRpZCI6IjMwOCIsIlNoYXBlIjowLCJTaGFwZVRoaWNrbmVzcyI6MSwiRHVyYXRpb25Gb3JtYXQiOjAsIkluY2x1ZGVOb25Xb3JraW5nRGF5c0luRHVyYXRpb24iOnRydWUsIlBlcmNlbnRhZ2VDb21wbGV0ZVN0eWxlIjp7IiRpZCI6IjMwOSIsIkZvbnRTZXR0aW5ncyI6eyIkaWQiOiIz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MTEiLCJMaW5lQ29sb3IiOm51bGwsIkxpbmVXZWlnaHQiOjAuMCwiTGluZVR5cGUiOjAsIlBhcmVudFN0eWxlIjpudWxsfSwiUGFyZW50U3R5bGUiOnsiJHJlZiI6IjgxIn19LCJEdXJhdGlvblN0eWxlIjp7IiRpZCI6IjMxMiIsIkZvbnRTZXR0aW5ncyI6eyIkaWQiOiIz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TQiLCJMaW5lQ29sb3IiOm51bGwsIkxpbmVXZWlnaHQiOjAuMCwiTGluZVR5cGUiOjAsIlBhcmVudFN0eWxlIjpudWxsfSwiUGFyZW50U3R5bGUiOnsiJHJlZiI6Ijg4In19LCJIb3Jpem9udGFsQ29ubmVjdG9yU3R5bGUiOnsiJGlkIjoiMzE1IiwiTGluZUNvbG9yIjp7IiRyZWYiOiI5NiJ9LCJMaW5lV2VpZ2h0IjoxLjAsIkxpbmVUeXBlIjowLCJQYXJlbnRTdHlsZSI6eyIkcmVmIjoiOTUifX0sIlZlcnRpY2FsQ29ubmVjdG9yU3R5bGUiOnsiJGlkIjoiMz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zE3IiwiTWFyZ2luIjp7IiRyZWYiOiIxMDIifSwiUGFkZGluZyI6eyIkcmVmIjoiMTAzIn0sIkJhY2tncm91bmQiOnsiJGlkIjoiMzE4IiwiQ29sb3IiOnsiJGlkIjoiMzE5IiwiQSI6MjU1LCJSIjoyMDMsIkciOjAsIkIiOjE4fX0sIklzVmlzaWJsZSI6dHJ1ZSwiV2lkdGgiOjAuMCwiSGVpZ2h0IjoxNi4wLCJCb3JkZXJTdHlsZSI6eyIkaWQiOiIzMjAiLCJMaW5lQ29sb3IiOnsiJHJlZiI6IjEwNSJ9LCJMaW5lV2VpZ2h0IjowLjAsIkxpbmVUeXBlIjowLCJQYXJlbnRTdHlsZSI6eyIkcmVmIjoiMTA0In19LCJQYXJlbnRTdHlsZSI6eyIkcmVmIjoiMTAxIn19LCJUaXRsZVN0eWxlIjp7IiRpZCI6IjMyMSIsIkZvbnRTZXR0aW5ncyI6eyIkaWQiOiIzMjI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IzIiwiTGluZUNvbG9yIjpudWxsLCJMaW5lV2VpZ2h0IjowLjAsIkxpbmVUeXBlIjowLCJQYXJlbnRTdHlsZSI6bnVsbH0sIlBhcmVudFN0eWxlIjp7IiRyZWYiOiIxMDcifX0sIkRhdGVTdHlsZSI6eyIkaWQiOiIzMjQiLCJGb250U2V0dGluZ3MiOnsiJGlkIjoiMzI1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MjYiLCJMaW5lQ29sb3IiOm51bGwsIkxpbmVXZWlnaHQiOjAuMCwiTGluZVR5cGUiOjAsIlBhcmVudFN0eWxlIjpudWxsfSwiUGFyZW50U3R5bGUiOnsiJHJlZiI6IjExNCJ9fSwiRGF0ZUZvcm1hdCI6eyIkcmVmIjoiMTIxIn0sIklzVmlzaWJsZSI6dHJ1ZSwiUGFyZW50U3R5bGUiOnsiJHJlZiI6IjgwIn19LCJJbmRleCI6NywiSWQiOiJlYTljMjAyMi0xMjYxLTRkMDYtYmE5My1iMzA4Y2VlYTdkZTIiLCJUaXRsZSI6IlJlcG9ydCB3cml0aW5nIiwiTm90ZSI6bnVsbCwiSHlwZXJsaW5rIjpudWxsLCJJc0NoYW5nZWQiOmZhbHNlLCJJc05ldyI6ZmFsc2V9XSwiU2V0dGluZ3MiOnsiJGlkIjoiMzI3IiwiSW1wYU9wdGlvbnMiOnsiJGlkIjoiMzI4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
  <p:tag name="__MASTER" val="__part_0"/>
</p:tagLst>
</file>

<file path=ppt/tags/tag47.xml><?xml version="1.0" encoding="utf-8"?>
<p:tagLst xmlns:a="http://schemas.openxmlformats.org/drawingml/2006/main" xmlns:r="http://schemas.openxmlformats.org/officeDocument/2006/relationships" xmlns:p="http://schemas.openxmlformats.org/presentationml/2006/main">
  <p:tag name="OTLMARKERSHAPE" val="OTL"/>
</p:tagLst>
</file>

<file path=ppt/tags/tag470.xml><?xml version="1.0" encoding="utf-8"?>
<p:tagLst xmlns:a="http://schemas.openxmlformats.org/drawingml/2006/main" xmlns:r="http://schemas.openxmlformats.org/officeDocument/2006/relationships" xmlns:p="http://schemas.openxmlformats.org/presentationml/2006/main">
  <p:tag name="OTLMARKERSHAPE" val="OTL"/>
</p:tagLst>
</file>

<file path=ppt/tags/tag471.xml><?xml version="1.0" encoding="utf-8"?>
<p:tagLst xmlns:a="http://schemas.openxmlformats.org/drawingml/2006/main" xmlns:r="http://schemas.openxmlformats.org/officeDocument/2006/relationships" xmlns:p="http://schemas.openxmlformats.org/presentationml/2006/main">
  <p:tag name="OTLMARKERSHAPE" val="OTL"/>
</p:tagLst>
</file>

<file path=ppt/tags/tag472.xml><?xml version="1.0" encoding="utf-8"?>
<p:tagLst xmlns:a="http://schemas.openxmlformats.org/drawingml/2006/main" xmlns:r="http://schemas.openxmlformats.org/officeDocument/2006/relationships" xmlns:p="http://schemas.openxmlformats.org/presentationml/2006/main">
  <p:tag name="OTLMARKERSHAPE" val="OTL"/>
</p:tagLst>
</file>

<file path=ppt/tags/tag473.xml><?xml version="1.0" encoding="utf-8"?>
<p:tagLst xmlns:a="http://schemas.openxmlformats.org/drawingml/2006/main" xmlns:r="http://schemas.openxmlformats.org/officeDocument/2006/relationships" xmlns:p="http://schemas.openxmlformats.org/presentationml/2006/main">
  <p:tag name="OTLMARKERSHAPE" val="OTL"/>
</p:tagLst>
</file>

<file path=ppt/tags/tag474.xml><?xml version="1.0" encoding="utf-8"?>
<p:tagLst xmlns:a="http://schemas.openxmlformats.org/drawingml/2006/main" xmlns:r="http://schemas.openxmlformats.org/officeDocument/2006/relationships" xmlns:p="http://schemas.openxmlformats.org/presentationml/2006/main">
  <p:tag name="OTLMARKERSHAPE" val="OTL"/>
</p:tagLst>
</file>

<file path=ppt/tags/tag475.xml><?xml version="1.0" encoding="utf-8"?>
<p:tagLst xmlns:a="http://schemas.openxmlformats.org/drawingml/2006/main" xmlns:r="http://schemas.openxmlformats.org/officeDocument/2006/relationships" xmlns:p="http://schemas.openxmlformats.org/presentationml/2006/main">
  <p:tag name="OTLMARKERSHAPE" val="OTL"/>
</p:tagLst>
</file>

<file path=ppt/tags/tag476.xml><?xml version="1.0" encoding="utf-8"?>
<p:tagLst xmlns:a="http://schemas.openxmlformats.org/drawingml/2006/main" xmlns:r="http://schemas.openxmlformats.org/officeDocument/2006/relationships" xmlns:p="http://schemas.openxmlformats.org/presentationml/2006/main">
  <p:tag name="OTLMARKERSHAPE" val="OTL"/>
</p:tagLst>
</file>

<file path=ppt/tags/tag477.xml><?xml version="1.0" encoding="utf-8"?>
<p:tagLst xmlns:a="http://schemas.openxmlformats.org/drawingml/2006/main" xmlns:r="http://schemas.openxmlformats.org/officeDocument/2006/relationships" xmlns:p="http://schemas.openxmlformats.org/presentationml/2006/main">
  <p:tag name="OTLMARKERSHAPE" val="OTL"/>
</p:tagLst>
</file>

<file path=ppt/tags/tag478.xml><?xml version="1.0" encoding="utf-8"?>
<p:tagLst xmlns:a="http://schemas.openxmlformats.org/drawingml/2006/main" xmlns:r="http://schemas.openxmlformats.org/officeDocument/2006/relationships" xmlns:p="http://schemas.openxmlformats.org/presentationml/2006/main">
  <p:tag name="OTLMARKERSHAPE" val="OTL"/>
</p:tagLst>
</file>

<file path=ppt/tags/tag479.xml><?xml version="1.0" encoding="utf-8"?>
<p:tagLst xmlns:a="http://schemas.openxmlformats.org/drawingml/2006/main" xmlns:r="http://schemas.openxmlformats.org/officeDocument/2006/relationships" xmlns:p="http://schemas.openxmlformats.org/presentationml/2006/main">
  <p:tag name="OTLMARKERSHAPE" val="OTL"/>
</p:tagLst>
</file>

<file path=ppt/tags/tag48.xml><?xml version="1.0" encoding="utf-8"?>
<p:tagLst xmlns:a="http://schemas.openxmlformats.org/drawingml/2006/main" xmlns:r="http://schemas.openxmlformats.org/officeDocument/2006/relationships" xmlns:p="http://schemas.openxmlformats.org/presentationml/2006/main">
  <p:tag name="OTLMARKERSHAPE" val="OTL"/>
</p:tagLst>
</file>

<file path=ppt/tags/tag480.xml><?xml version="1.0" encoding="utf-8"?>
<p:tagLst xmlns:a="http://schemas.openxmlformats.org/drawingml/2006/main" xmlns:r="http://schemas.openxmlformats.org/officeDocument/2006/relationships" xmlns:p="http://schemas.openxmlformats.org/presentationml/2006/main">
  <p:tag name="OTLMARKERSHAPE" val="OTL"/>
</p:tagLst>
</file>

<file path=ppt/tags/tag481.xml><?xml version="1.0" encoding="utf-8"?>
<p:tagLst xmlns:a="http://schemas.openxmlformats.org/drawingml/2006/main" xmlns:r="http://schemas.openxmlformats.org/officeDocument/2006/relationships" xmlns:p="http://schemas.openxmlformats.org/presentationml/2006/main">
  <p:tag name="OTLMARKERSHAPE" val="OTL"/>
</p:tagLst>
</file>

<file path=ppt/tags/tag482.xml><?xml version="1.0" encoding="utf-8"?>
<p:tagLst xmlns:a="http://schemas.openxmlformats.org/drawingml/2006/main" xmlns:r="http://schemas.openxmlformats.org/officeDocument/2006/relationships" xmlns:p="http://schemas.openxmlformats.org/presentationml/2006/main">
  <p:tag name="OTLMARKERSHAPE" val="OTL"/>
</p:tagLst>
</file>

<file path=ppt/tags/tag483.xml><?xml version="1.0" encoding="utf-8"?>
<p:tagLst xmlns:a="http://schemas.openxmlformats.org/drawingml/2006/main" xmlns:r="http://schemas.openxmlformats.org/officeDocument/2006/relationships" xmlns:p="http://schemas.openxmlformats.org/presentationml/2006/main">
  <p:tag name="OTLMARKERSHAPE" val="OTL"/>
</p:tagLst>
</file>

<file path=ppt/tags/tag484.xml><?xml version="1.0" encoding="utf-8"?>
<p:tagLst xmlns:a="http://schemas.openxmlformats.org/drawingml/2006/main" xmlns:r="http://schemas.openxmlformats.org/officeDocument/2006/relationships" xmlns:p="http://schemas.openxmlformats.org/presentationml/2006/main">
  <p:tag name="OTLMARKERSHAPE" val="OTL"/>
</p:tagLst>
</file>

<file path=ppt/tags/tag485.xml><?xml version="1.0" encoding="utf-8"?>
<p:tagLst xmlns:a="http://schemas.openxmlformats.org/drawingml/2006/main" xmlns:r="http://schemas.openxmlformats.org/officeDocument/2006/relationships" xmlns:p="http://schemas.openxmlformats.org/presentationml/2006/main">
  <p:tag name="OTLMARKERSHAPE" val="OTL"/>
</p:tagLst>
</file>

<file path=ppt/tags/tag486.xml><?xml version="1.0" encoding="utf-8"?>
<p:tagLst xmlns:a="http://schemas.openxmlformats.org/drawingml/2006/main" xmlns:r="http://schemas.openxmlformats.org/officeDocument/2006/relationships" xmlns:p="http://schemas.openxmlformats.org/presentationml/2006/main">
  <p:tag name="OTLMARKERSHAPE" val="OTL"/>
</p:tagLst>
</file>

<file path=ppt/tags/tag487.xml><?xml version="1.0" encoding="utf-8"?>
<p:tagLst xmlns:a="http://schemas.openxmlformats.org/drawingml/2006/main" xmlns:r="http://schemas.openxmlformats.org/officeDocument/2006/relationships" xmlns:p="http://schemas.openxmlformats.org/presentationml/2006/main">
  <p:tag name="OTLMARKERSHAPE" val="OTL"/>
</p:tagLst>
</file>

<file path=ppt/tags/tag488.xml><?xml version="1.0" encoding="utf-8"?>
<p:tagLst xmlns:a="http://schemas.openxmlformats.org/drawingml/2006/main" xmlns:r="http://schemas.openxmlformats.org/officeDocument/2006/relationships" xmlns:p="http://schemas.openxmlformats.org/presentationml/2006/main">
  <p:tag name="OTLMARKERSHAPE" val="OTL"/>
</p:tagLst>
</file>

<file path=ppt/tags/tag489.xml><?xml version="1.0" encoding="utf-8"?>
<p:tagLst xmlns:a="http://schemas.openxmlformats.org/drawingml/2006/main" xmlns:r="http://schemas.openxmlformats.org/officeDocument/2006/relationships" xmlns:p="http://schemas.openxmlformats.org/presentationml/2006/main">
  <p:tag name="OTLMARKERSHAPE" val="OTL"/>
</p:tagLst>
</file>

<file path=ppt/tags/tag49.xml><?xml version="1.0" encoding="utf-8"?>
<p:tagLst xmlns:a="http://schemas.openxmlformats.org/drawingml/2006/main" xmlns:r="http://schemas.openxmlformats.org/officeDocument/2006/relationships" xmlns:p="http://schemas.openxmlformats.org/presentationml/2006/main">
  <p:tag name="OTLMARKERSHAPE" val="OTL"/>
</p:tagLst>
</file>

<file path=ppt/tags/tag490.xml><?xml version="1.0" encoding="utf-8"?>
<p:tagLst xmlns:a="http://schemas.openxmlformats.org/drawingml/2006/main" xmlns:r="http://schemas.openxmlformats.org/officeDocument/2006/relationships" xmlns:p="http://schemas.openxmlformats.org/presentationml/2006/main">
  <p:tag name="OTLMARKERSHAPE" val="OTL"/>
</p:tagLst>
</file>

<file path=ppt/tags/tag491.xml><?xml version="1.0" encoding="utf-8"?>
<p:tagLst xmlns:a="http://schemas.openxmlformats.org/drawingml/2006/main" xmlns:r="http://schemas.openxmlformats.org/officeDocument/2006/relationships" xmlns:p="http://schemas.openxmlformats.org/presentationml/2006/main">
  <p:tag name="OTLMARKERSHAPE" val="OTL"/>
</p:tagLst>
</file>

<file path=ppt/tags/tag492.xml><?xml version="1.0" encoding="utf-8"?>
<p:tagLst xmlns:a="http://schemas.openxmlformats.org/drawingml/2006/main" xmlns:r="http://schemas.openxmlformats.org/officeDocument/2006/relationships" xmlns:p="http://schemas.openxmlformats.org/presentationml/2006/main">
  <p:tag name="OTLMARKERSHAPE" val="OTL"/>
</p:tagLst>
</file>

<file path=ppt/tags/tag493.xml><?xml version="1.0" encoding="utf-8"?>
<p:tagLst xmlns:a="http://schemas.openxmlformats.org/drawingml/2006/main" xmlns:r="http://schemas.openxmlformats.org/officeDocument/2006/relationships" xmlns:p="http://schemas.openxmlformats.org/presentationml/2006/main">
  <p:tag name="OTLMARKERSHAPE" val="OTL"/>
</p:tagLst>
</file>

<file path=ppt/tags/tag494.xml><?xml version="1.0" encoding="utf-8"?>
<p:tagLst xmlns:a="http://schemas.openxmlformats.org/drawingml/2006/main" xmlns:r="http://schemas.openxmlformats.org/officeDocument/2006/relationships" xmlns:p="http://schemas.openxmlformats.org/presentationml/2006/main">
  <p:tag name="OTLMARKERSHAPE" val="OTL"/>
</p:tagLst>
</file>

<file path=ppt/tags/tag495.xml><?xml version="1.0" encoding="utf-8"?>
<p:tagLst xmlns:a="http://schemas.openxmlformats.org/drawingml/2006/main" xmlns:r="http://schemas.openxmlformats.org/officeDocument/2006/relationships" xmlns:p="http://schemas.openxmlformats.org/presentationml/2006/main">
  <p:tag name="OTLMARKERSHAPE" val="OTL"/>
</p:tagLst>
</file>

<file path=ppt/tags/tag496.xml><?xml version="1.0" encoding="utf-8"?>
<p:tagLst xmlns:a="http://schemas.openxmlformats.org/drawingml/2006/main" xmlns:r="http://schemas.openxmlformats.org/officeDocument/2006/relationships" xmlns:p="http://schemas.openxmlformats.org/presentationml/2006/main">
  <p:tag name="OTLMARKERSHAPE" val="OTL"/>
</p:tagLst>
</file>

<file path=ppt/tags/tag497.xml><?xml version="1.0" encoding="utf-8"?>
<p:tagLst xmlns:a="http://schemas.openxmlformats.org/drawingml/2006/main" xmlns:r="http://schemas.openxmlformats.org/officeDocument/2006/relationships" xmlns:p="http://schemas.openxmlformats.org/presentationml/2006/main">
  <p:tag name="OTLMARKERSHAPE" val="OTL"/>
</p:tagLst>
</file>

<file path=ppt/tags/tag498.xml><?xml version="1.0" encoding="utf-8"?>
<p:tagLst xmlns:a="http://schemas.openxmlformats.org/drawingml/2006/main" xmlns:r="http://schemas.openxmlformats.org/officeDocument/2006/relationships" xmlns:p="http://schemas.openxmlformats.org/presentationml/2006/main">
  <p:tag name="OTLMARKERSHAPE" val="OTL"/>
</p:tagLst>
</file>

<file path=ppt/tags/tag499.xml><?xml version="1.0" encoding="utf-8"?>
<p:tagLst xmlns:a="http://schemas.openxmlformats.org/drawingml/2006/main" xmlns:r="http://schemas.openxmlformats.org/officeDocument/2006/relationships" xmlns:p="http://schemas.openxmlformats.org/presentationml/2006/main">
  <p:tag name="OTLMARKERSHAPE" val="OTL"/>
</p:tagLst>
</file>

<file path=ppt/tags/tag5.xml><?xml version="1.0" encoding="utf-8"?>
<p:tagLst xmlns:a="http://schemas.openxmlformats.org/drawingml/2006/main" xmlns:r="http://schemas.openxmlformats.org/officeDocument/2006/relationships" xmlns:p="http://schemas.openxmlformats.org/presentationml/2006/main">
  <p:tag name="OTLMARKERSHAPE" val="OTL"/>
</p:tagLst>
</file>

<file path=ppt/tags/tag50.xml><?xml version="1.0" encoding="utf-8"?>
<p:tagLst xmlns:a="http://schemas.openxmlformats.org/drawingml/2006/main" xmlns:r="http://schemas.openxmlformats.org/officeDocument/2006/relationships" xmlns:p="http://schemas.openxmlformats.org/presentationml/2006/main">
  <p:tag name="OTLMARKERSHAPE" val="OTL"/>
</p:tagLst>
</file>

<file path=ppt/tags/tag500.xml><?xml version="1.0" encoding="utf-8"?>
<p:tagLst xmlns:a="http://schemas.openxmlformats.org/drawingml/2006/main" xmlns:r="http://schemas.openxmlformats.org/officeDocument/2006/relationships" xmlns:p="http://schemas.openxmlformats.org/presentationml/2006/main">
  <p:tag name="OTLMARKERSHAPE" val="OTL"/>
</p:tagLst>
</file>

<file path=ppt/tags/tag501.xml><?xml version="1.0" encoding="utf-8"?>
<p:tagLst xmlns:a="http://schemas.openxmlformats.org/drawingml/2006/main" xmlns:r="http://schemas.openxmlformats.org/officeDocument/2006/relationships" xmlns:p="http://schemas.openxmlformats.org/presentationml/2006/main">
  <p:tag name="OTLMARKERSHAPE" val="OTL"/>
</p:tagLst>
</file>

<file path=ppt/tags/tag502.xml><?xml version="1.0" encoding="utf-8"?>
<p:tagLst xmlns:a="http://schemas.openxmlformats.org/drawingml/2006/main" xmlns:r="http://schemas.openxmlformats.org/officeDocument/2006/relationships" xmlns:p="http://schemas.openxmlformats.org/presentationml/2006/main">
  <p:tag name="OTLMARKERSHAPE" val="OTL"/>
</p:tagLst>
</file>

<file path=ppt/tags/tag503.xml><?xml version="1.0" encoding="utf-8"?>
<p:tagLst xmlns:a="http://schemas.openxmlformats.org/drawingml/2006/main" xmlns:r="http://schemas.openxmlformats.org/officeDocument/2006/relationships" xmlns:p="http://schemas.openxmlformats.org/presentationml/2006/main">
  <p:tag name="OTLMARKERSHAPE" val="OTL"/>
</p:tagLst>
</file>

<file path=ppt/tags/tag504.xml><?xml version="1.0" encoding="utf-8"?>
<p:tagLst xmlns:a="http://schemas.openxmlformats.org/drawingml/2006/main" xmlns:r="http://schemas.openxmlformats.org/officeDocument/2006/relationships" xmlns:p="http://schemas.openxmlformats.org/presentationml/2006/main">
  <p:tag name="OTLMARKERSHAPE" val="OTL"/>
</p:tagLst>
</file>

<file path=ppt/tags/tag51.xml><?xml version="1.0" encoding="utf-8"?>
<p:tagLst xmlns:a="http://schemas.openxmlformats.org/drawingml/2006/main" xmlns:r="http://schemas.openxmlformats.org/officeDocument/2006/relationships" xmlns:p="http://schemas.openxmlformats.org/presentationml/2006/main">
  <p:tag name="OTLMARKERSHAPE" val="OTL"/>
</p:tagLst>
</file>

<file path=ppt/tags/tag52.xml><?xml version="1.0" encoding="utf-8"?>
<p:tagLst xmlns:a="http://schemas.openxmlformats.org/drawingml/2006/main" xmlns:r="http://schemas.openxmlformats.org/officeDocument/2006/relationships" xmlns:p="http://schemas.openxmlformats.org/presentationml/2006/main">
  <p:tag name="OTLMARKERSHAPE" val="OTL"/>
</p:tagLst>
</file>

<file path=ppt/tags/tag53.xml><?xml version="1.0" encoding="utf-8"?>
<p:tagLst xmlns:a="http://schemas.openxmlformats.org/drawingml/2006/main" xmlns:r="http://schemas.openxmlformats.org/officeDocument/2006/relationships" xmlns:p="http://schemas.openxmlformats.org/presentationml/2006/main">
  <p:tag name="OTLMARKERSHAPE" val="OTL"/>
</p:tagLst>
</file>

<file path=ppt/tags/tag54.xml><?xml version="1.0" encoding="utf-8"?>
<p:tagLst xmlns:a="http://schemas.openxmlformats.org/drawingml/2006/main" xmlns:r="http://schemas.openxmlformats.org/officeDocument/2006/relationships" xmlns:p="http://schemas.openxmlformats.org/presentationml/2006/main">
  <p:tag name="OTLMARKERSHAPE" val="OTL"/>
</p:tagLst>
</file>

<file path=ppt/tags/tag55.xml><?xml version="1.0" encoding="utf-8"?>
<p:tagLst xmlns:a="http://schemas.openxmlformats.org/drawingml/2006/main" xmlns:r="http://schemas.openxmlformats.org/officeDocument/2006/relationships" xmlns:p="http://schemas.openxmlformats.org/presentationml/2006/main">
  <p:tag name="OTLMARKERSHAPE" val="OTL"/>
</p:tagLst>
</file>

<file path=ppt/tags/tag56.xml><?xml version="1.0" encoding="utf-8"?>
<p:tagLst xmlns:a="http://schemas.openxmlformats.org/drawingml/2006/main" xmlns:r="http://schemas.openxmlformats.org/officeDocument/2006/relationships" xmlns:p="http://schemas.openxmlformats.org/presentationml/2006/main">
  <p:tag name="OTLMARKERSHAPE" val="OTL"/>
</p:tagLst>
</file>

<file path=ppt/tags/tag57.xml><?xml version="1.0" encoding="utf-8"?>
<p:tagLst xmlns:a="http://schemas.openxmlformats.org/drawingml/2006/main" xmlns:r="http://schemas.openxmlformats.org/officeDocument/2006/relationships" xmlns:p="http://schemas.openxmlformats.org/presentationml/2006/main">
  <p:tag name="OTLMARKERSHAPE" val="OTL"/>
</p:tagLst>
</file>

<file path=ppt/tags/tag58.xml><?xml version="1.0" encoding="utf-8"?>
<p:tagLst xmlns:a="http://schemas.openxmlformats.org/drawingml/2006/main" xmlns:r="http://schemas.openxmlformats.org/officeDocument/2006/relationships" xmlns:p="http://schemas.openxmlformats.org/presentationml/2006/main">
  <p:tag name="OTLMARKERSHAPE" val="OTL"/>
</p:tagLst>
</file>

<file path=ppt/tags/tag59.xml><?xml version="1.0" encoding="utf-8"?>
<p:tagLst xmlns:a="http://schemas.openxmlformats.org/drawingml/2006/main" xmlns:r="http://schemas.openxmlformats.org/officeDocument/2006/relationships" xmlns:p="http://schemas.openxmlformats.org/presentationml/2006/main">
  <p:tag name="OTLMARKERSHAPE" val="OTL"/>
</p:tagLst>
</file>

<file path=ppt/tags/tag6.xml><?xml version="1.0" encoding="utf-8"?>
<p:tagLst xmlns:a="http://schemas.openxmlformats.org/drawingml/2006/main" xmlns:r="http://schemas.openxmlformats.org/officeDocument/2006/relationships" xmlns:p="http://schemas.openxmlformats.org/presentationml/2006/main">
  <p:tag name="OTLMARKERSHAPE" val="OTL"/>
</p:tagLst>
</file>

<file path=ppt/tags/tag60.xml><?xml version="1.0" encoding="utf-8"?>
<p:tagLst xmlns:a="http://schemas.openxmlformats.org/drawingml/2006/main" xmlns:r="http://schemas.openxmlformats.org/officeDocument/2006/relationships" xmlns:p="http://schemas.openxmlformats.org/presentationml/2006/main">
  <p:tag name="OTLMARKERSHAPE" val="OTL"/>
</p:tagLst>
</file>

<file path=ppt/tags/tag61.xml><?xml version="1.0" encoding="utf-8"?>
<p:tagLst xmlns:a="http://schemas.openxmlformats.org/drawingml/2006/main" xmlns:r="http://schemas.openxmlformats.org/officeDocument/2006/relationships" xmlns:p="http://schemas.openxmlformats.org/presentationml/2006/main">
  <p:tag name="OTLMARKERSHAPE" val="OTL"/>
</p:tagLst>
</file>

<file path=ppt/tags/tag62.xml><?xml version="1.0" encoding="utf-8"?>
<p:tagLst xmlns:a="http://schemas.openxmlformats.org/drawingml/2006/main" xmlns:r="http://schemas.openxmlformats.org/officeDocument/2006/relationships" xmlns:p="http://schemas.openxmlformats.org/presentationml/2006/main">
  <p:tag name="OTLMARKERSHAPE" val="OTL"/>
</p:tagLst>
</file>

<file path=ppt/tags/tag63.xml><?xml version="1.0" encoding="utf-8"?>
<p:tagLst xmlns:a="http://schemas.openxmlformats.org/drawingml/2006/main" xmlns:r="http://schemas.openxmlformats.org/officeDocument/2006/relationships" xmlns:p="http://schemas.openxmlformats.org/presentationml/2006/main">
  <p:tag name="OTLMARKERSHAPE" val="OTL"/>
</p:tagLst>
</file>

<file path=ppt/tags/tag64.xml><?xml version="1.0" encoding="utf-8"?>
<p:tagLst xmlns:a="http://schemas.openxmlformats.org/drawingml/2006/main" xmlns:r="http://schemas.openxmlformats.org/officeDocument/2006/relationships" xmlns:p="http://schemas.openxmlformats.org/presentationml/2006/main">
  <p:tag name="OTLMARKERSHAPE" val="OTL"/>
</p:tagLst>
</file>

<file path=ppt/tags/tag65.xml><?xml version="1.0" encoding="utf-8"?>
<p:tagLst xmlns:a="http://schemas.openxmlformats.org/drawingml/2006/main" xmlns:r="http://schemas.openxmlformats.org/officeDocument/2006/relationships" xmlns:p="http://schemas.openxmlformats.org/presentationml/2006/main">
  <p:tag name="OTLMARKERSHAPE" val="OTL"/>
</p:tagLst>
</file>

<file path=ppt/tags/tag66.xml><?xml version="1.0" encoding="utf-8"?>
<p:tagLst xmlns:a="http://schemas.openxmlformats.org/drawingml/2006/main" xmlns:r="http://schemas.openxmlformats.org/officeDocument/2006/relationships" xmlns:p="http://schemas.openxmlformats.org/presentationml/2006/main">
  <p:tag name="OTLMARKERSHAPE" val="OTL"/>
</p:tagLst>
</file>

<file path=ppt/tags/tag67.xml><?xml version="1.0" encoding="utf-8"?>
<p:tagLst xmlns:a="http://schemas.openxmlformats.org/drawingml/2006/main" xmlns:r="http://schemas.openxmlformats.org/officeDocument/2006/relationships" xmlns:p="http://schemas.openxmlformats.org/presentationml/2006/main">
  <p:tag name="OTLMARKERSHAPE" val="OTL"/>
</p:tagLst>
</file>

<file path=ppt/tags/tag68.xml><?xml version="1.0" encoding="utf-8"?>
<p:tagLst xmlns:a="http://schemas.openxmlformats.org/drawingml/2006/main" xmlns:r="http://schemas.openxmlformats.org/officeDocument/2006/relationships" xmlns:p="http://schemas.openxmlformats.org/presentationml/2006/main">
  <p:tag name="OTLMARKERSHAPE" val="OTL"/>
</p:tagLst>
</file>

<file path=ppt/tags/tag69.xml><?xml version="1.0" encoding="utf-8"?>
<p:tagLst xmlns:a="http://schemas.openxmlformats.org/drawingml/2006/main" xmlns:r="http://schemas.openxmlformats.org/officeDocument/2006/relationships" xmlns:p="http://schemas.openxmlformats.org/presentationml/2006/main">
  <p:tag name="OTLMARKERSHAPE" val="OTL"/>
</p:tagLst>
</file>

<file path=ppt/tags/tag7.xml><?xml version="1.0" encoding="utf-8"?>
<p:tagLst xmlns:a="http://schemas.openxmlformats.org/drawingml/2006/main" xmlns:r="http://schemas.openxmlformats.org/officeDocument/2006/relationships" xmlns:p="http://schemas.openxmlformats.org/presentationml/2006/main">
  <p:tag name="OTLMARKERSHAPE" val="OTL"/>
</p:tagLst>
</file>

<file path=ppt/tags/tag70.xml><?xml version="1.0" encoding="utf-8"?>
<p:tagLst xmlns:a="http://schemas.openxmlformats.org/drawingml/2006/main" xmlns:r="http://schemas.openxmlformats.org/officeDocument/2006/relationships" xmlns:p="http://schemas.openxmlformats.org/presentationml/2006/main">
  <p:tag name="OTLMARKERSHAPE" val="OTL"/>
</p:tagLst>
</file>

<file path=ppt/tags/tag71.xml><?xml version="1.0" encoding="utf-8"?>
<p:tagLst xmlns:a="http://schemas.openxmlformats.org/drawingml/2006/main" xmlns:r="http://schemas.openxmlformats.org/officeDocument/2006/relationships" xmlns:p="http://schemas.openxmlformats.org/presentationml/2006/main">
  <p:tag name="OTLMARKERSHAPE" val="OTL"/>
</p:tagLst>
</file>

<file path=ppt/tags/tag72.xml><?xml version="1.0" encoding="utf-8"?>
<p:tagLst xmlns:a="http://schemas.openxmlformats.org/drawingml/2006/main" xmlns:r="http://schemas.openxmlformats.org/officeDocument/2006/relationships" xmlns:p="http://schemas.openxmlformats.org/presentationml/2006/main">
  <p:tag name="OTLMARKERSHAPE" val="OTL"/>
</p:tagLst>
</file>

<file path=ppt/tags/tag73.xml><?xml version="1.0" encoding="utf-8"?>
<p:tagLst xmlns:a="http://schemas.openxmlformats.org/drawingml/2006/main" xmlns:r="http://schemas.openxmlformats.org/officeDocument/2006/relationships" xmlns:p="http://schemas.openxmlformats.org/presentationml/2006/main">
  <p:tag name="__PART_0" val="eyIkaWQiOiIxIiwiQ3VsdHVyZUluZm9OYW1lIjoiZnItQ0giLCJTdHlsZU5hbWUiOiJTdGFuZGFyZCIsIklzVGVtcGxhdGUiOmZhbHNlLCJWZXJzaW9uIjp7IiRpZCI6IjIiLCJWZXJzaW9uIjoiMy4wLjEiLCJPcmlnaW5hbEFzc2VtYmx5VmVyc2lvbiI6IjMuMDEuMDY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UsIkxlZnQiOjAsIlJpZ2h0IjowLCJCb3R0b20iOjV9LCJCYWNrZ3JvdW5kIjp7IiRpZCI6IjgiLCJDb2xvciI6eyIkaWQiOiI5IiwiQSI6MjU1LCJSIjo2OCwiRyI6ODQsIkIiOjEwNn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g5LCJSIjowLCJHIjowLCJCIjowfX0sIklzVmlzaWJsZSI6dHJ1ZSwiV2lkdGgiOjAuMCwiSGVpZ2h0IjowLjAsIkJvcmRlclN0eWxlIjpudWxsLCJQYXJlbnRTdHlsZSI6bnVsbH0sIkxlZnRFbmRDYXBzU3R5bGUiOnsiJGlkIjoiMjEiLCJGb250U2V0dGluZ3MiOnsiJGlkIjoiMjIiLCJGb250U2l6ZSI6MTgsIkZvbnROYW1lIjoiQ2FsaWJyaSIsIklzQm9sZCI6dHJ1ZSwiSXNJdGFsaWMiOmZhbHNlLCJJc1VuZGVybGluZWQiOmZhbHNlLCJQYXJlbnRTdHlsZSI6bnVsbH0sIkF1dG9TaXplIjowLCJGb3JlZ3JvdW5kIjp7IiRpZCI6IjIzIiwiQ29sb3IiOnsiJGlkIjoiMjQiLCJBIjoyNTUsIlIiOjE5MiwiRyI6ODAsIkIiOjc3fX0sIk1heFdpZHRoIjoiSW5maW5pdHkiLCJNYXhIZWlnaHQiOiJJbmZpbml0eSIsIlNtYXJ0Rm9yZWdyb3VuZElzQWN0aXZlIjpmYWxzZSwiSG9yaXpvbnRhbEFsaWdubWVudCI6MCwiVmVydGljYWxBbGlnbm1lbnQiOjAsIlNtYXJ0Rm9yZWdyb3VuZCI6bnVsbCwiTWFyZ2luIjp7IiRpZCI6IjI1IiwiVG9wIjowLCJMZWZ0IjoyNSwiUmlnaHQiOjAsIkJvdHRvbSI6MH0sIlBhZGRpbmciOnsiJGlkIjoiMjYiLCJUb3AiOjAsIkxlZnQiOjAsIlJpZ2h0IjowLCJCb3R0b20iOjB9LCJCYWNrZ3JvdW5kIjp7IiRpZCI6IjI3IiwiQ29sb3IiOnsiJHJlZiI6IjIwIn19LCJJc1Zpc2libGUiOnRydWUsIldpZHRoIjowLjAsIkhlaWdodCI6MC4wLCJCb3JkZXJTdHlsZSI6bnVsbCwiUGFyZW50U3R5bGUiOm51bGx9LCJUb2RheVRleHRTdHlsZSI6eyIkaWQiOiIyOCIsIkZvbnRTZXR0aW5ncyI6eyIkaWQiOiIyOSIsIkZvbnRTaXplIjoxMiwiRm9udE5hbWUiOiJDYWxpYnJpIiwiSXNCb2xkIjpmYWxzZSwiSXNJdGFsaWMiOmZhbHNlLCJJc1VuZGVybGluZWQiOmZhbHNlLCJQYXJlbnRTdHlsZSI6bnVsbH0sIkF1dG9TaXplIjowLCJGb3JlZ3JvdW5kIjp7IiRpZCI6IjMwIiwiQ29sb3IiOnsiJGlkIjoiMzEiLCJBIjoyNTUsIlIiOjAsIkciOjAsIkIiOjB9fSwiTWF4V2lkdGgiOjIwMC4wLCJNYXhIZWlnaHQiOiJJbmZpbml0eSIsIlNtYXJ0Rm9yZWdyb3VuZElzQWN0aXZlIjpmYWxzZSwiSG9yaXpvbnRhbEFsaWdubWVudCI6MCwiVmVydGljYWxBbGlnbm1lbnQiOjAsIlNtYXJ0Rm9yZWdyb3VuZCI6bnVsbCwiTWFyZ2luIjp7IiRpZCI6IjMyIiwiVG9wIjowLCJMZWZ0IjowLCJSaWdodCI6MCwiQm90dG9tIjowfSwiUGFkZGluZyI6eyIkaWQiOiIzMyIsIlRvcCI6MCwiTGVmdCI6MCwiUmlnaHQiOjAsIkJvdHRvbSI6MH0sIkJhY2tncm91bmQiOnsiJGlkIjoiMzQiLCJDb2xvciI6eyIkcmVmIjoiMjAifX0sIklzVmlzaWJsZSI6dHJ1ZSwiV2lkdGgiOjAuMCwiSGVpZ2h0IjowLjAsIkJvcmRlclN0eWxlIjpudWxsLCJQYXJlbnRTdHlsZSI6bnVsbH0sIlRvZGF5TWFya2VyU3R5bGUiOnsiJGlkIjoiMzUiLCJNYXJnaW4iOnsiJGlkIjoiMzYiLCJUb3AiOjAsIkxlZnQiOjAsIlJpZ2h0IjowLCJCb3R0b20iOjB9LCJQYWRkaW5nIjp7IiRpZCI6IjM3IiwiVG9wIjowLCJMZWZ0IjowLCJSaWdodCI6MCwiQm90dG9tIjowfSwiQmFja2dyb3VuZCI6eyIkaWQiOiIzOCIsIkNvbG9yIjp7IiRpZCI6IjM5IiwiQSI6MjU1LCJSIjoyNTUsIkciOjAsIkIiOjB9fSwiSXNWaXNpYmxlIjp0cnVlLCJXaWR0aCI6MC4wLCJIZWlnaHQiOjAuMCwiQm9yZGVyU3R5bGUiOm51bGwsIlBhcmVudFN0eWxlIjpudWxsfSwiU2NhbGVTdHlsZSI6eyIkaWQiOiI0MCIsIlNob3dTZWdtZW50U2VwYXJhdG9ycyI6dHJ1ZSwiU2VnbWVudFNlcGFyYXRvck9wYWNpdHkiOjMwLCJGb250U2V0dGluZ3MiOnsiJGlkIjoiNDEiLCJGb250U2l6ZSI6MTIsIkZvbnROYW1lIjoiQ2FsaWJyaSIsIklzQm9sZCI6ZmFsc2UsIklzSXRhbGljIjpmYWxzZSwiSXNVbmRlcmxpbmVkIjpmYWxzZSwiUGFyZW50U3R5bGUiOm51bGx9LCJBdXRvU2l6ZSI6MCwiRm9yZWdyb3VuZCI6eyIkaWQiOiI0MiIsIkNvbG9yIjp7IiRpZCI6IjQzIiwiQSI6MjU1LCJSIjoyNTUsIkciOjI1NSwiQiI6MjU1fX0sIk1heFdpZHRoIjoyMDAuMCwiTWF4SGVpZ2h0IjoiSW5maW5pdHkiLCJTbWFydEZvcmVncm91bmRJc0FjdGl2ZSI6ZmFsc2UsIkhvcml6b250YWxBbGlnbm1lbnQiOjAsIlZlcnRpY2FsQWxpZ25tZW50IjoxLCJTbWFydEZvcmVncm91bmQiOm51bGwsIk1hcmdpbiI6eyIkaWQiOiI0NCIsIlRvcCI6MCwiTGVmdCI6NSwiUmlnaHQiOjAsIkJvdHRvbSI6MH0sIlBhZGRpbmciOnsiJGlkIjoiNDUiLCJUb3AiOjAsIkxlZnQiOjAsIlJpZ2h0IjowLCJCb3R0b20iOjB9LCJCYWNrZ3JvdW5kIjp7IiRpZCI6IjQ2IiwiQ29sb3IiOnsiJHJlZiI6IjIwIn19LCJJc1Zpc2libGUiOnRydWUsIldpZHRoIjowLjAsIkhlaWdodCI6MC4wLCJCb3JkZXJTdHlsZSI6bnVsbCwiUGFyZW50U3R5bGUiOm51bGx9LCJFbGFwc2VkVGltZUJhY2tncm91bmQiOnsiJGlkIjoiNDciLCJDb2xvciI6eyIkaWQiOiI0OCIsIkEiOjE5MSwiUiI6MjU1LCJHIjowLCJCIjowfX0sIkFwcGVuZFllYXJPblllYXJDaGFuZ2UiOnRydWUsIkVsYXBzZWRUaW1lRm9ybWF0IjoyLCJUb2RheU1hcmtlclBvc2l0aW9uIjozLCJRdWlja1Bvc2l0aW9uIjoxLCJBYnNvbHV0ZVBvc2l0aW9uIjoxNzIuNSwiTWFyZ2luIjp7IiRpZCI6IjQ5IiwiVG9wIjowLCJMZWZ0IjoxMCwiUmlnaHQiOjEwLCJCb3R0b20iOjB9LCJQYWRkaW5nIjp7IiRpZCI6IjUwIiwiVG9wIjowLCJMZWZ0IjowLCJSaWdodCI6MCwiQm90dG9tIjowfSwiQmFja2dyb3VuZCI6eyIkaWQiOiI1MSIsIkNvbG9yIjp7IiRpZCI6IjUyIiwiQSI6MjU1LCJSIjozMSwiRyI6NzMsIkIiOjEyNX19LCJJc1Zpc2libGUiOnRydWUsIldpZHRoIjowLjAsIkhlaWdodCI6MC4wLCJCb3JkZXJTdHlsZSI6bnVsbCwiUGFyZW50U3R5bGUiOm51bGx9LCJEZWZhdWx0TWlsZXN0b25lU3R5bGUiOnsiJGlkIjoiNTMiLCJTaGFwZSI6MiwiQ29ubmVjdG9yTWFyZ2luIjp7IiRpZCI6IjU0IiwiVG9wIjowLCJMZWZ0IjoyLCJSaWdodCI6MiwiQm90dG9tIjowfSwiQ29ubmVjdG9yU3R5bGUiOnsiJGlkIjoiNTUiLCJMaW5lQ29sb3IiOnsiJGlkIjoiNTYiLCIkdHlwZSI6Ik5MUkUuQ29tbW9uLkRvbS5Tb2xpZENvbG9yQnJ1c2gsIE5MUkUuQ29tbW9uIiwiQ29sb3IiOnsiJGlkIjoiNTciLCJBIjoyNTUsIlIiOjMxLCJHIjo3MywiQiI6MTI2fX0sIkxpbmVXZWlnaHQiOjEuMCwiTGluZVR5cGUiOjAsIlBhcmVudFN0eWxlIjpudWxsfSwiSXNCZWxvd1RpbWViYW5kIjpmYWxzZSwiSGlkZURhdGUiOmZhbHNlLCJTaGFwZVNpemUiOjEsIlNwYWNpbmciOjEuMCwiUGFkZGluZyI6eyIkaWQiOiI1OCIsIlRvcCI6NywiTGVmdCI6MywiUmlnaHQiOjAsIkJvdHRvbSI6Mn0sIlNoYXBlU3R5bGUiOnsiJGlkIjoiNTkiLCJNYXJnaW4iOnsiJGlkIjoiNjAiLCJUb3AiOjAsIkxlZnQiOjAsIlJpZ2h0IjowLCJCb3R0b20iOjB9LCJQYWRkaW5nIjp7IiRpZCI6IjYxIiwiVG9wIjowLCJMZWZ0IjowLCJSaWdodCI6MCwiQm90dG9tIjowfSwiQmFja2dyb3VuZCI6bnVsbCwiSXNWaXNpYmxlIjp0cnVlLCJXaWR0aCI6MTguMCwiSGVpZ2h0IjoyMC4wLCJCb3JkZXJTdHlsZSI6eyIkaWQiOiI2MiIsIkxpbmVDb2xvciI6eyIkaWQiOiI2MyIsIiR0eXBlIjoiTkxSRS5Db21tb24uRG9tLlNvbGlkQ29sb3JCcnVzaCwgTkxSRS5Db21tb24iLCJDb2xvciI6eyIkaWQiOiI2NCIsIkEiOjI1NSwiUiI6MjU1LCJHIjowLCJCIjowfX0sIkxpbmVXZWlnaHQiOjAuMCwiTGluZVR5cGUiOjAsIlBhcmVudFN0eWxlIjpudWxsfSwiUGFyZW50U3R5bGUiOm51bGx9LCJUaXRsZVN0eWxlIjp7IiRpZCI6IjY1IiwiRm9udFNldHRpbmdzIjp7IiRpZCI6IjY2IiwiRm9udFNpemUiOjExLCJGb250TmFtZSI6IkNhbGlicmkiLCJJc0JvbGQiOnRydWUsIklzSXRhbGljIjpmYWxzZSwiSXNVbmRlcmxpbmVkIjpmYWxzZSwiUGFyZW50U3R5bGUiOm51bGx9LCJBdXRvU2l6ZSI6MCwiRm9yZWdyb3VuZCI6eyIkaWQiOiI2NyIsIkNvbG9yIjp7IiRpZCI6IjY4IiwiQSI6MjU1LCJSIjowLCJHIjowLCJCIjowfX0sIk1heFdpZHRoIjoyMDAuMCwiTWF4SGVpZ2h0IjoiSW5maW5pdHkiLCJTbWFydEZvcmVncm91bmRJc0FjdGl2ZSI6ZmFsc2UsIkhvcml6b250YWxBbGlnbm1lbnQiOjAsIlZlcnRpY2FsQWxpZ25tZW50IjowLCJTbWFydEZvcmVncm91bmQiOm51bGwsIk1hcmdpbiI6eyIkaWQiOiI2OSIsIlRvcCI6MCwiTGVmdCI6MCwiUmlnaHQiOjAsIkJvdHRvbSI6MH0sIlBhZGRpbmciOnsiJGlkIjoiNzAiLCJUb3AiOjAsIkxlZnQiOjAsIlJpZ2h0IjowLCJCb3R0b20iOjB9LCJCYWNrZ3JvdW5kIjp7IiRpZCI6IjcxIiwiQ29sb3IiOnsiJHJlZiI6IjIwIn19LCJJc1Zpc2libGUiOnRydWUsIldpZHRoIjowLjAsIkhlaWdodCI6MC4wLCJCb3JkZXJTdHlsZSI6bnVsbCwiUGFyZW50U3R5bGUiOm51bGx9LCJEYXRlU3R5bGUiOnsiJGlkIjoiNzIiLCJGb250U2V0dGluZ3MiOnsiJGlkIjoiNzMiLCJGb250U2l6ZSI6MTAsIkZvbnROYW1lIjoiQ2FsaWJyaSIsIklzQm9sZCI6ZmFsc2UsIklzSXRhbGljIjpmYWxzZSwiSXNVbmRlcmxpbmVkIjpmYWxzZSwiUGFyZW50U3R5bGUiOm51bGx9LCJBdXRvU2l6ZSI6MCwiRm9yZWdyb3VuZCI6eyIkaWQiOiI3NCIsIkNvbG9yIjp7IiRpZCI6Ijc1IiwiQSI6MjU1LCJSIjozMSwiRyI6NzMsIkIiOjEyNn19LCJNYXhXaWR0aCI6MjAwLjAsIk1heEhlaWdodCI6IkluZmluaXR5IiwiU21hcnRGb3JlZ3JvdW5kSXNBY3RpdmUiOmZhbHNlLCJIb3Jpem9udGFsQWxpZ25tZW50IjowLCJWZXJ0aWNhbEFsaWdubWVudCI6MCwiU21hcnRGb3JlZ3JvdW5kIjpudWxsLCJNYXJnaW4iOnsiJGlkIjoiNzYiLCJUb3AiOjAsIkxlZnQiOjAsIlJpZ2h0IjowLCJCb3R0b20iOjB9LCJQYWRkaW5nIjp7IiRpZCI6Ijc3IiwiVG9wIjowLCJMZWZ0IjowLCJSaWdodCI6MCwiQm90dG9tIjowfSwiQmFja2dyb3VuZCI6eyIkaWQiOiI3OCIsIkNvbG9yIjp7IiRyZWYiOiIyMCJ9fSwiSXNWaXNpYmxlIjp0cnVlLCJXaWR0aCI6MC4wLCJIZWlnaHQiOjAuMCwiQm9yZGVyU3R5bGUiOm51bGwsIlBhcmVudFN0eWxlIjpudWxsfSwiRGF0ZUZvcm1hdCI6eyIkaWQiOiI3OSIsIkZvcm1hdFN0cmluZyI6Ik0vZC95eXl5IiwiU2VwYXJhdG9yIjoiLyIsIlVzZUludGVybmF0aW9uYWxEYXRlRm9ybWF0IjpmYWxzZX0sIklzVmlzaWJsZSI6dHJ1ZSwiUGFyZW50U3R5bGUiOm51bGx9LCJEZWZhdWx0VGFza1N0eWxlIjp7IiRpZCI6IjgwIiwiU2hhcGUiOjAsIlNoYXBlVGhpY2tuZXNzIjoxLCJEdXJhdGlvbkZvcm1hdCI6MCwiSW5jbHVkZU5vbldvcmtpbmdEYXlzSW5EdXJhdGlvbiI6dHJ1ZSwiUGVyY2VudGFnZUNvbXBsZXRlU3R5bGUiOnsiJGlkIjoiODEiLCJGb250U2V0dGluZ3MiOnsiJGlkIjoiODIiLCJGb250U2l6ZSI6MTAsIkZvbnROYW1lIjoiQ2FsaWJyaSIsIklzQm9sZCI6ZmFsc2UsIklzSXRhbGljIjpmYWxzZSwiSXNVbmRlcmxpbmVkIjpmYWxzZSwiUGFyZW50U3R5bGUiOm51bGx9LCJBdXRvU2l6ZSI6MCwiRm9yZWdyb3VuZCI6eyIkaWQiOiI4MyIsIkNvbG9yIjp7IiRpZCI6Ijg0IiwiQSI6MjU1LCJSIjoxOTIsIkciOjgwLCJCIjo3N319LCJNYXhXaWR0aCI6MjAwLjAsIk1heEhlaWdodCI6IkluZmluaXR5IiwiU21hcnRGb3JlZ3JvdW5kSXNBY3RpdmUiOmZhbHNlLCJIb3Jpem9udGFsQWxpZ25tZW50IjowLCJWZXJ0aWNhbEFsaWdubWVudCI6MCwiU21hcnRGb3JlZ3JvdW5kIjpudWxsLCJNYXJnaW4iOnsiJGlkIjoiODUiLCJUb3AiOjAsIkxlZnQiOjAsIlJpZ2h0IjowLCJCb3R0b20iOjB9LCJQYWRkaW5nIjp7IiRpZCI6Ijg2IiwiVG9wIjowLCJMZWZ0IjowLCJSaWdodCI6MCwiQm90dG9tIjowfSwiQmFja2dyb3VuZCI6eyIkaWQiOiI4NyIsIkNvbG9yIjp7IiRyZWYiOiIyMCJ9fSwiSXNWaXNpYmxlIjp0cnVlLCJXaWR0aCI6MC4wLCJIZWlnaHQiOjAuMCwiQm9yZGVyU3R5bGUiOm51bGwsIlBhcmVudFN0eWxlIjpudWxsfSwiRHVyYXRpb25TdHlsZSI6eyIkaWQiOiI4OCIsIkZvbnRTZXR0aW5ncyI6eyIkaWQiOiI4OSIsIkZvbnRTaXplIjoxMCwiRm9udE5hbWUiOiJDYWxpYnJpIiwiSXNCb2xkIjpmYWxzZSwiSXNJdGFsaWMiOmZhbHNlLCJJc1VuZGVybGluZWQiOmZhbHNlLCJQYXJlbnRTdHlsZSI6bnVsbH0sIkF1dG9TaXplIjowLCJGb3JlZ3JvdW5kIjp7IiRpZCI6IjkwIiwiQ29sb3IiOnsiJGlkIjoiOTEiLCJBIjoyNTUsIlIiOjE5MiwiRyI6ODAsIkIiOjc3fX0sIk1heFdpZHRoIjoyMDAuMCwiTWF4SGVpZ2h0IjoiSW5maW5pdHkiLCJTbWFydEZvcmVncm91bmRJc0FjdGl2ZSI6ZmFsc2UsIkhvcml6b250YWxBbGlnbm1lbnQiOjAsIlZlcnRpY2FsQWxpZ25tZW50IjowLCJTbWFydEZvcmVncm91bmQiOm51bGwsIk1hcmdpbiI6eyIkaWQiOiI5MiIsIlRvcCI6MCwiTGVmdCI6MCwiUmlnaHQiOjAsIkJvdHRvbSI6MH0sIlBhZGRpbmciOnsiJGlkIjoiOTMiLCJUb3AiOjAsIkxlZnQiOjAsIlJpZ2h0IjowLCJCb3R0b20iOjB9LCJCYWNrZ3JvdW5kIjp7IiRpZCI6Ijk0IiwiQ29sb3IiOnsiJHJlZiI6IjIwIn19LCJJc1Zpc2libGUiOnRydWUsIldpZHRoIjowLjAsIkhlaWdodCI6MC4wLCJCb3JkZXJTdHlsZSI6bnVsbCwiUGFyZW50U3R5bGUiOm51bGx9LCJIb3Jpem9udGFsQ29ubmVjdG9yU3R5bGUiOnsiJGlkIjoiOTUiLCJMaW5lQ29sb3IiOnsiJGlkIjoiOTYiLCIkdHlwZSI6Ik5MUkUuQ29tbW9uLkRvbS5Tb2xpZENvbG9yQnJ1c2gsIE5MUkUuQ29tbW9uIiwiQ29sb3IiOnsiJGlkIjoiOTciLCJBIjoyNTUsIlIiOjIwNCwiRyI6MjA0LCJCIjoyMDR9fSwiTGluZVdlaWdodCI6MS4wLCJMaW5lVHlwZSI6MCwiUGFyZW50U3R5bGUiOm51bGx9LCJWZXJ0aWNhbENvbm5lY3RvclN0eWxlIjp7IiRpZCI6Ijk4IiwiTGluZUNvbG9yIjp7IiRpZCI6Ijk5IiwiJHR5cGUiOiJOTFJFLkNvbW1vbi5Eb20uU29saWRDb2xvckJydXNoLCBOTFJFLkNvbW1vbiIsIkNvbG9yIjp7IiRpZCI6IjEwMCIsIkEiOjI1NSwiUiI6MjA0LCJHIjoyMDQsIkIiOjIwNH19LCJMaW5lV2VpZ2h0IjowLjAsIkxpbmVUeXBlIjowLCJQYXJlbnRTdHlsZSI6bnVsbH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TAxIiwiTWFyZ2luIjp7IiRpZCI6IjEwMiIsIlRvcCI6MCwiTGVmdCI6NCwiUmlnaHQiOjQsIkJvdHRvbSI6MH0sIlBhZGRpbmciOnsiJGlkIjoiMTAzIiwiVG9wIjowLCJMZWZ0IjowLCJSaWdodCI6MCwiQm90dG9tIjowfSwiQmFja2dyb3VuZCI6bnVsbCwiSXNWaXNpYmxlIjp0cnVlLCJXaWR0aCI6MC4wLCJIZWlnaHQiOjE2LjAsIkJvcmRlclN0eWxlIjp7IiRpZCI6IjEwNCIsIkxpbmVDb2xvciI6eyIkaWQiOiIxMDUiLCIkdHlwZSI6Ik5MUkUuQ29tbW9uLkRvbS5Tb2xpZENvbG9yQnJ1c2gsIE5MUkUuQ29tbW9uIiwiQ29sb3IiOnsiJGlkIjoiMTA2IiwiQSI6MjU1LCJSIjoyNTUsIkciOjAsIkIiOjB9fSwiTGluZVdlaWdodCI6MC4wLCJMaW5lVHlwZSI6MCwiUGFyZW50U3R5bGUiOm51bGx9LCJQYXJlbnRTdHlsZSI6bnVsbH0sIlRpdGxlU3R5bGUiOnsiJGlkIjoiMTA3IiwiRm9udFNldHRpbmdzIjp7IiRpZCI6IjEwOCIsIkZvbnRTaXplIjoxMSwiRm9udE5hbWUiOiJDYWxpYnJpIiwiSXNCb2xkIjp0cnVlLCJJc0l0YWxpYyI6ZmFsc2UsIklzVW5kZXJsaW5lZCI6ZmFsc2UsIlBhcmVudFN0eWxlIjpudWxsfSwiQXV0b1NpemUiOjAsIkZvcmVncm91bmQiOnsiJGlkIjoiMTA5IiwiQ29sb3IiOnsiJGlkIjoiMTEwIiwiQSI6MjU1LCJSIjowLCJHIjowLCJCIjowfX0sIk1heFdpZHRoIjo3MjAuMCwiTWF4SGVpZ2h0IjoiSW5maW5pdHkiLCJTbWFydEZvcmVncm91bmRJc0FjdGl2ZSI6ZmFsc2UsIkhvcml6b250YWxBbGlnbm1lbnQiOjAsIlZlcnRpY2FsQWxpZ25tZW50IjowLCJTbWFydEZvcmVncm91bmQiOm51bGwsIk1hcmdpbiI6eyIkaWQiOiIxMTEiLCJUb3AiOjAsIkxlZnQiOjAsIlJpZ2h0IjowLCJCb3R0b20iOjB9LCJQYWRkaW5nIjp7IiRpZCI6IjExMiIsIlRvcCI6MCwiTGVmdCI6MCwiUmlnaHQiOjAsIkJvdHRvbSI6MH0sIkJhY2tncm91bmQiOnsiJGlkIjoiMTEzIiwiQ29sb3IiOnsiJHJlZiI6IjIwIn19LCJJc1Zpc2libGUiOnRydWUsIldpZHRoIjowLjAsIkhlaWdodCI6MC4wLCJCb3JkZXJTdHlsZSI6bnVsbCwiUGFyZW50U3R5bGUiOm51bGx9LCJEYXRlU3R5bGUiOnsiJGlkIjoiMTE0IiwiRm9udFNldHRpbmdzIjp7IiRpZCI6IjExNSIsIkZvbnRTaXplIjoxMCwiRm9udE5hbWUiOiJDYWxpYnJpIiwiSXNCb2xkIjpmYWxzZSwiSXNJdGFsaWMiOmZhbHNlLCJJc1VuZGVybGluZWQiOmZhbHNlLCJQYXJlbnRTdHlsZSI6bnVsbH0sIkF1dG9TaXplIjowLCJGb3JlZ3JvdW5kIjp7IiRpZCI6IjExNiIsIkNvbG9yIjp7IiRpZCI6IjExNyIsIkEiOjI1NSwiUiI6MzEsIkciOjczLCJCIjoxMjZ9fSwiTWF4V2lkdGgiOjIwMC4wLCJNYXhIZWlnaHQiOiJJbmZpbml0eSIsIlNtYXJ0Rm9yZWdyb3VuZElzQWN0aXZlIjpmYWxzZSwiSG9yaXpvbnRhbEFsaWdubWVudCI6MCwiVmVydGljYWxBbGlnbm1lbnQiOjAsIlNtYXJ0Rm9yZWdyb3VuZCI6bnVsbCwiTWFyZ2luIjp7IiRpZCI6IjExOCIsIlRvcCI6MCwiTGVmdCI6MCwiUmlnaHQiOjAsIkJvdHRvbSI6MH0sIlBhZGRpbmciOnsiJGlkIjoiMTE5IiwiVG9wIjowLCJMZWZ0IjowLCJSaWdodCI6MCwiQm90dG9tIjowfSwiQmFja2dyb3VuZCI6eyIkaWQiOiIxMjAiLCJDb2xvciI6eyIkcmVmIjoiMjAifX0sIklzVmlzaWJsZSI6dHJ1ZSwiV2lkdGgiOjAuMCwiSGVpZ2h0IjowLjAsIkJvcmRlclN0eWxlIjpudWxsLCJQYXJlbnRTdHlsZSI6bnVsbH0sIkRhdGVGb3JtYXQiOnsiJGlkIjoiMTIxIiwiRm9ybWF0U3RyaW5nIjoiTS9kL3l5eXkiLCJTZXBhcmF0b3IiOiIvIiwiVXNlSW50ZXJuYXRpb25hbERhdGVGb3JtYXQiOmZhbHNlfSwiSXNWaXNpYmxlIjp0cnVlLCJQYXJlbnRTdHlsZSI6bnVsbH0sIlNob3dFbGFwc2VkVGltZUdyYWRpZW50U3R5bGUiOmZhbHNlfSwiU2NhbGUiOnsiJGlkIjoiMTIyIiwiU3RhcnREYXRlIjoiMjAxNi0wOS0yMFQyMzo1OTo1OS45OTlaIiwiRW5kRGF0ZSI6IjIwMTYtMTEtMzBUMDA6MDA6MDBaIiwiRm9ybWF0IjoiTU0iLCJUeXBlIjoyLCJBdXRvRGF0ZVJhbmdlIjp0cnVlLCJXb3JraW5nRGF5cyI6MzEsIlRvZGF5TWFya2VyVGV4dCI6IkF1am91cmQnaHVpIiwiQXV0b1NjYWxlVHlwZSI6ZmFsc2V9LCJNaWxlc3RvbmVzIjpbeyIkaWQiOiIxMjMiLCJEYXRlIjoiMjAxNi0wOS0yMFQyMzo1OTo1OS45OTlaIiwiU3R5bGUiOnsiJGlkIjoiMTI0IiwiU2hhcGUiOjIsIkNvbm5lY3Rvck1hcmdpbiI6eyIkcmVmIjoiNTQifSwiQ29ubmVjdG9yU3R5bGUiOnsiJGlkIjoiMTI1IiwiTGluZUNvbG9yIjp7IiRpZCI6IjEyNiIsIiR0eXBlIjoiTkxSRS5Db21tb24uRG9tLlNvbGlkQ29sb3JCcnVzaCwgTkxSRS5Db21tb24iLCJDb2xvciI6eyIkaWQiOiIxMjciLCJBIjoxMjcsIlIiOjAsIkciOjExNCwiQiI6MTg4fX0sIkxpbmVXZWlnaHQiOjEuMCwiTGluZVR5cGUiOjAsIlBhcmVudFN0eWxlIjp7IiRyZWYiOiI1NSJ9fSwiSXNCZWxvd1RpbWViYW5kIjpmYWxzZSwiSGlkZURhdGUiOmZhbHNlLCJTaGFwZVNpemUiOjEsIlNwYWNpbmciOjEuMCwiUGFkZGluZyI6eyIkcmVmIjoiNTgifSwiU2hhcGVTdHlsZSI6eyIkaWQiOiIxMjgiLCJNYXJnaW4iOnsiJHJlZiI6IjYwIn0sIlBhZGRpbmciOnsiJHJlZiI6IjYxIn0sIkJhY2tncm91bmQiOnsiJGlkIjoiMTI5IiwiQ29sb3IiOnsiJGlkIjoiMTMwIiwiQSI6MjU1LCJSIjowLCJHIjoxMTQsIkIiOjE4OH19LCJJc1Zpc2libGUiOnRydWUsIldpZHRoIjoxOC4wLCJIZWlnaHQiOjIwLjAsIkJvcmRlclN0eWxlIjp7IiRpZCI6IjEzMSIsIkxpbmVDb2xvciI6eyIkcmVmIjoiNjMifSwiTGluZVdlaWdodCI6MC4wLCJMaW5lVHlwZSI6MCwiUGFyZW50U3R5bGUiOnsiJHJlZiI6IjYyIn19LCJQYXJlbnRTdHlsZSI6eyIkcmVmIjoiNTkifX0sIlRpdGxlU3R5bGUiOnsiJGlkIjoiMTMyIiwiRm9udFNldHRpbmdzIjp7IiRpZCI6IjEzMy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M0IiwiTGluZUNvbG9yIjpudWxsLCJMaW5lV2VpZ2h0IjowLjAsIkxpbmVUeXBlIjowLCJQYXJlbnRTdHlsZSI6bnVsbH0sIlBhcmVudFN0eWxlIjp7IiRyZWYiOiI2NSJ9fSwiRGF0ZVN0eWxlIjp7IiRpZCI6IjEzNSIsIkZvbnRTZXR0aW5ncyI6eyIkaWQiOiIxMzY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MzciLCJMaW5lQ29sb3IiOm51bGwsIkxpbmVXZWlnaHQiOjAuMCwiTGluZVR5cGUiOjAsIlBhcmVudFN0eWxlIjpudWxsfSwiUGFyZW50U3R5bGUiOnsiJHJlZiI6IjcyIn19LCJEYXRlRm9ybWF0Ijp7IiRyZWYiOiI3OSJ9LCJJc1Zpc2libGUiOnRydWUsIlBhcmVudFN0eWxlIjp7IiRyZWYiOiI1MyJ9fSwiUG9zaXRpb24iOnsiJGlkIjoiMTM4IiwiUmF0aW8iOjAuMCwiSXNDdXN0b20iOmZhbHNlfSwiSWQiOiJkNGMyODY5My0wYWYwLTRlZTMtYTJmYy05ZGY1ZTVlZDI1Y2IiLCJUaXRsZSI6IlRvZGF5IiwiTm90ZSI6bnVsbCwiSHlwZXJsaW5rIjpudWxsLCJJc0NoYW5nZWQiOmZhbHNlLCJJc05ldyI6ZmFsc2V9LHsiJGlkIjoiMTM5IiwiRGF0ZSI6IjIwMTYtMTEtMDJUMDA6MDA6MDBaIiwiU3R5bGUiOnsiJGlkIjoiMTQwIiwiU2hhcGUiOjIsIkNvbm5lY3Rvck1hcmdpbiI6eyIkcmVmIjoiNTQifSwiQ29ubmVjdG9yU3R5bGUiOnsiJGlkIjoiMTQxIiwiTGluZUNvbG9yIjp7IiRpZCI6IjE0MiIsIiR0eXBlIjoiTkxSRS5Db21tb24uRG9tLlNvbGlkQ29sb3JCcnVzaCwgTkxSRS5Db21tb24iLCJDb2xvciI6eyIkaWQiOiIxNDMiLCJBIjoxMjcsIlIiOjI0NywiRyI6MTUwLCJCIjo3MH19LCJMaW5lV2VpZ2h0IjoxLjAsIkxpbmVUeXBlIjowLCJQYXJlbnRTdHlsZSI6eyIkcmVmIjoiNTUifX0sIklzQmVsb3dUaW1lYmFuZCI6ZmFsc2UsIkhpZGVEYXRlIjpmYWxzZSwiU2hhcGVTaXplIjoxLCJTcGFjaW5nIjoxLjAsIlBhZGRpbmciOnsiJHJlZiI6IjU4In0sIlNoYXBlU3R5bGUiOnsiJGlkIjoiMTQ0IiwiTWFyZ2luIjp7IiRyZWYiOiI2MCJ9LCJQYWRkaW5nIjp7IiRyZWYiOiI2MSJ9LCJCYWNrZ3JvdW5kIjp7IiRpZCI6IjE0NSIsIkNvbG9yIjp7IiRpZCI6IjE0NiIsIkEiOjI1NSwiUiI6MjQ3LCJHIjoxNTAsIkIiOjcwfX0sIklzVmlzaWJsZSI6dHJ1ZSwiV2lkdGgiOjE4LjAsIkhlaWdodCI6MjAuMCwiQm9yZGVyU3R5bGUiOnsiJGlkIjoiMTQ3IiwiTGluZUNvbG9yIjp7IiRyZWYiOiI2MyJ9LCJMaW5lV2VpZ2h0IjowLjAsIkxpbmVUeXBlIjowLCJQYXJlbnRTdHlsZSI6eyIkcmVmIjoiNjIifX0sIlBhcmVudFN0eWxlIjp7IiRyZWYiOiI1OSJ9fSwiVGl0bGVTdHlsZSI6eyIkaWQiOiIxNDgiLCJGb250U2V0dGluZ3MiOnsiJGlkIjoiMTQ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TAiLCJMaW5lQ29sb3IiOm51bGwsIkxpbmVXZWlnaHQiOjAuMCwiTGluZVR5cGUiOjAsIlBhcmVudFN0eWxlIjpudWxsfSwiUGFyZW50U3R5bGUiOnsiJHJlZiI6IjY1In19LCJEYXRlU3R5bGUiOnsiJGlkIjoiMTUxIiwiRm9udFNldHRpbmdzIjp7IiRpZCI6IjE1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1MyIsIkxpbmVDb2xvciI6bnVsbCwiTGluZVdlaWdodCI6MC4wLCJMaW5lVHlwZSI6MCwiUGFyZW50U3R5bGUiOm51bGx9LCJQYXJlbnRTdHlsZSI6eyIkcmVmIjoiNzIifX0sIkRhdGVGb3JtYXQiOnsiJHJlZiI6Ijc5In0sIklzVmlzaWJsZSI6dHJ1ZSwiUGFyZW50U3R5bGUiOnsiJHJlZiI6IjUzIn19LCJQb3NpdGlvbiI6eyIkaWQiOiIxNTQiLCJSYXRpbyI6MC4xNzg2MjMyNDkwNjk2NTM0MSwiSXNDdXN0b20iOnRydWV9LCJJZCI6ImNiMmM1NTEzLWEzYTQtNDFlNi05N2QxLTAxZGQ3NmJkZmE3MSIsIlRpdGxlIjoiVHJhaW5pbmcgZGF5IChJTVQpXHIiLCJOb3RlIjpudWxsLCJIeXBlcmxpbmsiOm51bGwsIklzQ2hhbmdlZCI6ZmFsc2UsIklzTmV3IjpmYWxzZX0seyIkaWQiOiIxNTUiLCJEYXRlIjoiMjAxNi0xMS0xNlQwMDowMDowMFoiLCJTdHlsZSI6eyIkaWQiOiIxNTYiLCJTaGFwZSI6MiwiQ29ubmVjdG9yTWFyZ2luIjp7IiRyZWYiOiI1NCJ9LCJDb25uZWN0b3JTdHlsZSI6eyIkaWQiOiIxNTciLCJMaW5lQ29sb3IiOnsiJGlkIjoiMTU4IiwiJHR5cGUiOiJOTFJFLkNvbW1vbi5Eb20uU29saWRDb2xvckJydXNoLCBOTFJFLkNvbW1vbiIsIkNvbG9yIjp7IiRpZCI6IjE1OSIsIkEiOjEyNywiUiI6MjQ3LCJHIjoxNTAsIkIiOjcwfX0sIkxpbmVXZWlnaHQiOjEuMCwiTGluZVR5cGUiOjAsIlBhcmVudFN0eWxlIjp7IiRyZWYiOiI1NSJ9fSwiSXNCZWxvd1RpbWViYW5kIjpmYWxzZSwiSGlkZURhdGUiOmZhbHNlLCJTaGFwZVNpemUiOjEsIlNwYWNpbmciOjEuMCwiUGFkZGluZyI6eyIkcmVmIjoiNTgifSwiU2hhcGVTdHlsZSI6eyIkaWQiOiIxNjAiLCJNYXJnaW4iOnsiJHJlZiI6IjYwIn0sIlBhZGRpbmciOnsiJHJlZiI6IjYxIn0sIkJhY2tncm91bmQiOnsiJGlkIjoiMTYxIiwiQ29sb3IiOnsiJGlkIjoiMTYyIiwiQSI6MjU1LCJSIjoyNDcsIkciOjE1MCwiQiI6NzB9fSwiSXNWaXNpYmxlIjp0cnVlLCJXaWR0aCI6MTguMCwiSGVpZ2h0IjoyMC4wLCJCb3JkZXJTdHlsZSI6eyIkaWQiOiIxNjMiLCJMaW5lQ29sb3IiOnsiJHJlZiI6IjYzIn0sIkxpbmVXZWlnaHQiOjAuMCwiTGluZVR5cGUiOjAsIlBhcmVudFN0eWxlIjp7IiRyZWYiOiI2MiJ9fSwiUGFyZW50U3R5bGUiOnsiJHJlZiI6IjU5In19LCJUaXRsZVN0eWxlIjp7IiRpZCI6IjE2NCIsIkZvbnRTZXR0aW5ncyI6eyIkaWQiOiIxNjUiLCJGb250U2l6ZSI6MTEsIkZvbnROYW1lIjoiQ2FsaWJyaSIsIklzQm9sZCI6dHJ1ZSwiSXNJdGFsaWMiOmZhbHNlLCJJc1VuZGVybGluZWQiOmZhbHNlLCJQYXJlbnRTdHlsZSI6eyIkcmVmIjoiNjYifX0sIkF1dG9TaXplIjoyLCJGb3JlZ3JvdW5kIjp7IiRyZWYiOiI2NyJ9LCJNYXhXaWR0aCI6OD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Y2IiwiTGluZUNvbG9yIjpudWxsLCJMaW5lV2VpZ2h0IjowLjAsIkxpbmVUeXBlIjowLCJQYXJlbnRTdHlsZSI6bnVsbH0sIlBhcmVudFN0eWxlIjp7IiRyZWYiOiI2NSJ9fSwiRGF0ZVN0eWxlIjp7IiRpZCI6IjE2NyIsIkZvbnRTZXR0aW5ncyI6eyIkaWQiOiIxNjg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jkiLCJMaW5lQ29sb3IiOm51bGwsIkxpbmVXZWlnaHQiOjAuMCwiTGluZVR5cGUiOjAsIlBhcmVudFN0eWxlIjpudWxsfSwiUGFyZW50U3R5bGUiOnsiJHJlZiI6IjcyIn19LCJEYXRlRm9ybWF0Ijp7IiRyZWYiOiI3OSJ9LCJJc1Zpc2libGUiOnRydWUsIlBhcmVudFN0eWxlIjp7IiRyZWYiOiI1MyJ9fSwiUG9zaXRpb24iOnsiJGlkIjoiMTcwIiwiUmF0aW8iOjAuMzMyOTExMjUxODY4NzMwNzIsIklzQ3VzdG9tIjp0cnVlfSwiSWQiOiI1NzE3MTI2YS0wZGVmLTRlYWQtYjU4My1jYzcyNDZlMWEwODMiLCJUaXRsZSI6IlRyYWluaW5nIGRheSAoTHljw6llIEd1eW5lbWVyKVxyIiwiTm90ZSI6bnVsbCwiSHlwZXJsaW5rIjpudWxsLCJJc0NoYW5nZWQiOmZhbHNlLCJJc05ldyI6ZmFsc2V9LHsiJGlkIjoiMTcxIiwiRGF0ZSI6IjIwMTYtMTEtMzBUMDA6MDA6MDBaIiwiU3R5bGUiOnsiJGlkIjoiMTcyIiwiU2hhcGUiOjIsIkNvbm5lY3Rvck1hcmdpbiI6eyIkcmVmIjoiNTQifSwiQ29ubmVjdG9yU3R5bGUiOnsiJGlkIjoiMTczIiwiTGluZUNvbG9yIjp7IiRpZCI6IjE3NCIsIiR0eXBlIjoiTkxSRS5Db21tb24uRG9tLlNvbGlkQ29sb3JCcnVzaCwgTkxSRS5Db21tb24iLCJDb2xvciI6eyIkaWQiOiIxNzUiLCJBIjoxMjcsIlIiOjIwMywiRyI6MCwiQiI6MTh9fSwiTGluZVdlaWdodCI6MS4wLCJMaW5lVHlwZSI6MCwiUGFyZW50U3R5bGUiOnsiJHJlZiI6IjU1In19LCJJc0JlbG93VGltZWJhbmQiOmZhbHNlLCJIaWRlRGF0ZSI6ZmFsc2UsIlNoYXBlU2l6ZSI6MSwiU3BhY2luZyI6MS4wLCJQYWRkaW5nIjp7IiRyZWYiOiI1OCJ9LCJTaGFwZVN0eWxlIjp7IiRpZCI6IjE3NiIsIk1hcmdpbiI6eyIkcmVmIjoiNjAifSwiUGFkZGluZyI6eyIkcmVmIjoiNjEifSwiQmFja2dyb3VuZCI6eyIkaWQiOiIxNzciLCJDb2xvciI6eyIkaWQiOiIxNzgiLCJBIjoyNTUsIlIiOjIwMywiRyI6MCwiQiI6MTh9fSwiSXNWaXNpYmxlIjp0cnVlLCJXaWR0aCI6MTguMCwiSGVpZ2h0IjoyMC4wLCJCb3JkZXJTdHlsZSI6eyIkaWQiOiIxNzkiLCJMaW5lQ29sb3IiOnsiJHJlZiI6IjYzIn0sIkxpbmVXZWlnaHQiOjAuMCwiTGluZVR5cGUiOjAsIlBhcmVudFN0eWxlIjp7IiRyZWYiOiI2MiJ9fSwiUGFyZW50U3R5bGUiOnsiJHJlZiI6IjU5In19LCJUaXRsZVN0eWxlIjp7IiRpZCI6IjE4MCIsIkZvbnRTZXR0aW5ncyI6eyIkaWQiOiIxODEiLCJGb250U2l6ZSI6MTEsIkZvbnROYW1lIjoiQ2FsaWJyaSIsIklzQm9sZCI6dHJ1ZSwiSXNJdGFsaWMiOmZhbHNlLCJJc1VuZGVybGluZWQiOmZhbHNlLCJQYXJlbnRTdHlsZSI6eyIkcmVmIjoiNjYifX0sIkF1dG9TaXplIjoyLCJGb3JlZ3JvdW5kIjp7IiRyZWYiOiI2NyJ9LCJNYXhXaWR0aCI6Mjk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gyIiwiTGluZUNvbG9yIjpudWxsLCJMaW5lV2VpZ2h0IjowLjAsIkxpbmVUeXBlIjowLCJQYXJlbnRTdHlsZSI6bnVsbH0sIlBhcmVudFN0eWxlIjp7IiRyZWYiOiI2NSJ9fSwiRGF0ZVN0eWxlIjp7IiRpZCI6IjE4MyIsIkZvbnRTZXR0aW5ncyI6eyIkaWQiOiIxODQ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DUiLCJMaW5lQ29sb3IiOm51bGwsIkxpbmVXZWlnaHQiOjAuMCwiTGluZVR5cGUiOjAsIlBhcmVudFN0eWxlIjpudWxsfSwiUGFyZW50U3R5bGUiOnsiJHJlZiI6IjcyIn19LCJEYXRlRm9ybWF0Ijp7IiRyZWYiOiI3OSJ9LCJJc1Zpc2libGUiOnRydWUsIlBhcmVudFN0eWxlIjp7IiRyZWYiOiI1MyJ9fSwiUG9zaXRpb24iOnsiJGlkIjoiMTg2IiwiUmF0aW8iOjAuMjExNzc1NDM2NTg5NzQ3MjksIklzQ3VzdG9tIjp0cnVlfSwiSWQiOiJmMjkxNjdlMi00ZGY5LTQyNTktYjdmNC0xNmZmZjRlODc3NjAiLCJUaXRsZSI6IkZpbmFsIHJlcG9ydCIsIk5vdGUiOm51bGwsIkh5cGVybGluayI6bnVsbCwiSXNDaGFuZ2VkIjpmYWxzZSwiSXNOZXciOmZhbHNlfV0sIlRhc2tzIjpbeyIkaWQiOiIxODciLCJHcm91cE5hbWUiOm51bGwsIlN0YXJ0RGF0ZSI6IjIwMTYtMTAtMDZUMDA6MDA6MDBaIiwiRW5kRGF0ZSI6IjIwMTYtMTAtMDdUMDA6MDA6MDBaIiwiUGVyY2VudGFnZUNvbXBsZXRlIjpudWxsLCJTdHlsZSI6eyIkaWQiOiIxODgiLCJTaGFwZSI6MCwiU2hhcGVUaGlja25lc3MiOjEsIkR1cmF0aW9uRm9ybWF0IjowLCJJbmNsdWRlTm9uV29ya2luZ0RheXNJbkR1cmF0aW9uIjp0cnVlLCJQZXJjZW50YWdlQ29tcGxldGVTdHlsZSI6eyIkaWQiOiIxODkiLCJGb250U2V0dGluZ3MiOnsiJGlkIjoiMTkwIiwiRm9udFNpemUiOjEwLCJGb250TmFtZSI6IkNhbGlicmkiLCJJc0JvbGQiOmZhbHNlLCJJc0l0YWxpYyI6ZmFsc2UsIklzVW5kZXJsaW5lZCI6ZmFsc2UsIlBhcmVudFN0eWxlIjp7IiRyZWYiOiI4MiJ9fSwiQXV0b1NpemUiOjAsIkZvcmVncm91bmQiOnsiJHJlZiI6IjgzIn0sIk1heFdpZHRoIjoyMDAuMCwiTWF4SGVpZ2h0IjoiSW5maW5pdHkiLCJTbWFydEZvcmVncm91bmRJc0FjdGl2ZSI6ZmFsc2UsIkhvcml6b250YWxBbGlnbm1lbnQiOjAsIlZlcnRpY2FsQWxpZ25tZW50IjowLCJTbWFydEZvcmVncm91bmQiOm51bGwsIk1hcmdpbiI6eyIkcmVmIjoiODUifSwiUGFkZGluZyI6eyIkcmVmIjoiODYifSwiQmFja2dyb3VuZCI6eyIkcmVmIjoiODcifSwiSXNWaXNpYmxlIjp0cnVlLCJXaWR0aCI6MC4wLCJIZWlnaHQiOjAuMCwiQm9yZGVyU3R5bGUiOnsiJGlkIjoiMTkxIiwiTGluZUNvbG9yIjpudWxsLCJMaW5lV2VpZ2h0IjowLjAsIkxpbmVUeXBlIjowLCJQYXJlbnRTdHlsZSI6bnVsbH0sIlBhcmVudFN0eWxlIjp7IiRyZWYiOiI4MSJ9fSwiRHVyYXRpb25TdHlsZSI6eyIkaWQiOiIxOTIiLCJGb250U2V0dGluZ3MiOnsiJGlkIjoiMTkzIiwiRm9udFNpemUiOjEwLCJGb250TmFtZSI6IkNhbGlicmkiLCJJc0JvbGQiOmZhbHNlLCJJc0l0YWxpYyI6ZmFsc2UsIklzVW5kZXJsaW5lZCI6ZmFsc2UsIlBhcmVudFN0eWxlIjp7IiRyZWYiOiI4OSJ9fSwiQXV0b1NpemUiOjAsIkZvcmVncm91bmQiOnsiJHJlZiI6IjkwIn0sIk1heFdpZHRoIjoyMDAuMCwiTWF4SGVpZ2h0IjoiSW5maW5pdHkiLCJTbWFydEZvcmVncm91bmRJc0FjdGl2ZSI6ZmFsc2UsIkhvcml6b250YWxBbGlnbm1lbnQiOjAsIlZlcnRpY2FsQWxpZ25tZW50IjowLCJTbWFydEZvcmVncm91bmQiOm51bGwsIk1hcmdpbiI6eyIkcmVmIjoiOTIifSwiUGFkZGluZyI6eyIkcmVmIjoiOTMifSwiQmFja2dyb3VuZCI6eyIkcmVmIjoiOTQifSwiSXNWaXNpYmxlIjp0cnVlLCJXaWR0aCI6MC4wLCJIZWlnaHQiOjAuMCwiQm9yZGVyU3R5bGUiOnsiJGlkIjoiMTk0IiwiTGluZUNvbG9yIjpudWxsLCJMaW5lV2VpZ2h0IjowLjAsIkxpbmVUeXBlIjowLCJQYXJlbnRTdHlsZSI6bnVsbH0sIlBhcmVudFN0eWxlIjp7IiRyZWYiOiI4OCJ9fSwiSG9yaXpvbnRhbENvbm5lY3RvclN0eWxlIjp7IiRpZCI6IjE5NSIsIkxpbmVDb2xvciI6eyIkcmVmIjoiOTYifSwiTGluZVdlaWdodCI6MS4wLCJMaW5lVHlwZSI6MCwiUGFyZW50U3R5bGUiOnsiJHJlZiI6Ijk1In19LCJWZXJ0aWNhbENvbm5lY3RvclN0eWxlIjp7IiRpZCI6IjE5NiIsIkxpbmVDb2xvciI6eyIkcmVmIjoiOTkifSwiTGluZVdlaWdodCI6MC4wLCJMaW5lVHlwZSI6MCwiUGFyZW50U3R5bGUiOnsiJHJlZiI6Ijk4In19LCJNYXJnaW4iOm51bGwsIlN0YXJ0RGF0ZVBvc2l0aW9uIjo0LCJFbmREYXRlUG9zaXRpb24iOjQsIlRpdGxlUG9zaXRpb24iOjUsIkR1cmF0aW9uUG9zaXRpb24iOjYsIlBlcmNlbnRhZ2VDb21wbGV0ZWRQb3NpdGlvbiI6NiwiU3BhY2luZyI6NSwiSXNCZWxvd1RpbWViYW5kIjp0cnVlLCJQZXJjZW50YWdlQ29tcGxldGVTaGFwZU9wYWNpdHkiOjM1LCJTaGFwZVN0eWxlIjp7IiRpZCI6IjE5NyIsIk1hcmdpbiI6eyIkcmVmIjoiMTAyIn0sIlBhZGRpbmciOnsiJHJlZiI6IjEwMyJ9LCJCYWNrZ3JvdW5kIjp7IiRpZCI6IjE5OCIsIkNvbG9yIjp7IiRpZCI6IjE5OSIsIkEiOjI1NSwiUiI6MCwiRyI6MTE0LCJCIjoxODh9fSwiSXNWaXNpYmxlIjp0cnVlLCJXaWR0aCI6MC4wLCJIZWlnaHQiOjE2LjAsIkJvcmRlclN0eWxlIjp7IiRpZCI6IjIwMCIsIkxpbmVDb2xvciI6eyIkcmVmIjoiMTA1In0sIkxpbmVXZWlnaHQiOjAuMCwiTGluZVR5cGUiOjAsIlBhcmVudFN0eWxlIjp7IiRyZWYiOiIxMDQifX0sIlBhcmVudFN0eWxlIjp7IiRyZWYiOiIxMDEifX0sIlRpdGxlU3R5bGUiOnsiJGlkIjoiMjAxIiwiRm9udFNldHRpbmdzIjp7IiRpZCI6IjIw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DMiLCJMaW5lQ29sb3IiOm51bGwsIkxpbmVXZWlnaHQiOjAuMCwiTGluZVR5cGUiOjAsIlBhcmVudFN0eWxlIjpudWxsfSwiUGFyZW50U3R5bGUiOnsiJHJlZiI6IjEwNyJ9fSwiRGF0ZVN0eWxlIjp7IiRpZCI6IjIwNCIsIkZvbnRTZXR0aW5ncyI6eyIkaWQiOiIyMD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wNiIsIkxpbmVDb2xvciI6bnVsbCwiTGluZVdlaWdodCI6MC4wLCJMaW5lVHlwZSI6MCwiUGFyZW50U3R5bGUiOm51bGx9LCJQYXJlbnRTdHlsZSI6eyIkcmVmIjoiMTE0In19LCJEYXRlRm9ybWF0Ijp7IiRyZWYiOiIxMjEifSwiSXNWaXNpYmxlIjp0cnVlLCJQYXJlbnRTdHlsZSI6eyIkcmVmIjoiODAifX0sIkluZGV4IjoxLCJJZCI6ImE0NTdmZDI4LTJlNmUtNDk3NC04NTFhLThhZDkwMTA3NjRkNSIsIlRpdGxlIjoiU3R1ZGVudHMgaUludGVydmlld3MgKElNVClcciIsIk5vdGUiOm51bGwsIkh5cGVybGluayI6bnVsbCwiSXNDaGFuZ2VkIjpmYWxzZSwiSXNOZXciOmZhbHNlfSx7IiRpZCI6IjIwNyIsIkdyb3VwTmFtZSI6bnVsbCwiU3RhcnREYXRlIjoiMjAxNi0xMC0xMVQwMDowMDowMFoiLCJFbmREYXRlIjoiMjAxNi0xMC0xMlQwMDowMDowMFoiLCJQZXJjZW50YWdlQ29tcGxldGUiOm51bGwsIlN0eWxlIjp7IiRpZCI6IjIwOCIsIlNoYXBlIjowLCJTaGFwZVRoaWNrbmVzcyI6MSwiRHVyYXRpb25Gb3JtYXQiOjAsIkluY2x1ZGVOb25Xb3JraW5nRGF5c0luRHVyYXRpb24iOnRydWUsIlBlcmNlbnRhZ2VDb21wbGV0ZVN0eWxlIjp7IiRpZCI6IjIwOSIsIkZvbnRTZXR0aW5ncyI6eyIkaWQiOiIy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MTEiLCJMaW5lQ29sb3IiOm51bGwsIkxpbmVXZWlnaHQiOjAuMCwiTGluZVR5cGUiOjAsIlBhcmVudFN0eWxlIjpudWxsfSwiUGFyZW50U3R5bGUiOnsiJHJlZiI6IjgxIn19LCJEdXJhdGlvblN0eWxlIjp7IiRpZCI6IjIxMiIsIkZvbnRTZXR0aW5ncyI6eyIkaWQiOiIy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MTQiLCJMaW5lQ29sb3IiOm51bGwsIkxpbmVXZWlnaHQiOjAuMCwiTGluZVR5cGUiOjAsIlBhcmVudFN0eWxlIjpudWxsfSwiUGFyZW50U3R5bGUiOnsiJHJlZiI6Ijg4In19LCJIb3Jpem9udGFsQ29ubmVjdG9yU3R5bGUiOnsiJGlkIjoiMjE1IiwiTGluZUNvbG9yIjp7IiRyZWYiOiI5NiJ9LCJMaW5lV2VpZ2h0IjoxLjAsIkxpbmVUeXBlIjowLCJQYXJlbnRTdHlsZSI6eyIkcmVmIjoiOTUifX0sIlZlcnRpY2FsQ29ubmVjdG9yU3R5bGUiOnsiJGlkIjoiMj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E3IiwiTWFyZ2luIjp7IiRyZWYiOiIxMDIifSwiUGFkZGluZyI6eyIkcmVmIjoiMTAzIn0sIkJhY2tncm91bmQiOnsiJGlkIjoiMjE4IiwiQ29sb3IiOnsiJGlkIjoiMjE5IiwiQSI6MjU1LCJSIjo3OSwiRyI6MTI5LCJCIjoxODl9fSwiSXNWaXNpYmxlIjp0cnVlLCJXaWR0aCI6MC4wLCJIZWlnaHQiOjE2LjAsIkJvcmRlclN0eWxlIjp7IiRpZCI6IjIyMCIsIkxpbmVDb2xvciI6eyIkcmVmIjoiMTA1In0sIkxpbmVXZWlnaHQiOjAuMCwiTGluZVR5cGUiOjAsIlBhcmVudFN0eWxlIjp7IiRyZWYiOiIxMDQifX0sIlBhcmVudFN0eWxlIjp7IiRyZWYiOiIxMDEifX0sIlRpdGxlU3R5bGUiOnsiJGlkIjoiMjIxIiwiRm9udFNldHRpbmdzIjp7IiRpZCI6IjIy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MjMiLCJMaW5lQ29sb3IiOm51bGwsIkxpbmVXZWlnaHQiOjAuMCwiTGluZVR5cGUiOjAsIlBhcmVudFN0eWxlIjpudWxsfSwiUGFyZW50U3R5bGUiOnsiJHJlZiI6IjEwNyJ9fSwiRGF0ZVN0eWxlIjp7IiRpZCI6IjIyNCIsIkZvbnRTZXR0aW5ncyI6eyIkaWQiOiIyM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yNiIsIkxpbmVDb2xvciI6bnVsbCwiTGluZVdlaWdodCI6MC4wLCJMaW5lVHlwZSI6MCwiUGFyZW50U3R5bGUiOm51bGx9LCJQYXJlbnRTdHlsZSI6eyIkcmVmIjoiMTE0In19LCJEYXRlRm9ybWF0Ijp7IiRyZWYiOiIxMjEifSwiSXNWaXNpYmxlIjp0cnVlLCJQYXJlbnRTdHlsZSI6eyIkcmVmIjoiODAifX0sIkluZGV4IjoyLCJJZCI6IjEzNTI1NzU1LWNiYjYtNDc0NS1iOTAwLWJiN2NlN2RhNTE5ZCIsIlRpdGxlIjoiU3R1ZGVudHMgaW50ZXJ2aWV3cyAoTHljw6llIEd1eW5lbWVyKVxyIiwiTm90ZSI6bnVsbCwiSHlwZXJsaW5rIjpudWxsLCJJc0NoYW5nZWQiOmZhbHNlLCJJc05ldyI6ZmFsc2V9LHsiJGlkIjoiMjI3IiwiR3JvdXBOYW1lIjpudWxsLCJTdGFydERhdGUiOiIyMDE2LTEwLTEwVDAwOjAwOjAwWiIsIkVuZERhdGUiOiIyMDE2LTEwLTIxVDAwOjAwOjAwWiIsIlBlcmNlbnRhZ2VDb21wbGV0ZSI6bnVsbCwiU3R5bGUiOnsiJGlkIjoiMjI4IiwiU2hhcGUiOjAsIlNoYXBlVGhpY2tuZXNzIjoxLCJEdXJhdGlvbkZvcm1hdCI6MCwiSW5jbHVkZU5vbldvcmtpbmdEYXlzSW5EdXJhdGlvbiI6dHJ1ZSwiUGVyY2VudGFnZUNvbXBsZXRlU3R5bGUiOnsiJGlkIjoiMjI5IiwiRm9udFNldHRpbmdzIjp7IiRpZCI6IjIz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zMSIsIkxpbmVDb2xvciI6bnVsbCwiTGluZVdlaWdodCI6MC4wLCJMaW5lVHlwZSI6MCwiUGFyZW50U3R5bGUiOm51bGx9LCJQYXJlbnRTdHlsZSI6eyIkcmVmIjoiODEifX0sIkR1cmF0aW9uU3R5bGUiOnsiJGlkIjoiMjMyIiwiRm9udFNldHRpbmdzIjp7IiRpZCI6IjIz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zNCIsIkxpbmVDb2xvciI6bnVsbCwiTGluZVdlaWdodCI6MC4wLCJMaW5lVHlwZSI6MCwiUGFyZW50U3R5bGUiOm51bGx9LCJQYXJlbnRTdHlsZSI6eyIkcmVmIjoiODgifX0sIkhvcml6b250YWxDb25uZWN0b3JTdHlsZSI6eyIkaWQiOiIyMzUiLCJMaW5lQ29sb3IiOnsiJHJlZiI6Ijk2In0sIkxpbmVXZWlnaHQiOjEuMCwiTGluZVR5cGUiOjAsIlBhcmVudFN0eWxlIjp7IiRyZWYiOiI5NSJ9fSwiVmVydGljYWxDb25uZWN0b3JTdHlsZSI6eyIkaWQiOiIyM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MzciLCJNYXJnaW4iOnsiJHJlZiI6IjEwMiJ9LCJQYWRkaW5nIjp7IiRyZWYiOiIxMDMifSwiQmFja2dyb3VuZCI6eyIkaWQiOiIyMzgiLCJDb2xvciI6eyIkaWQiOiIyMzkiLCJBIjoyNTUsIlIiOjc1LCJHIjoxNzIsIkIiOjE5OH19LCJJc1Zpc2libGUiOnRydWUsIldpZHRoIjowLjAsIkhlaWdodCI6MTYuMCwiQm9yZGVyU3R5bGUiOnsiJGlkIjoiMjQwIiwiTGluZUNvbG9yIjp7IiRyZWYiOiIxMDUifSwiTGluZVdlaWdodCI6MC4wLCJMaW5lVHlwZSI6MCwiUGFyZW50U3R5bGUiOnsiJHJlZiI6IjEwNCJ9fSwiUGFyZW50U3R5bGUiOnsiJHJlZiI6IjEwMSJ9fSwiVGl0bGVTdHlsZSI6eyIkaWQiOiIyNDEiLCJGb250U2V0dGluZ3MiOnsiJGlkIjoiMjQ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0MyIsIkxpbmVDb2xvciI6bnVsbCwiTGluZVdlaWdodCI6MC4wLCJMaW5lVHlwZSI6MCwiUGFyZW50U3R5bGUiOm51bGx9LCJQYXJlbnRTdHlsZSI6eyIkcmVmIjoiMTA3In19LCJEYXRlU3R5bGUiOnsiJGlkIjoiMjQ0IiwiRm9udFNldHRpbmdzIjp7IiRpZCI6IjI0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Q2IiwiTGluZUNvbG9yIjpudWxsLCJMaW5lV2VpZ2h0IjowLjAsIkxpbmVUeXBlIjowLCJQYXJlbnRTdHlsZSI6bnVsbH0sIlBhcmVudFN0eWxlIjp7IiRyZWYiOiIxMTQifX0sIkRhdGVGb3JtYXQiOnsiJHJlZiI6IjEyMSJ9LCJJc1Zpc2libGUiOnRydWUsIlBhcmVudFN0eWxlIjp7IiRyZWYiOiI4MCJ9fSwiSW5kZXgiOjMsIklkIjoiMjQxYTYxMTgtY2ViMC00Zjk4LWFiMmMtYmE4MjJhOGFmMDE3IiwiVGl0bGUiOiJQYXJlbnRzIGludGVydmlld3MgKElNVClcciIsIk5vdGUiOm51bGwsIkh5cGVybGluayI6bnVsbCwiSXNDaGFuZ2VkIjpmYWxzZSwiSXNOZXciOmZhbHNlfSx7IiRpZCI6IjI0NyIsIkdyb3VwTmFtZSI6bnVsbCwiU3RhcnREYXRlIjoiMjAxNi0xMC0xMFQwMDowMDowMFoiLCJFbmREYXRlIjoiMjAxNi0xMC0yMVQwMDowMDowMFoiLCJQZXJjZW50YWdlQ29tcGxldGUiOm51bGwsIlN0eWxlIjp7IiRpZCI6IjI0OCIsIlNoYXBlIjowLCJTaGFwZVRoaWNrbmVzcyI6MSwiRHVyYXRpb25Gb3JtYXQiOjAsIkluY2x1ZGVOb25Xb3JraW5nRGF5c0luRHVyYXRpb24iOnRydWUsIlBlcmNlbnRhZ2VDb21wbGV0ZVN0eWxlIjp7IiRpZCI6IjI0OSIsIkZvbnRTZXR0aW5ncyI6eyIkaWQiOiIyN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yNTEiLCJMaW5lQ29sb3IiOm51bGwsIkxpbmVXZWlnaHQiOjAuMCwiTGluZVR5cGUiOjAsIlBhcmVudFN0eWxlIjpudWxsfSwiUGFyZW50U3R5bGUiOnsiJHJlZiI6IjgxIn19LCJEdXJhdGlvblN0eWxlIjp7IiRpZCI6IjI1MiIsIkZvbnRTZXR0aW5ncyI6eyIkaWQiOiIyN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yNTQiLCJMaW5lQ29sb3IiOm51bGwsIkxpbmVXZWlnaHQiOjAuMCwiTGluZVR5cGUiOjAsIlBhcmVudFN0eWxlIjpudWxsfSwiUGFyZW50U3R5bGUiOnsiJHJlZiI6Ijg4In19LCJIb3Jpem9udGFsQ29ubmVjdG9yU3R5bGUiOnsiJGlkIjoiMjU1IiwiTGluZUNvbG9yIjp7IiRyZWYiOiI5NiJ9LCJMaW5lV2VpZ2h0IjoxLjAsIkxpbmVUeXBlIjowLCJQYXJlbnRTdHlsZSI6eyIkcmVmIjoiOTUifX0sIlZlcnRpY2FsQ29ubmVjdG9yU3R5bGUiOnsiJGlkIjoiMjU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jU3IiwiTWFyZ2luIjp7IiRyZWYiOiIxMDIifSwiUGFkZGluZyI6eyIkcmVmIjoiMTAzIn0sIkJhY2tncm91bmQiOnsiJGlkIjoiMjU4IiwiQ29sb3IiOnsiJGlkIjoiMjU5IiwiQSI6MjU1LCJSIjo3NSwiRyI6MTcyLCJCIjoxOTh9fSwiSXNWaXNpYmxlIjp0cnVlLCJXaWR0aCI6MC4wLCJIZWlnaHQiOjE2LjAsIkJvcmRlclN0eWxlIjp7IiRpZCI6IjI2MCIsIkxpbmVDb2xvciI6eyIkcmVmIjoiMTA1In0sIkxpbmVXZWlnaHQiOjAuMCwiTGluZVR5cGUiOjAsIlBhcmVudFN0eWxlIjp7IiRyZWYiOiIxMDQifX0sIlBhcmVudFN0eWxlIjp7IiRyZWYiOiIxMDEifX0sIlRpdGxlU3R5bGUiOnsiJGlkIjoiMjYxIiwiRm9udFNldHRpbmdzIjp7IiRpZCI6IjI2MiIsIkZvbnRTaXplIjoxMSwiRm9udE5hbWUiOiJDYWxpYnJpIiwiSXNCb2xkIjp0cnVlLCJJc0l0YWxpYyI6ZmFsc2UsIklzVW5kZXJsaW5lZCI6ZmFsc2UsIlBhcmVudFN0eWxlIjp7IiRyZWYiOiIxMDgifX0sIkF1dG9TaXplIjowLCJGb3JlZ3JvdW5kIjp7IiRyZWYiOiIxMDkifSwiTWF4V2lkdGgiOjcyMC4wLCJNYXhIZWlnaHQiOiJJbmZpbml0eSIsIlNtYXJ0Rm9yZWdyb3VuZElzQWN0aXZlIjpmYWxzZSwiSG9yaXpvbnRhbEFsaWdubWVudCI6MCwiVmVydGljYWxBbGlnbm1lbnQiOjAsIlNtYXJ0Rm9yZWdyb3VuZCI6bnVsbCwiTWFyZ2luIjp7IiRyZWYiOiIxMTEifSwiUGFkZGluZyI6eyIkcmVmIjoiMTEyIn0sIkJhY2tncm91bmQiOnsiJHJlZiI6IjExMyJ9LCJJc1Zpc2libGUiOnRydWUsIldpZHRoIjowLjAsIkhlaWdodCI6MC4wLCJCb3JkZXJTdHlsZSI6eyIkaWQiOiIyNjMiLCJMaW5lQ29sb3IiOm51bGwsIkxpbmVXZWlnaHQiOjAuMCwiTGluZVR5cGUiOjAsIlBhcmVudFN0eWxlIjpudWxsfSwiUGFyZW50U3R5bGUiOnsiJHJlZiI6IjEwNyJ9fSwiRGF0ZVN0eWxlIjp7IiRpZCI6IjI2NCIsIkZvbnRTZXR0aW5ncyI6eyIkaWQiOiIyNjUiLCJGb250U2l6ZSI6MTAsIkZvbnROYW1lIjoiQ2FsaWJyaSIsIklzQm9sZCI6ZmFsc2UsIklzSXRhbGljIjpmYWxzZSwiSXNVbmRlcmxpbmVkIjpmYWxzZSwiUGFyZW50U3R5bGUiOnsiJHJlZiI6IjExNSJ9fSwiQXV0b1NpemUiOjAsIkZvcmVncm91bmQiOnsiJHJlZiI6IjExNiJ9LCJNYXhXaWR0aCI6MjAwLjAsIk1heEhlaWdodCI6IkluZmluaXR5IiwiU21hcnRGb3JlZ3JvdW5kSXNBY3RpdmUiOmZhbHNlLCJIb3Jpem9udGFsQWxpZ25tZW50IjowLCJWZXJ0aWNhbEFsaWdubWVudCI6MCwiU21hcnRGb3JlZ3JvdW5kIjpudWxsLCJNYXJnaW4iOnsiJHJlZiI6IjExOCJ9LCJQYWRkaW5nIjp7IiRyZWYiOiIxMTkifSwiQmFja2dyb3VuZCI6eyIkcmVmIjoiMTIwIn0sIklzVmlzaWJsZSI6dHJ1ZSwiV2lkdGgiOjAuMCwiSGVpZ2h0IjowLjAsIkJvcmRlclN0eWxlIjp7IiRpZCI6IjI2NiIsIkxpbmVDb2xvciI6bnVsbCwiTGluZVdlaWdodCI6MC4wLCJMaW5lVHlwZSI6MCwiUGFyZW50U3R5bGUiOm51bGx9LCJQYXJlbnRTdHlsZSI6eyIkcmVmIjoiMTE0In19LCJEYXRlRm9ybWF0Ijp7IiRyZWYiOiIxMjEifSwiSXNWaXNpYmxlIjp0cnVlLCJQYXJlbnRTdHlsZSI6eyIkcmVmIjoiODAifX0sIkluZGV4Ijo0LCJJZCI6ImFhODg3NDRlLTM4YjMtNGU5Ni04NjdhLTA4NTlkMmVlYWIyYSIsIlRpdGxlIjoiUGFyZW50cyBpbnRlcnZpZXdzICAoTHljw6llIEd1eW5lbWVyKVxyIiwiTm90ZSI6bnVsbCwiSHlwZXJsaW5rIjpudWxsLCJJc0NoYW5nZWQiOmZhbHNlLCJJc05ldyI6ZmFsc2V9LHsiJGlkIjoiMjY3IiwiR3JvdXBOYW1lIjpudWxsLCJTdGFydERhdGUiOiIyMDE2LTEwLTIyVDAwOjAwOjAwWiIsIkVuZERhdGUiOiIyMDE2LTEwLTI5VDAwOjAwOjAwWiIsIlBlcmNlbnRhZ2VDb21wbGV0ZSI6bnVsbCwiU3R5bGUiOnsiJGlkIjoiMjY4IiwiU2hhcGUiOjAsIlNoYXBlVGhpY2tuZXNzIjoxLCJEdXJhdGlvbkZvcm1hdCI6MCwiSW5jbHVkZU5vbldvcmtpbmdEYXlzSW5EdXJhdGlvbiI6dHJ1ZSwiUGVyY2VudGFnZUNvbXBsZXRlU3R5bGUiOnsiJGlkIjoiMjY5IiwiRm9udFNldHRpbmdzIjp7IiRpZCI6IjI3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3MSIsIkxpbmVDb2xvciI6bnVsbCwiTGluZVdlaWdodCI6MC4wLCJMaW5lVHlwZSI6MCwiUGFyZW50U3R5bGUiOm51bGx9LCJQYXJlbnRTdHlsZSI6eyIkcmVmIjoiODEifX0sIkR1cmF0aW9uU3R5bGUiOnsiJGlkIjoiMjcyIiwiRm9udFNldHRpbmdzIjp7IiRpZCI6IjI3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3NCIsIkxpbmVDb2xvciI6bnVsbCwiTGluZVdlaWdodCI6MC4wLCJMaW5lVHlwZSI6MCwiUGFyZW50U3R5bGUiOm51bGx9LCJQYXJlbnRTdHlsZSI6eyIkcmVmIjoiODgifX0sIkhvcml6b250YWxDb25uZWN0b3JTdHlsZSI6eyIkaWQiOiIyNzUiLCJMaW5lQ29sb3IiOnsiJHJlZiI6Ijk2In0sIkxpbmVXZWlnaHQiOjEuMCwiTGluZVR5cGUiOjAsIlBhcmVudFN0eWxlIjp7IiRyZWYiOiI5NSJ9fSwiVmVydGljYWxDb25uZWN0b3JTdHlsZSI6eyIkaWQiOiIyNz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NzciLCJNYXJnaW4iOnsiJHJlZiI6IjEwMiJ9LCJQYWRkaW5nIjp7IiRyZWYiOiIxMDMifSwiQmFja2dyb3VuZCI6eyIkaWQiOiIyNzgiLCJDb2xvciI6eyIkaWQiOiIyNzkiLCJBIjoyNTUsIlIiOjE1NSwiRyI6MTg3LCJCIjo4OX19LCJJc1Zpc2libGUiOnRydWUsIldpZHRoIjowLjAsIkhlaWdodCI6MTYuMCwiQm9yZGVyU3R5bGUiOnsiJGlkIjoiMjgwIiwiTGluZUNvbG9yIjp7IiRyZWYiOiIxMDUifSwiTGluZVdlaWdodCI6MC4wLCJMaW5lVHlwZSI6MCwiUGFyZW50U3R5bGUiOnsiJHJlZiI6IjEwNCJ9fSwiUGFyZW50U3R5bGUiOnsiJHJlZiI6IjEwMSJ9fSwiVGl0bGVTdHlsZSI6eyIkaWQiOiIyODEiLCJGb250U2V0dGluZ3MiOnsiJGlkIjoiMjg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I4MyIsIkxpbmVDb2xvciI6bnVsbCwiTGluZVdlaWdodCI6MC4wLCJMaW5lVHlwZSI6MCwiUGFyZW50U3R5bGUiOm51bGx9LCJQYXJlbnRTdHlsZSI6eyIkcmVmIjoiMTA3In19LCJEYXRlU3R5bGUiOnsiJGlkIjoiMjg0IiwiRm9udFNldHRpbmdzIjp7IiRpZCI6IjI4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jg2IiwiTGluZUNvbG9yIjpudWxsLCJMaW5lV2VpZ2h0IjowLjAsIkxpbmVUeXBlIjowLCJQYXJlbnRTdHlsZSI6bnVsbH0sIlBhcmVudFN0eWxlIjp7IiRyZWYiOiIxMTQifX0sIkRhdGVGb3JtYXQiOnsiJHJlZiI6IjEyMSJ9LCJJc1Zpc2libGUiOnRydWUsIlBhcmVudFN0eWxlIjp7IiRyZWYiOiI4MCJ9fSwiSW5kZXgiOjUsIklkIjoiMWUxOGIzNjEtZjc1NS00NzNlLTliYTUtY2NhMjdmMWVhNDU0IiwiVGl0bGUiOiJSZXN0cmFuc2NyaXB0aW9uIiwiTm90ZSI6bnVsbCwiSHlwZXJsaW5rIjpudWxsLCJJc0NoYW5nZWQiOmZhbHNlLCJJc05ldyI6ZmFsc2V9LHsiJGlkIjoiMjg3IiwiR3JvdXBOYW1lIjpudWxsLCJTdGFydERhdGUiOiIyMDE2LTEwLTI0VDAwOjAwOjAwWiIsIkVuZERhdGUiOiIyMDE2LTExLTExVDAwOjAwOjAwWiIsIlBlcmNlbnRhZ2VDb21wbGV0ZSI6bnVsbCwiU3R5bGUiOnsiJGlkIjoiMjg4IiwiU2hhcGUiOjAsIlNoYXBlVGhpY2tuZXNzIjoxLCJEdXJhdGlvbkZvcm1hdCI6MCwiSW5jbHVkZU5vbldvcmtpbmdEYXlzSW5EdXJhdGlvbiI6dHJ1ZSwiUGVyY2VudGFnZUNvbXBsZXRlU3R5bGUiOnsiJGlkIjoiMjg5IiwiRm9udFNldHRpbmdzIjp7IiRpZCI6IjI5MCIsIkZvbnRTaXplIjoxMCwiRm9udE5hbWUiOiJDYWxpYnJpIiwiSXNCb2xkIjpmYWxzZSwiSXNJdGFsaWMiOmZhbHNlLCJJc1VuZGVybGluZWQiOmZhbHNlLCJQYXJlbnRTdHlsZSI6eyIkcmVmIjoiODIifX0sIkF1dG9TaXplIjowLCJGb3JlZ3JvdW5kIjp7IiRyZWYiOiI4MyJ9LCJNYXhXaWR0aCI6MjAwLjAsIk1heEhlaWdodCI6IkluZmluaXR5IiwiU21hcnRGb3JlZ3JvdW5kSXNBY3RpdmUiOmZhbHNlLCJIb3Jpem9udGFsQWxpZ25tZW50IjowLCJWZXJ0aWNhbEFsaWdubWVudCI6MCwiU21hcnRGb3JlZ3JvdW5kIjpudWxsLCJNYXJnaW4iOnsiJHJlZiI6Ijg1In0sIlBhZGRpbmciOnsiJHJlZiI6Ijg2In0sIkJhY2tncm91bmQiOnsiJHJlZiI6Ijg3In0sIklzVmlzaWJsZSI6dHJ1ZSwiV2lkdGgiOjAuMCwiSGVpZ2h0IjowLjAsIkJvcmRlclN0eWxlIjp7IiRpZCI6IjI5MSIsIkxpbmVDb2xvciI6bnVsbCwiTGluZVdlaWdodCI6MC4wLCJMaW5lVHlwZSI6MCwiUGFyZW50U3R5bGUiOm51bGx9LCJQYXJlbnRTdHlsZSI6eyIkcmVmIjoiODEifX0sIkR1cmF0aW9uU3R5bGUiOnsiJGlkIjoiMjkyIiwiRm9udFNldHRpbmdzIjp7IiRpZCI6IjI5MyIsIkZvbnRTaXplIjoxMCwiRm9udE5hbWUiOiJDYWxpYnJpIiwiSXNCb2xkIjpmYWxzZSwiSXNJdGFsaWMiOmZhbHNlLCJJc1VuZGVybGluZWQiOmZhbHNlLCJQYXJlbnRTdHlsZSI6eyIkcmVmIjoiODkifX0sIkF1dG9TaXplIjowLCJGb3JlZ3JvdW5kIjp7IiRyZWYiOiI5MCJ9LCJNYXhXaWR0aCI6MjAwLjAsIk1heEhlaWdodCI6IkluZmluaXR5IiwiU21hcnRGb3JlZ3JvdW5kSXNBY3RpdmUiOmZhbHNlLCJIb3Jpem9udGFsQWxpZ25tZW50IjowLCJWZXJ0aWNhbEFsaWdubWVudCI6MCwiU21hcnRGb3JlZ3JvdW5kIjpudWxsLCJNYXJnaW4iOnsiJHJlZiI6IjkyIn0sIlBhZGRpbmciOnsiJHJlZiI6IjkzIn0sIkJhY2tncm91bmQiOnsiJHJlZiI6Ijk0In0sIklzVmlzaWJsZSI6dHJ1ZSwiV2lkdGgiOjAuMCwiSGVpZ2h0IjowLjAsIkJvcmRlclN0eWxlIjp7IiRpZCI6IjI5NCIsIkxpbmVDb2xvciI6bnVsbCwiTGluZVdlaWdodCI6MC4wLCJMaW5lVHlwZSI6MCwiUGFyZW50U3R5bGUiOm51bGx9LCJQYXJlbnRTdHlsZSI6eyIkcmVmIjoiODgifX0sIkhvcml6b250YWxDb25uZWN0b3JTdHlsZSI6eyIkaWQiOiIyOTUiLCJMaW5lQ29sb3IiOnsiJHJlZiI6Ijk2In0sIkxpbmVXZWlnaHQiOjEuMCwiTGluZVR5cGUiOjAsIlBhcmVudFN0eWxlIjp7IiRyZWYiOiI5NSJ9fSwiVmVydGljYWxDb25uZWN0b3JTdHlsZSI6eyIkaWQiOiIyOTYiLCJMaW5lQ29sb3IiOnsiJHJlZiI6Ijk5In0sIkxpbmVXZWlnaHQiOjAuMCwiTGluZVR5cGUiOjAsIlBhcmVudFN0eWxlIjp7IiRyZWYiOiI5OCJ9fSwiTWFyZ2luIjpudWxsLCJTdGFydERhdGVQb3NpdGlvbiI6NCwiRW5kRGF0ZVBvc2l0aW9uIjo0LCJUaXRsZVBvc2l0aW9uIjo1LCJEdXJhdGlvblBvc2l0aW9uIjo2LCJQZXJjZW50YWdlQ29tcGxldGVkUG9zaXRpb24iOjYsIlNwYWNpbmciOjUsIklzQmVsb3dUaW1lYmFuZCI6dHJ1ZSwiUGVyY2VudGFnZUNvbXBsZXRlU2hhcGVPcGFjaXR5IjozNSwiU2hhcGVTdHlsZSI6eyIkaWQiOiIyOTciLCJNYXJnaW4iOnsiJHJlZiI6IjEwMiJ9LCJQYWRkaW5nIjp7IiRyZWYiOiIxMDMifSwiQmFja2dyb3VuZCI6eyIkaWQiOiIyOTgiLCJDb2xvciI6eyIkaWQiOiIyOTkiLCJBIjoyNTUsIlIiOjI0NywiRyI6MTUwLCJCIjo3MH19LCJJc1Zpc2libGUiOnRydWUsIldpZHRoIjowLjAsIkhlaWdodCI6MTYuMCwiQm9yZGVyU3R5bGUiOnsiJGlkIjoiMzAwIiwiTGluZUNvbG9yIjp7IiRyZWYiOiIxMDUifSwiTGluZVdlaWdodCI6MC4wLCJMaW5lVHlwZSI6MCwiUGFyZW50U3R5bGUiOnsiJHJlZiI6IjEwNCJ9fSwiUGFyZW50U3R5bGUiOnsiJHJlZiI6IjEwMSJ9fSwiVGl0bGVTdHlsZSI6eyIkaWQiOiIzMDEiLCJGb250U2V0dGluZ3MiOnsiJGlkIjoiMzAyIiwiRm9udFNpemUiOjExLCJGb250TmFtZSI6IkNhbGlicmkiLCJJc0JvbGQiOnRydWUsIklzSXRhbGljIjpmYWxzZSwiSXNVbmRlcmxpbmVkIjpmYWxzZSwiUGFyZW50U3R5bGUiOnsiJHJlZiI6IjEwOCJ9fSwiQXV0b1NpemUiOjAsIkZvcmVncm91bmQiOnsiJHJlZiI6IjEwOSJ9LCJNYXhXaWR0aCI6NzIwLjAsIk1heEhlaWdodCI6IkluZmluaXR5IiwiU21hcnRGb3JlZ3JvdW5kSXNBY3RpdmUiOmZhbHNlLCJIb3Jpem9udGFsQWxpZ25tZW50IjowLCJWZXJ0aWNhbEFsaWdubWVudCI6MCwiU21hcnRGb3JlZ3JvdW5kIjpudWxsLCJNYXJnaW4iOnsiJHJlZiI6IjExMSJ9LCJQYWRkaW5nIjp7IiRyZWYiOiIxMTIifSwiQmFja2dyb3VuZCI6eyIkcmVmIjoiMTEzIn0sIklzVmlzaWJsZSI6dHJ1ZSwiV2lkdGgiOjAuMCwiSGVpZ2h0IjowLjAsIkJvcmRlclN0eWxlIjp7IiRpZCI6IjMwMyIsIkxpbmVDb2xvciI6bnVsbCwiTGluZVdlaWdodCI6MC4wLCJMaW5lVHlwZSI6MCwiUGFyZW50U3R5bGUiOm51bGx9LCJQYXJlbnRTdHlsZSI6eyIkcmVmIjoiMTA3In19LCJEYXRlU3R5bGUiOnsiJGlkIjoiMzA0IiwiRm9udFNldHRpbmdzIjp7IiRpZCI6IjMwNSIsIkZvbnRTaXplIjoxMCwiRm9udE5hbWUiOiJDYWxpYnJpIiwiSXNCb2xkIjpmYWxzZSwiSXNJdGFsaWMiOmZhbHNlLCJJc1VuZGVybGluZWQiOmZhbHNlLCJQYXJlbnRTdHlsZSI6eyIkcmVmIjoiMTE1In19LCJBdXRvU2l6ZSI6MCwiRm9yZWdyb3VuZCI6eyIkcmVmIjoiMTE2In0sIk1heFdpZHRoIjoyMDAuMCwiTWF4SGVpZ2h0IjoiSW5maW5pdHkiLCJTbWFydEZvcmVncm91bmRJc0FjdGl2ZSI6ZmFsc2UsIkhvcml6b250YWxBbGlnbm1lbnQiOjAsIlZlcnRpY2FsQWxpZ25tZW50IjowLCJTbWFydEZvcmVncm91bmQiOm51bGwsIk1hcmdpbiI6eyIkcmVmIjoiMTE4In0sIlBhZGRpbmciOnsiJHJlZiI6IjExOSJ9LCJCYWNrZ3JvdW5kIjp7IiRyZWYiOiIxMjAifSwiSXNWaXNpYmxlIjp0cnVlLCJXaWR0aCI6MC4wLCJIZWlnaHQiOjAuMCwiQm9yZGVyU3R5bGUiOnsiJGlkIjoiMzA2IiwiTGluZUNvbG9yIjpudWxsLCJMaW5lV2VpZ2h0IjowLjAsIkxpbmVUeXBlIjowLCJQYXJlbnRTdHlsZSI6bnVsbH0sIlBhcmVudFN0eWxlIjp7IiRyZWYiOiIxMTQifX0sIkRhdGVGb3JtYXQiOnsiJHJlZiI6IjEyMSJ9LCJJc1Zpc2libGUiOnRydWUsIlBhcmVudFN0eWxlIjp7IiRyZWYiOiI4MCJ9fSwiSW5kZXgiOjYsIklkIjoiNzIxMGM0MzMtZjUzZC00NjQyLWI4ODItN2E0YzExYzhkY2NlIiwiVGl0bGUiOiJRdWFsaXRhdGl2ZSBhbmFseXNpcyIsIk5vdGUiOm51bGwsIkh5cGVybGluayI6bnVsbCwiSXNDaGFuZ2VkIjpmYWxzZSwiSXNOZXciOmZhbHNlfSx7IiRpZCI6IjMwNyIsIkdyb3VwTmFtZSI6bnVsbCwiU3RhcnREYXRlIjoiMjAxNi0xMS0wMVQwMDowMDowMFoiLCJFbmREYXRlIjoiMjAxNi0xMS0zMFQwMDowMDowMFoiLCJQZXJjZW50YWdlQ29tcGxldGUiOm51bGwsIlN0eWxlIjp7IiRpZCI6IjMwOCIsIlNoYXBlIjowLCJTaGFwZVRoaWNrbmVzcyI6MSwiRHVyYXRpb25Gb3JtYXQiOjAsIkluY2x1ZGVOb25Xb3JraW5nRGF5c0luRHVyYXRpb24iOnRydWUsIlBlcmNlbnRhZ2VDb21wbGV0ZVN0eWxlIjp7IiRpZCI6IjMwOSIsIkZvbnRTZXR0aW5ncyI6eyIkaWQiOiIzMTAiLCJGb250U2l6ZSI6MTAsIkZvbnROYW1lIjoiQ2FsaWJyaSIsIklzQm9sZCI6ZmFsc2UsIklzSXRhbGljIjpmYWxzZSwiSXNVbmRlcmxpbmVkIjpmYWxzZSwiUGFyZW50U3R5bGUiOnsiJHJlZiI6IjgyIn19LCJBdXRvU2l6ZSI6MCwiRm9yZWdyb3VuZCI6eyIkcmVmIjoiODMifSwiTWF4V2lkdGgiOjIwMC4wLCJNYXhIZWlnaHQiOiJJbmZpbml0eSIsIlNtYXJ0Rm9yZWdyb3VuZElzQWN0aXZlIjpmYWxzZSwiSG9yaXpvbnRhbEFsaWdubWVudCI6MCwiVmVydGljYWxBbGlnbm1lbnQiOjAsIlNtYXJ0Rm9yZWdyb3VuZCI6bnVsbCwiTWFyZ2luIjp7IiRyZWYiOiI4NSJ9LCJQYWRkaW5nIjp7IiRyZWYiOiI4NiJ9LCJCYWNrZ3JvdW5kIjp7IiRyZWYiOiI4NyJ9LCJJc1Zpc2libGUiOnRydWUsIldpZHRoIjowLjAsIkhlaWdodCI6MC4wLCJCb3JkZXJTdHlsZSI6eyIkaWQiOiIzMTEiLCJMaW5lQ29sb3IiOm51bGwsIkxpbmVXZWlnaHQiOjAuMCwiTGluZVR5cGUiOjAsIlBhcmVudFN0eWxlIjpudWxsfSwiUGFyZW50U3R5bGUiOnsiJHJlZiI6IjgxIn19LCJEdXJhdGlvblN0eWxlIjp7IiRpZCI6IjMxMiIsIkZvbnRTZXR0aW5ncyI6eyIkaWQiOiIzMTMiLCJGb250U2l6ZSI6MTAsIkZvbnROYW1lIjoiQ2FsaWJyaSIsIklzQm9sZCI6ZmFsc2UsIklzSXRhbGljIjpmYWxzZSwiSXNVbmRlcmxpbmVkIjpmYWxzZSwiUGFyZW50U3R5bGUiOnsiJHJlZiI6Ijg5In19LCJBdXRvU2l6ZSI6MCwiRm9yZWdyb3VuZCI6eyIkcmVmIjoiOTAifSwiTWF4V2lkdGgiOjIwMC4wLCJNYXhIZWlnaHQiOiJJbmZpbml0eSIsIlNtYXJ0Rm9yZWdyb3VuZElzQWN0aXZlIjpmYWxzZSwiSG9yaXpvbnRhbEFsaWdubWVudCI6MCwiVmVydGljYWxBbGlnbm1lbnQiOjAsIlNtYXJ0Rm9yZWdyb3VuZCI6bnVsbCwiTWFyZ2luIjp7IiRyZWYiOiI5MiJ9LCJQYWRkaW5nIjp7IiRyZWYiOiI5MyJ9LCJCYWNrZ3JvdW5kIjp7IiRyZWYiOiI5NCJ9LCJJc1Zpc2libGUiOnRydWUsIldpZHRoIjowLjAsIkhlaWdodCI6MC4wLCJCb3JkZXJTdHlsZSI6eyIkaWQiOiIzMTQiLCJMaW5lQ29sb3IiOm51bGwsIkxpbmVXZWlnaHQiOjAuMCwiTGluZVR5cGUiOjAsIlBhcmVudFN0eWxlIjpudWxsfSwiUGFyZW50U3R5bGUiOnsiJHJlZiI6Ijg4In19LCJIb3Jpem9udGFsQ29ubmVjdG9yU3R5bGUiOnsiJGlkIjoiMzE1IiwiTGluZUNvbG9yIjp7IiRyZWYiOiI5NiJ9LCJMaW5lV2VpZ2h0IjoxLjAsIkxpbmVUeXBlIjowLCJQYXJlbnRTdHlsZSI6eyIkcmVmIjoiOTUifX0sIlZlcnRpY2FsQ29ubmVjdG9yU3R5bGUiOnsiJGlkIjoiMzE2IiwiTGluZUNvbG9yIjp7IiRyZWYiOiI5OSJ9LCJMaW5lV2VpZ2h0IjowLjAsIkxpbmVUeXBlIjowLCJQYXJlbnRTdHlsZSI6eyIkcmVmIjoiOTgifX0sIk1hcmdpbiI6bnVsbCwiU3RhcnREYXRlUG9zaXRpb24iOjQsIkVuZERhdGVQb3NpdGlvbiI6NCwiVGl0bGVQb3NpdGlvbiI6NSwiRHVyYXRpb25Qb3NpdGlvbiI6NiwiUGVyY2VudGFnZUNvbXBsZXRlZFBvc2l0aW9uIjo2LCJTcGFjaW5nIjo1LCJJc0JlbG93VGltZWJhbmQiOnRydWUsIlBlcmNlbnRhZ2VDb21wbGV0ZVNoYXBlT3BhY2l0eSI6MzUsIlNoYXBlU3R5bGUiOnsiJGlkIjoiMzE3IiwiTWFyZ2luIjp7IiRyZWYiOiIxMDIifSwiUGFkZGluZyI6eyIkcmVmIjoiMTAzIn0sIkJhY2tncm91bmQiOnsiJGlkIjoiMzE4IiwiQ29sb3IiOnsiJGlkIjoiMzE5IiwiQSI6MjU1LCJSIjoyMDMsIkciOjAsIkIiOjE4fX0sIklzVmlzaWJsZSI6dHJ1ZSwiV2lkdGgiOjAuMCwiSGVpZ2h0IjoxNi4wLCJCb3JkZXJTdHlsZSI6eyIkaWQiOiIzMjAiLCJMaW5lQ29sb3IiOnsiJHJlZiI6IjEwNSJ9LCJMaW5lV2VpZ2h0IjowLjAsIkxpbmVUeXBlIjowLCJQYXJlbnRTdHlsZSI6eyIkcmVmIjoiMTA0In19LCJQYXJlbnRTdHlsZSI6eyIkcmVmIjoiMTAxIn19LCJUaXRsZVN0eWxlIjp7IiRpZCI6IjMyMSIsIkZvbnRTZXR0aW5ncyI6eyIkaWQiOiIzMjIiLCJGb250U2l6ZSI6MTEsIkZvbnROYW1lIjoiQ2FsaWJyaSIsIklzQm9sZCI6dHJ1ZSwiSXNJdGFsaWMiOmZhbHNlLCJJc1VuZGVybGluZWQiOmZhbHNlLCJQYXJlbnRTdHlsZSI6eyIkcmVmIjoiMTA4In19LCJBdXRvU2l6ZSI6MCwiRm9yZWdyb3VuZCI6eyIkcmVmIjoiMTA5In0sIk1heFdpZHRoIjo3MjAuMCwiTWF4SGVpZ2h0IjoiSW5maW5pdHkiLCJTbWFydEZvcmVncm91bmRJc0FjdGl2ZSI6ZmFsc2UsIkhvcml6b250YWxBbGlnbm1lbnQiOjAsIlZlcnRpY2FsQWxpZ25tZW50IjowLCJTbWFydEZvcmVncm91bmQiOm51bGwsIk1hcmdpbiI6eyIkcmVmIjoiMTExIn0sIlBhZGRpbmciOnsiJHJlZiI6IjExMiJ9LCJCYWNrZ3JvdW5kIjp7IiRyZWYiOiIxMTMifSwiSXNWaXNpYmxlIjp0cnVlLCJXaWR0aCI6MC4wLCJIZWlnaHQiOjAuMCwiQm9yZGVyU3R5bGUiOnsiJGlkIjoiMzIzIiwiTGluZUNvbG9yIjpudWxsLCJMaW5lV2VpZ2h0IjowLjAsIkxpbmVUeXBlIjowLCJQYXJlbnRTdHlsZSI6bnVsbH0sIlBhcmVudFN0eWxlIjp7IiRyZWYiOiIxMDcifX0sIkRhdGVTdHlsZSI6eyIkaWQiOiIzMjQiLCJGb250U2V0dGluZ3MiOnsiJGlkIjoiMzI1IiwiRm9udFNpemUiOjEwLCJGb250TmFtZSI6IkNhbGlicmkiLCJJc0JvbGQiOmZhbHNlLCJJc0l0YWxpYyI6ZmFsc2UsIklzVW5kZXJsaW5lZCI6ZmFsc2UsIlBhcmVudFN0eWxlIjp7IiRyZWYiOiIxMTUifX0sIkF1dG9TaXplIjowLCJGb3JlZ3JvdW5kIjp7IiRyZWYiOiIxMTYifSwiTWF4V2lkdGgiOjIwMC4wLCJNYXhIZWlnaHQiOiJJbmZpbml0eSIsIlNtYXJ0Rm9yZWdyb3VuZElzQWN0aXZlIjpmYWxzZSwiSG9yaXpvbnRhbEFsaWdubWVudCI6MCwiVmVydGljYWxBbGlnbm1lbnQiOjAsIlNtYXJ0Rm9yZWdyb3VuZCI6bnVsbCwiTWFyZ2luIjp7IiRyZWYiOiIxMTgifSwiUGFkZGluZyI6eyIkcmVmIjoiMTE5In0sIkJhY2tncm91bmQiOnsiJHJlZiI6IjEyMCJ9LCJJc1Zpc2libGUiOnRydWUsIldpZHRoIjowLjAsIkhlaWdodCI6MC4wLCJCb3JkZXJTdHlsZSI6eyIkaWQiOiIzMjYiLCJMaW5lQ29sb3IiOm51bGwsIkxpbmVXZWlnaHQiOjAuMCwiTGluZVR5cGUiOjAsIlBhcmVudFN0eWxlIjpudWxsfSwiUGFyZW50U3R5bGUiOnsiJHJlZiI6IjExNCJ9fSwiRGF0ZUZvcm1hdCI6eyIkcmVmIjoiMTIxIn0sIklzVmlzaWJsZSI6dHJ1ZSwiUGFyZW50U3R5bGUiOnsiJHJlZiI6IjgwIn19LCJJbmRleCI6NywiSWQiOiJlYTljMjAyMi0xMjYxLTRkMDYtYmE5My1iMzA4Y2VlYTdkZTIiLCJUaXRsZSI6IlJlcG9ydCB3cml0aW5nIiwiTm90ZSI6bnVsbCwiSHlwZXJsaW5rIjpudWxsLCJJc0NoYW5nZWQiOmZhbHNlLCJJc05ldyI6ZmFsc2V9XSwiU2V0dGluZ3MiOnsiJGlkIjoiMzI3IiwiSW1wYU9wdGlvbnMiOnsiJGlkIjoiMzI4IiwiTGVmdFRvUmlnaHQiOmZhbHNlLCJQYXlsb2FkT3B0aW9ucyI6Mn0sIlVzZUNvbXByZXNzaW9uIjpmYWxzZSwiQ29tcHJlc2lvblBlcmNlbnRhZ2UiOjAuMCwiSW5hY3RpdmVJbnRlcnZhbFdpZHRoVGhyZXNob2xkIjowLjAsIkluYWN0aXZlSW50ZXJ2YWxXaWR0aCI6MC4wLCJTcGxpdFRhc2tzIjpmYWxzZSwiVXNlQ2x1c3RlciI6ZmFsc2UsIkVwc2lsb24iOjAuMCwiTWluUG9pbnRzVG9Gb3JtQUNsdXN0ZXIiOjAsIkdlbmVyYXRlSW52aXNpYmxlU2hhcGVzIjpmYWxzZSwiU21hcnRUaW1lbGluZVRhc2tQZXJjZW50YWdlRml0IjpmYWxzZX0sIklzTmV3Ijp0cnVlfQ=="/>
  <p:tag name="__MASTER" val="__part_0"/>
</p:tagLst>
</file>

<file path=ppt/tags/tag74.xml><?xml version="1.0" encoding="utf-8"?>
<p:tagLst xmlns:a="http://schemas.openxmlformats.org/drawingml/2006/main" xmlns:r="http://schemas.openxmlformats.org/officeDocument/2006/relationships" xmlns:p="http://schemas.openxmlformats.org/presentationml/2006/main">
  <p:tag name="OTLMARKERSHAPE" val="OTL"/>
</p:tagLst>
</file>

<file path=ppt/tags/tag75.xml><?xml version="1.0" encoding="utf-8"?>
<p:tagLst xmlns:a="http://schemas.openxmlformats.org/drawingml/2006/main" xmlns:r="http://schemas.openxmlformats.org/officeDocument/2006/relationships" xmlns:p="http://schemas.openxmlformats.org/presentationml/2006/main">
  <p:tag name="OTLMARKERSHAPE" val="OTL"/>
</p:tagLst>
</file>

<file path=ppt/tags/tag76.xml><?xml version="1.0" encoding="utf-8"?>
<p:tagLst xmlns:a="http://schemas.openxmlformats.org/drawingml/2006/main" xmlns:r="http://schemas.openxmlformats.org/officeDocument/2006/relationships" xmlns:p="http://schemas.openxmlformats.org/presentationml/2006/main">
  <p:tag name="OTLMARKERSHAPE" val="OTL"/>
</p:tagLst>
</file>

<file path=ppt/tags/tag77.xml><?xml version="1.0" encoding="utf-8"?>
<p:tagLst xmlns:a="http://schemas.openxmlformats.org/drawingml/2006/main" xmlns:r="http://schemas.openxmlformats.org/officeDocument/2006/relationships" xmlns:p="http://schemas.openxmlformats.org/presentationml/2006/main">
  <p:tag name="OTLMARKERSHAPE" val="OTL"/>
</p:tagLst>
</file>

<file path=ppt/tags/tag78.xml><?xml version="1.0" encoding="utf-8"?>
<p:tagLst xmlns:a="http://schemas.openxmlformats.org/drawingml/2006/main" xmlns:r="http://schemas.openxmlformats.org/officeDocument/2006/relationships" xmlns:p="http://schemas.openxmlformats.org/presentationml/2006/main">
  <p:tag name="OTLMARKERSHAPE" val="OTL"/>
</p:tagLst>
</file>

<file path=ppt/tags/tag79.xml><?xml version="1.0" encoding="utf-8"?>
<p:tagLst xmlns:a="http://schemas.openxmlformats.org/drawingml/2006/main" xmlns:r="http://schemas.openxmlformats.org/officeDocument/2006/relationships" xmlns:p="http://schemas.openxmlformats.org/presentationml/2006/main">
  <p:tag name="OTLMARKERSHAPE" val="OTL"/>
</p:tagLst>
</file>

<file path=ppt/tags/tag8.xml><?xml version="1.0" encoding="utf-8"?>
<p:tagLst xmlns:a="http://schemas.openxmlformats.org/drawingml/2006/main" xmlns:r="http://schemas.openxmlformats.org/officeDocument/2006/relationships" xmlns:p="http://schemas.openxmlformats.org/presentationml/2006/main">
  <p:tag name="OTLMARKERSHAPE" val="OTL"/>
</p:tagLst>
</file>

<file path=ppt/tags/tag80.xml><?xml version="1.0" encoding="utf-8"?>
<p:tagLst xmlns:a="http://schemas.openxmlformats.org/drawingml/2006/main" xmlns:r="http://schemas.openxmlformats.org/officeDocument/2006/relationships" xmlns:p="http://schemas.openxmlformats.org/presentationml/2006/main">
  <p:tag name="OTLMARKERSHAPE" val="OTL"/>
</p:tagLst>
</file>

<file path=ppt/tags/tag81.xml><?xml version="1.0" encoding="utf-8"?>
<p:tagLst xmlns:a="http://schemas.openxmlformats.org/drawingml/2006/main" xmlns:r="http://schemas.openxmlformats.org/officeDocument/2006/relationships" xmlns:p="http://schemas.openxmlformats.org/presentationml/2006/main">
  <p:tag name="OTLMARKERSHAPE" val="OTL"/>
</p:tagLst>
</file>

<file path=ppt/tags/tag82.xml><?xml version="1.0" encoding="utf-8"?>
<p:tagLst xmlns:a="http://schemas.openxmlformats.org/drawingml/2006/main" xmlns:r="http://schemas.openxmlformats.org/officeDocument/2006/relationships" xmlns:p="http://schemas.openxmlformats.org/presentationml/2006/main">
  <p:tag name="OTLMARKERSHAPE" val="OTL"/>
</p:tagLst>
</file>

<file path=ppt/tags/tag83.xml><?xml version="1.0" encoding="utf-8"?>
<p:tagLst xmlns:a="http://schemas.openxmlformats.org/drawingml/2006/main" xmlns:r="http://schemas.openxmlformats.org/officeDocument/2006/relationships" xmlns:p="http://schemas.openxmlformats.org/presentationml/2006/main">
  <p:tag name="OTLMARKERSHAPE" val="OTL"/>
</p:tagLst>
</file>

<file path=ppt/tags/tag84.xml><?xml version="1.0" encoding="utf-8"?>
<p:tagLst xmlns:a="http://schemas.openxmlformats.org/drawingml/2006/main" xmlns:r="http://schemas.openxmlformats.org/officeDocument/2006/relationships" xmlns:p="http://schemas.openxmlformats.org/presentationml/2006/main">
  <p:tag name="OTLMARKERSHAPE" val="OTL"/>
</p:tagLst>
</file>

<file path=ppt/tags/tag85.xml><?xml version="1.0" encoding="utf-8"?>
<p:tagLst xmlns:a="http://schemas.openxmlformats.org/drawingml/2006/main" xmlns:r="http://schemas.openxmlformats.org/officeDocument/2006/relationships" xmlns:p="http://schemas.openxmlformats.org/presentationml/2006/main">
  <p:tag name="OTLMARKERSHAPE" val="OTL"/>
</p:tagLst>
</file>

<file path=ppt/tags/tag86.xml><?xml version="1.0" encoding="utf-8"?>
<p:tagLst xmlns:a="http://schemas.openxmlformats.org/drawingml/2006/main" xmlns:r="http://schemas.openxmlformats.org/officeDocument/2006/relationships" xmlns:p="http://schemas.openxmlformats.org/presentationml/2006/main">
  <p:tag name="OTLMARKERSHAPE" val="OTL"/>
</p:tagLst>
</file>

<file path=ppt/tags/tag87.xml><?xml version="1.0" encoding="utf-8"?>
<p:tagLst xmlns:a="http://schemas.openxmlformats.org/drawingml/2006/main" xmlns:r="http://schemas.openxmlformats.org/officeDocument/2006/relationships" xmlns:p="http://schemas.openxmlformats.org/presentationml/2006/main">
  <p:tag name="OTLMARKERSHAPE" val="OTL"/>
</p:tagLst>
</file>

<file path=ppt/tags/tag88.xml><?xml version="1.0" encoding="utf-8"?>
<p:tagLst xmlns:a="http://schemas.openxmlformats.org/drawingml/2006/main" xmlns:r="http://schemas.openxmlformats.org/officeDocument/2006/relationships" xmlns:p="http://schemas.openxmlformats.org/presentationml/2006/main">
  <p:tag name="OTLMARKERSHAPE" val="OTL"/>
</p:tagLst>
</file>

<file path=ppt/tags/tag89.xml><?xml version="1.0" encoding="utf-8"?>
<p:tagLst xmlns:a="http://schemas.openxmlformats.org/drawingml/2006/main" xmlns:r="http://schemas.openxmlformats.org/officeDocument/2006/relationships" xmlns:p="http://schemas.openxmlformats.org/presentationml/2006/main">
  <p:tag name="OTLMARKERSHAPE" val="OTL"/>
</p:tagLst>
</file>

<file path=ppt/tags/tag9.xml><?xml version="1.0" encoding="utf-8"?>
<p:tagLst xmlns:a="http://schemas.openxmlformats.org/drawingml/2006/main" xmlns:r="http://schemas.openxmlformats.org/officeDocument/2006/relationships" xmlns:p="http://schemas.openxmlformats.org/presentationml/2006/main">
  <p:tag name="OTLMARKERSHAPE" val="OTL"/>
</p:tagLst>
</file>

<file path=ppt/tags/tag90.xml><?xml version="1.0" encoding="utf-8"?>
<p:tagLst xmlns:a="http://schemas.openxmlformats.org/drawingml/2006/main" xmlns:r="http://schemas.openxmlformats.org/officeDocument/2006/relationships" xmlns:p="http://schemas.openxmlformats.org/presentationml/2006/main">
  <p:tag name="OTLMARKERSHAPE" val="OTL"/>
</p:tagLst>
</file>

<file path=ppt/tags/tag91.xml><?xml version="1.0" encoding="utf-8"?>
<p:tagLst xmlns:a="http://schemas.openxmlformats.org/drawingml/2006/main" xmlns:r="http://schemas.openxmlformats.org/officeDocument/2006/relationships" xmlns:p="http://schemas.openxmlformats.org/presentationml/2006/main">
  <p:tag name="OTLMARKERSHAPE" val="OTL"/>
</p:tagLst>
</file>

<file path=ppt/tags/tag92.xml><?xml version="1.0" encoding="utf-8"?>
<p:tagLst xmlns:a="http://schemas.openxmlformats.org/drawingml/2006/main" xmlns:r="http://schemas.openxmlformats.org/officeDocument/2006/relationships" xmlns:p="http://schemas.openxmlformats.org/presentationml/2006/main">
  <p:tag name="OTLMARKERSHAPE" val="OTL"/>
</p:tagLst>
</file>

<file path=ppt/tags/tag93.xml><?xml version="1.0" encoding="utf-8"?>
<p:tagLst xmlns:a="http://schemas.openxmlformats.org/drawingml/2006/main" xmlns:r="http://schemas.openxmlformats.org/officeDocument/2006/relationships" xmlns:p="http://schemas.openxmlformats.org/presentationml/2006/main">
  <p:tag name="OTLMARKERSHAPE" val="OTL"/>
</p:tagLst>
</file>

<file path=ppt/tags/tag94.xml><?xml version="1.0" encoding="utf-8"?>
<p:tagLst xmlns:a="http://schemas.openxmlformats.org/drawingml/2006/main" xmlns:r="http://schemas.openxmlformats.org/officeDocument/2006/relationships" xmlns:p="http://schemas.openxmlformats.org/presentationml/2006/main">
  <p:tag name="OTLMARKERSHAPE" val="OTL"/>
</p:tagLst>
</file>

<file path=ppt/tags/tag95.xml><?xml version="1.0" encoding="utf-8"?>
<p:tagLst xmlns:a="http://schemas.openxmlformats.org/drawingml/2006/main" xmlns:r="http://schemas.openxmlformats.org/officeDocument/2006/relationships" xmlns:p="http://schemas.openxmlformats.org/presentationml/2006/main">
  <p:tag name="OTLMARKERSHAPE" val="OTL"/>
</p:tagLst>
</file>

<file path=ppt/tags/tag96.xml><?xml version="1.0" encoding="utf-8"?>
<p:tagLst xmlns:a="http://schemas.openxmlformats.org/drawingml/2006/main" xmlns:r="http://schemas.openxmlformats.org/officeDocument/2006/relationships" xmlns:p="http://schemas.openxmlformats.org/presentationml/2006/main">
  <p:tag name="OTLMARKERSHAPE" val="OTL"/>
</p:tagLst>
</file>

<file path=ppt/tags/tag97.xml><?xml version="1.0" encoding="utf-8"?>
<p:tagLst xmlns:a="http://schemas.openxmlformats.org/drawingml/2006/main" xmlns:r="http://schemas.openxmlformats.org/officeDocument/2006/relationships" xmlns:p="http://schemas.openxmlformats.org/presentationml/2006/main">
  <p:tag name="OTLMARKERSHAPE" val="OTL"/>
</p:tagLst>
</file>

<file path=ppt/tags/tag98.xml><?xml version="1.0" encoding="utf-8"?>
<p:tagLst xmlns:a="http://schemas.openxmlformats.org/drawingml/2006/main" xmlns:r="http://schemas.openxmlformats.org/officeDocument/2006/relationships" xmlns:p="http://schemas.openxmlformats.org/presentationml/2006/main">
  <p:tag name="OTLMARKERSHAPE" val="OTL"/>
</p:tagLst>
</file>

<file path=ppt/tags/tag99.xml><?xml version="1.0" encoding="utf-8"?>
<p:tagLst xmlns:a="http://schemas.openxmlformats.org/drawingml/2006/main" xmlns:r="http://schemas.openxmlformats.org/officeDocument/2006/relationships" xmlns:p="http://schemas.openxmlformats.org/presentationml/2006/main">
  <p:tag name="OTLMARKERSHAPE" val="OTL"/>
</p:tagLst>
</file>

<file path=ppt/theme/theme1.xml><?xml version="1.0" encoding="utf-8"?>
<a:theme xmlns:a="http://schemas.openxmlformats.org/drawingml/2006/main" name="Thème Office">
  <a:themeElements>
    <a:clrScheme name="epfl">
      <a:dk1>
        <a:sysClr val="windowText" lastClr="000000"/>
      </a:dk1>
      <a:lt1>
        <a:sysClr val="window" lastClr="FFFFFF"/>
      </a:lt1>
      <a:dk2>
        <a:srgbClr val="1F497D"/>
      </a:dk2>
      <a:lt2>
        <a:srgbClr val="EEECE1"/>
      </a:lt2>
      <a:accent1>
        <a:srgbClr val="4F81BD"/>
      </a:accent1>
      <a:accent2>
        <a:srgbClr val="CB0012"/>
      </a:accent2>
      <a:accent3>
        <a:srgbClr val="9BBB59"/>
      </a:accent3>
      <a:accent4>
        <a:srgbClr val="8064A2"/>
      </a:accent4>
      <a:accent5>
        <a:srgbClr val="4BACC6"/>
      </a:accent5>
      <a:accent6>
        <a:srgbClr val="F79646"/>
      </a:accent6>
      <a:hlink>
        <a:srgbClr val="0000FF"/>
      </a:hlink>
      <a:folHlink>
        <a:srgbClr val="800080"/>
      </a:folHlink>
    </a:clrScheme>
    <a:fontScheme name="epfl test">
      <a:majorFont>
        <a:latin typeface="Impact"/>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lumMod val="95000"/>
          </a:schemeClr>
        </a:solidFill>
        <a:ln>
          <a:noFill/>
        </a:ln>
        <a:effectLst/>
      </a:spPr>
      <a:bodyPr anchor="ctr"/>
      <a:lstStyle>
        <a:defPPr algn="ctr" eaLnBrk="1" hangingPunct="1">
          <a:defRPr smtClean="0">
            <a:solidFill>
              <a:srgbClr val="FFFFFF"/>
            </a:solidFill>
            <a:latin typeface="Arial Narrow" panose="020B0606020202030204" pitchFamily="34" charset="0"/>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21772</TotalTime>
  <Words>1348</Words>
  <Application>Microsoft Macintosh PowerPoint</Application>
  <PresentationFormat>Présentation à l'écran (16:9)</PresentationFormat>
  <Paragraphs>332</Paragraphs>
  <Slides>15</Slides>
  <Notes>1</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15</vt:i4>
      </vt:variant>
    </vt:vector>
  </HeadingPairs>
  <TitlesOfParts>
    <vt:vector size="25" baseType="lpstr">
      <vt:lpstr>Arial Narrow</vt:lpstr>
      <vt:lpstr>Calibri</vt:lpstr>
      <vt:lpstr>HelveticaNeueLT Pro 55 Roman</vt:lpstr>
      <vt:lpstr>Impact</vt:lpstr>
      <vt:lpstr>Mangal</vt:lpstr>
      <vt:lpstr>ＭＳ Ｐゴシック</vt:lpstr>
      <vt:lpstr>Verdana</vt:lpstr>
      <vt:lpstr>Wingdings</vt:lpstr>
      <vt:lpstr>Arial</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15.0034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de Microsoft Office</dc:creator>
  <cp:lastModifiedBy>Utilisateur de Microsoft Office</cp:lastModifiedBy>
  <cp:revision>326</cp:revision>
  <cp:lastPrinted>2013-02-19T09:24:10Z</cp:lastPrinted>
  <dcterms:created xsi:type="dcterms:W3CDTF">2016-09-16T10:03:36Z</dcterms:created>
  <dcterms:modified xsi:type="dcterms:W3CDTF">2018-06-08T06:52:17Z</dcterms:modified>
</cp:coreProperties>
</file>