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19">
  <p:sldMasterIdLst>
    <p:sldMasterId id="2147483672" r:id="rId1"/>
  </p:sldMasterIdLst>
  <p:notesMasterIdLst>
    <p:notesMasterId r:id="rId3"/>
  </p:notesMasterIdLst>
  <p:sldIdLst>
    <p:sldId id="258" r:id="rId2"/>
  </p:sldIdLst>
  <p:sldSz cx="30275213" cy="428037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81"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78" autoAdjust="0"/>
    <p:restoredTop sz="94660"/>
  </p:normalViewPr>
  <p:slideViewPr>
    <p:cSldViewPr snapToGrid="0">
      <p:cViewPr>
        <p:scale>
          <a:sx n="50" d="100"/>
          <a:sy n="50" d="100"/>
        </p:scale>
        <p:origin x="-66" y="-3378"/>
      </p:cViewPr>
      <p:guideLst>
        <p:guide orient="horz" pos="13481"/>
        <p:guide pos="9536"/>
      </p:guideLst>
    </p:cSldViewPr>
  </p:slideViewPr>
  <p:notesTextViewPr>
    <p:cViewPr>
      <p:scale>
        <a:sx n="1" d="1"/>
        <a:sy n="1" d="1"/>
      </p:scale>
      <p:origin x="0" y="0"/>
    </p:cViewPr>
  </p:notesTextViewPr>
  <p:gridSpacing cx="719999" cy="719999"/>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opher Tse" userId="2e1a925f85e590b6" providerId="LiveId" clId="{643EC47F-0A34-432E-A6B6-1A1F6B264A6D}"/>
    <pc:docChg chg="undo redo custSel delSld modSld sldOrd">
      <pc:chgData name="Christopher Tse" userId="2e1a925f85e590b6" providerId="LiveId" clId="{643EC47F-0A34-432E-A6B6-1A1F6B264A6D}" dt="2017-09-20T22:45:10.553" v="3116" actId="14100"/>
      <pc:docMkLst>
        <pc:docMk/>
      </pc:docMkLst>
      <pc:sldChg chg="addSp delSp modSp">
        <pc:chgData name="Christopher Tse" userId="2e1a925f85e590b6" providerId="LiveId" clId="{643EC47F-0A34-432E-A6B6-1A1F6B264A6D}" dt="2017-09-20T22:45:10.553" v="3116" actId="14100"/>
        <pc:sldMkLst>
          <pc:docMk/>
          <pc:sldMk cId="3343705757" sldId="256"/>
        </pc:sldMkLst>
        <pc:spChg chg="add mod">
          <ac:chgData name="Christopher Tse" userId="2e1a925f85e590b6" providerId="LiveId" clId="{643EC47F-0A34-432E-A6B6-1A1F6B264A6D}" dt="2017-09-20T22:14:01.238" v="2149" actId="14100"/>
          <ac:spMkLst>
            <pc:docMk/>
            <pc:sldMk cId="3343705757" sldId="256"/>
            <ac:spMk id="2" creationId="{6147DDFB-2D07-4800-9967-E5F9351E1630}"/>
          </ac:spMkLst>
        </pc:spChg>
        <pc:spChg chg="add mod topLvl">
          <ac:chgData name="Christopher Tse" userId="2e1a925f85e590b6" providerId="LiveId" clId="{643EC47F-0A34-432E-A6B6-1A1F6B264A6D}" dt="2017-09-18T15:46:00.477" v="475" actId="20577"/>
          <ac:spMkLst>
            <pc:docMk/>
            <pc:sldMk cId="3343705757" sldId="256"/>
            <ac:spMk id="3" creationId="{8DD4AB0F-D9C2-44F9-A9C6-7188BF428002}"/>
          </ac:spMkLst>
        </pc:spChg>
        <pc:spChg chg="del">
          <ac:chgData name="Christopher Tse" userId="2e1a925f85e590b6" providerId="LiveId" clId="{643EC47F-0A34-432E-A6B6-1A1F6B264A6D}" dt="2017-09-18T15:28:12.981" v="162" actId="478"/>
          <ac:spMkLst>
            <pc:docMk/>
            <pc:sldMk cId="3343705757" sldId="256"/>
            <ac:spMk id="4" creationId="{00000000-0000-0000-0000-000000000000}"/>
          </ac:spMkLst>
        </pc:spChg>
        <pc:spChg chg="add del mod">
          <ac:chgData name="Christopher Tse" userId="2e1a925f85e590b6" providerId="LiveId" clId="{643EC47F-0A34-432E-A6B6-1A1F6B264A6D}" dt="2017-09-18T19:28:29.010" v="564" actId="478"/>
          <ac:spMkLst>
            <pc:docMk/>
            <pc:sldMk cId="3343705757" sldId="256"/>
            <ac:spMk id="4" creationId="{BB737B44-9B6E-49FD-AFE6-7E1F6C6E191C}"/>
          </ac:spMkLst>
        </pc:spChg>
        <pc:spChg chg="add mod">
          <ac:chgData name="Christopher Tse" userId="2e1a925f85e590b6" providerId="LiveId" clId="{643EC47F-0A34-432E-A6B6-1A1F6B264A6D}" dt="2017-09-20T20:30:53.952" v="907" actId="14100"/>
          <ac:spMkLst>
            <pc:docMk/>
            <pc:sldMk cId="3343705757" sldId="256"/>
            <ac:spMk id="5" creationId="{CCDDC241-39FA-452D-B23B-CFF11CE90155}"/>
          </ac:spMkLst>
        </pc:spChg>
        <pc:spChg chg="del">
          <ac:chgData name="Christopher Tse" userId="2e1a925f85e590b6" providerId="LiveId" clId="{643EC47F-0A34-432E-A6B6-1A1F6B264A6D}" dt="2017-09-18T15:28:13.405" v="163" actId="478"/>
          <ac:spMkLst>
            <pc:docMk/>
            <pc:sldMk cId="3343705757" sldId="256"/>
            <ac:spMk id="5" creationId="{00000000-0000-0000-0000-000000000000}"/>
          </ac:spMkLst>
        </pc:spChg>
        <pc:spChg chg="del">
          <ac:chgData name="Christopher Tse" userId="2e1a925f85e590b6" providerId="LiveId" clId="{643EC47F-0A34-432E-A6B6-1A1F6B264A6D}" dt="2017-09-18T15:28:14.866" v="164" actId="478"/>
          <ac:spMkLst>
            <pc:docMk/>
            <pc:sldMk cId="3343705757" sldId="256"/>
            <ac:spMk id="6" creationId="{00000000-0000-0000-0000-000000000000}"/>
          </ac:spMkLst>
        </pc:spChg>
        <pc:spChg chg="add mod">
          <ac:chgData name="Christopher Tse" userId="2e1a925f85e590b6" providerId="LiveId" clId="{643EC47F-0A34-432E-A6B6-1A1F6B264A6D}" dt="2017-09-20T20:31:13.123" v="911" actId="1076"/>
          <ac:spMkLst>
            <pc:docMk/>
            <pc:sldMk cId="3343705757" sldId="256"/>
            <ac:spMk id="6" creationId="{6915D5E6-4722-4671-A2A2-88255089511E}"/>
          </ac:spMkLst>
        </pc:spChg>
        <pc:spChg chg="add mod">
          <ac:chgData name="Christopher Tse" userId="2e1a925f85e590b6" providerId="LiveId" clId="{643EC47F-0A34-432E-A6B6-1A1F6B264A6D}" dt="2017-09-18T15:48:58.707" v="493" actId="20577"/>
          <ac:spMkLst>
            <pc:docMk/>
            <pc:sldMk cId="3343705757" sldId="256"/>
            <ac:spMk id="12" creationId="{3FB51EC8-321E-4481-91F2-246088D62CB3}"/>
          </ac:spMkLst>
        </pc:spChg>
        <pc:spChg chg="add mod">
          <ac:chgData name="Christopher Tse" userId="2e1a925f85e590b6" providerId="LiveId" clId="{643EC47F-0A34-432E-A6B6-1A1F6B264A6D}" dt="2017-09-18T19:41:35.858" v="602" actId="1076"/>
          <ac:spMkLst>
            <pc:docMk/>
            <pc:sldMk cId="3343705757" sldId="256"/>
            <ac:spMk id="15" creationId="{5141C506-571A-4D71-91C4-2A3174254F38}"/>
          </ac:spMkLst>
        </pc:spChg>
        <pc:spChg chg="add mod">
          <ac:chgData name="Christopher Tse" userId="2e1a925f85e590b6" providerId="LiveId" clId="{643EC47F-0A34-432E-A6B6-1A1F6B264A6D}" dt="2017-09-18T19:41:38.199" v="604" actId="1076"/>
          <ac:spMkLst>
            <pc:docMk/>
            <pc:sldMk cId="3343705757" sldId="256"/>
            <ac:spMk id="16" creationId="{F1DDF1DC-2DE4-481A-9A7A-61F38429AB99}"/>
          </ac:spMkLst>
        </pc:spChg>
        <pc:spChg chg="add del mod">
          <ac:chgData name="Christopher Tse" userId="2e1a925f85e590b6" providerId="LiveId" clId="{643EC47F-0A34-432E-A6B6-1A1F6B264A6D}" dt="2017-09-18T19:58:41.248" v="620" actId="478"/>
          <ac:spMkLst>
            <pc:docMk/>
            <pc:sldMk cId="3343705757" sldId="256"/>
            <ac:spMk id="18" creationId="{7161FB15-15A6-4EDF-BAA1-89C7E533F621}"/>
          </ac:spMkLst>
        </pc:spChg>
        <pc:spChg chg="add del">
          <ac:chgData name="Christopher Tse" userId="2e1a925f85e590b6" providerId="LiveId" clId="{643EC47F-0A34-432E-A6B6-1A1F6B264A6D}" dt="2017-09-18T19:59:16.522" v="629" actId="478"/>
          <ac:spMkLst>
            <pc:docMk/>
            <pc:sldMk cId="3343705757" sldId="256"/>
            <ac:spMk id="19" creationId="{B86CCCE1-F7C0-40FB-BBDD-6EEC88CABC2D}"/>
          </ac:spMkLst>
        </pc:spChg>
        <pc:spChg chg="add mod ord">
          <ac:chgData name="Christopher Tse" userId="2e1a925f85e590b6" providerId="LiveId" clId="{643EC47F-0A34-432E-A6B6-1A1F6B264A6D}" dt="2017-09-20T20:31:13.123" v="911" actId="1076"/>
          <ac:spMkLst>
            <pc:docMk/>
            <pc:sldMk cId="3343705757" sldId="256"/>
            <ac:spMk id="24" creationId="{29D67BF8-9CF5-4C18-AB40-F81B310513EE}"/>
          </ac:spMkLst>
        </pc:spChg>
        <pc:spChg chg="add mod">
          <ac:chgData name="Christopher Tse" userId="2e1a925f85e590b6" providerId="LiveId" clId="{643EC47F-0A34-432E-A6B6-1A1F6B264A6D}" dt="2017-09-20T22:20:35.020" v="2191" actId="14100"/>
          <ac:spMkLst>
            <pc:docMk/>
            <pc:sldMk cId="3343705757" sldId="256"/>
            <ac:spMk id="25" creationId="{D8A2D6B4-450E-4489-893D-A7450AD5916F}"/>
          </ac:spMkLst>
        </pc:spChg>
        <pc:spChg chg="add mod">
          <ac:chgData name="Christopher Tse" userId="2e1a925f85e590b6" providerId="LiveId" clId="{643EC47F-0A34-432E-A6B6-1A1F6B264A6D}" dt="2017-09-20T21:24:18.264" v="1049" actId="1076"/>
          <ac:spMkLst>
            <pc:docMk/>
            <pc:sldMk cId="3343705757" sldId="256"/>
            <ac:spMk id="27" creationId="{43BA5B78-F2F2-4179-BC94-C5F745C62531}"/>
          </ac:spMkLst>
        </pc:spChg>
        <pc:spChg chg="add mod">
          <ac:chgData name="Christopher Tse" userId="2e1a925f85e590b6" providerId="LiveId" clId="{643EC47F-0A34-432E-A6B6-1A1F6B264A6D}" dt="2017-09-18T20:08:31.204" v="654" actId="1076"/>
          <ac:spMkLst>
            <pc:docMk/>
            <pc:sldMk cId="3343705757" sldId="256"/>
            <ac:spMk id="29" creationId="{4F2F2AB5-1124-4CDC-A398-AF27564617F1}"/>
          </ac:spMkLst>
        </pc:spChg>
        <pc:spChg chg="add mod">
          <ac:chgData name="Christopher Tse" userId="2e1a925f85e590b6" providerId="LiveId" clId="{643EC47F-0A34-432E-A6B6-1A1F6B264A6D}" dt="2017-09-18T20:09:49.774" v="667" actId="1076"/>
          <ac:spMkLst>
            <pc:docMk/>
            <pc:sldMk cId="3343705757" sldId="256"/>
            <ac:spMk id="33" creationId="{D7861E30-85F2-468E-9A59-96DAC183FC7F}"/>
          </ac:spMkLst>
        </pc:spChg>
        <pc:spChg chg="add del mod">
          <ac:chgData name="Christopher Tse" userId="2e1a925f85e590b6" providerId="LiveId" clId="{643EC47F-0A34-432E-A6B6-1A1F6B264A6D}" dt="2017-09-18T20:10:16.308" v="674" actId="478"/>
          <ac:spMkLst>
            <pc:docMk/>
            <pc:sldMk cId="3343705757" sldId="256"/>
            <ac:spMk id="35" creationId="{33D1FE8C-597F-448F-8A17-76997067F5CE}"/>
          </ac:spMkLst>
        </pc:spChg>
        <pc:spChg chg="add mod">
          <ac:chgData name="Christopher Tse" userId="2e1a925f85e590b6" providerId="LiveId" clId="{643EC47F-0A34-432E-A6B6-1A1F6B264A6D}" dt="2017-09-20T20:31:13.123" v="911" actId="1076"/>
          <ac:spMkLst>
            <pc:docMk/>
            <pc:sldMk cId="3343705757" sldId="256"/>
            <ac:spMk id="38" creationId="{82CBF630-1996-45B0-8043-339CA50514E7}"/>
          </ac:spMkLst>
        </pc:spChg>
        <pc:spChg chg="add mod">
          <ac:chgData name="Christopher Tse" userId="2e1a925f85e590b6" providerId="LiveId" clId="{643EC47F-0A34-432E-A6B6-1A1F6B264A6D}" dt="2017-09-18T20:35:18.641" v="682" actId="1076"/>
          <ac:spMkLst>
            <pc:docMk/>
            <pc:sldMk cId="3343705757" sldId="256"/>
            <ac:spMk id="39" creationId="{307EE227-4D88-41D1-9DF3-12E46FD95228}"/>
          </ac:spMkLst>
        </pc:spChg>
        <pc:spChg chg="add mod">
          <ac:chgData name="Christopher Tse" userId="2e1a925f85e590b6" providerId="LiveId" clId="{643EC47F-0A34-432E-A6B6-1A1F6B264A6D}" dt="2017-09-18T20:35:18.641" v="682" actId="1076"/>
          <ac:spMkLst>
            <pc:docMk/>
            <pc:sldMk cId="3343705757" sldId="256"/>
            <ac:spMk id="42" creationId="{CF935639-92FF-4217-A842-AEE1C840A4D9}"/>
          </ac:spMkLst>
        </pc:spChg>
        <pc:spChg chg="add del mod">
          <ac:chgData name="Christopher Tse" userId="2e1a925f85e590b6" providerId="LiveId" clId="{643EC47F-0A34-432E-A6B6-1A1F6B264A6D}" dt="2017-09-18T20:48:55.435" v="690" actId="478"/>
          <ac:spMkLst>
            <pc:docMk/>
            <pc:sldMk cId="3343705757" sldId="256"/>
            <ac:spMk id="43" creationId="{60A99919-7C66-4F8A-AE4A-6AFFF6E09914}"/>
          </ac:spMkLst>
        </pc:spChg>
        <pc:spChg chg="add mod">
          <ac:chgData name="Christopher Tse" userId="2e1a925f85e590b6" providerId="LiveId" clId="{643EC47F-0A34-432E-A6B6-1A1F6B264A6D}" dt="2017-09-18T20:35:18.641" v="682" actId="1076"/>
          <ac:spMkLst>
            <pc:docMk/>
            <pc:sldMk cId="3343705757" sldId="256"/>
            <ac:spMk id="44" creationId="{3639A230-272C-4383-9F4F-39633B82BFF7}"/>
          </ac:spMkLst>
        </pc:spChg>
        <pc:spChg chg="add mod">
          <ac:chgData name="Christopher Tse" userId="2e1a925f85e590b6" providerId="LiveId" clId="{643EC47F-0A34-432E-A6B6-1A1F6B264A6D}" dt="2017-09-20T22:19:49.549" v="2187" actId="14100"/>
          <ac:spMkLst>
            <pc:docMk/>
            <pc:sldMk cId="3343705757" sldId="256"/>
            <ac:spMk id="46" creationId="{D71563C1-8495-4952-A3CD-0907167E5341}"/>
          </ac:spMkLst>
        </pc:spChg>
        <pc:spChg chg="add mod">
          <ac:chgData name="Christopher Tse" userId="2e1a925f85e590b6" providerId="LiveId" clId="{643EC47F-0A34-432E-A6B6-1A1F6B264A6D}" dt="2017-09-20T20:20:35.066" v="862" actId="1076"/>
          <ac:spMkLst>
            <pc:docMk/>
            <pc:sldMk cId="3343705757" sldId="256"/>
            <ac:spMk id="48" creationId="{62E29E42-2889-4820-8979-C27EE6F3EFBD}"/>
          </ac:spMkLst>
        </pc:spChg>
        <pc:spChg chg="add mod">
          <ac:chgData name="Christopher Tse" userId="2e1a925f85e590b6" providerId="LiveId" clId="{643EC47F-0A34-432E-A6B6-1A1F6B264A6D}" dt="2017-09-20T20:20:35.066" v="862" actId="1076"/>
          <ac:spMkLst>
            <pc:docMk/>
            <pc:sldMk cId="3343705757" sldId="256"/>
            <ac:spMk id="49" creationId="{F4ADD40F-3977-4F22-93CE-DDF8935B4390}"/>
          </ac:spMkLst>
        </pc:spChg>
        <pc:spChg chg="add mod">
          <ac:chgData name="Christopher Tse" userId="2e1a925f85e590b6" providerId="LiveId" clId="{643EC47F-0A34-432E-A6B6-1A1F6B264A6D}" dt="2017-09-20T20:20:35.066" v="862" actId="1076"/>
          <ac:spMkLst>
            <pc:docMk/>
            <pc:sldMk cId="3343705757" sldId="256"/>
            <ac:spMk id="50" creationId="{90983407-F064-4094-87A4-847037227D1D}"/>
          </ac:spMkLst>
        </pc:spChg>
        <pc:spChg chg="add mod">
          <ac:chgData name="Christopher Tse" userId="2e1a925f85e590b6" providerId="LiveId" clId="{643EC47F-0A34-432E-A6B6-1A1F6B264A6D}" dt="2017-09-20T20:20:35.066" v="862" actId="1076"/>
          <ac:spMkLst>
            <pc:docMk/>
            <pc:sldMk cId="3343705757" sldId="256"/>
            <ac:spMk id="51" creationId="{E43AF8C1-9A75-4B4C-9804-FFAD6543896A}"/>
          </ac:spMkLst>
        </pc:spChg>
        <pc:spChg chg="add mod">
          <ac:chgData name="Christopher Tse" userId="2e1a925f85e590b6" providerId="LiveId" clId="{643EC47F-0A34-432E-A6B6-1A1F6B264A6D}" dt="2017-09-18T20:35:18.641" v="682" actId="1076"/>
          <ac:spMkLst>
            <pc:docMk/>
            <pc:sldMk cId="3343705757" sldId="256"/>
            <ac:spMk id="52" creationId="{EDFE7FFE-5EFF-40EE-964E-559D6936B17F}"/>
          </ac:spMkLst>
        </pc:spChg>
        <pc:spChg chg="add mod">
          <ac:chgData name="Christopher Tse" userId="2e1a925f85e590b6" providerId="LiveId" clId="{643EC47F-0A34-432E-A6B6-1A1F6B264A6D}" dt="2017-09-18T20:35:18.641" v="682" actId="1076"/>
          <ac:spMkLst>
            <pc:docMk/>
            <pc:sldMk cId="3343705757" sldId="256"/>
            <ac:spMk id="53" creationId="{87308F77-2CDD-4792-81FF-F9B70A2F4500}"/>
          </ac:spMkLst>
        </pc:spChg>
        <pc:spChg chg="add mod">
          <ac:chgData name="Christopher Tse" userId="2e1a925f85e590b6" providerId="LiveId" clId="{643EC47F-0A34-432E-A6B6-1A1F6B264A6D}" dt="2017-09-20T22:19:32.090" v="2185" actId="1076"/>
          <ac:spMkLst>
            <pc:docMk/>
            <pc:sldMk cId="3343705757" sldId="256"/>
            <ac:spMk id="54" creationId="{9DCACFB3-7DCA-4364-B76A-0DE22A44578F}"/>
          </ac:spMkLst>
        </pc:spChg>
        <pc:spChg chg="add mod">
          <ac:chgData name="Christopher Tse" userId="2e1a925f85e590b6" providerId="LiveId" clId="{643EC47F-0A34-432E-A6B6-1A1F6B264A6D}" dt="2017-09-18T20:35:18.641" v="682" actId="1076"/>
          <ac:spMkLst>
            <pc:docMk/>
            <pc:sldMk cId="3343705757" sldId="256"/>
            <ac:spMk id="55" creationId="{EE31DD36-1023-495B-BE17-0ECC2C1CB565}"/>
          </ac:spMkLst>
        </pc:spChg>
        <pc:spChg chg="add mod">
          <ac:chgData name="Christopher Tse" userId="2e1a925f85e590b6" providerId="LiveId" clId="{643EC47F-0A34-432E-A6B6-1A1F6B264A6D}" dt="2017-09-18T20:35:18.641" v="682" actId="1076"/>
          <ac:spMkLst>
            <pc:docMk/>
            <pc:sldMk cId="3343705757" sldId="256"/>
            <ac:spMk id="58" creationId="{76EFEE1D-FC2D-44AC-A3E6-F22201B49FAD}"/>
          </ac:spMkLst>
        </pc:spChg>
        <pc:spChg chg="add mod">
          <ac:chgData name="Christopher Tse" userId="2e1a925f85e590b6" providerId="LiveId" clId="{643EC47F-0A34-432E-A6B6-1A1F6B264A6D}" dt="2017-09-20T20:04:37.578" v="722"/>
          <ac:spMkLst>
            <pc:docMk/>
            <pc:sldMk cId="3343705757" sldId="256"/>
            <ac:spMk id="59" creationId="{3160933C-0F5F-49B9-9A6F-001A8F545520}"/>
          </ac:spMkLst>
        </pc:spChg>
        <pc:spChg chg="add mod">
          <ac:chgData name="Christopher Tse" userId="2e1a925f85e590b6" providerId="LiveId" clId="{643EC47F-0A34-432E-A6B6-1A1F6B264A6D}" dt="2017-09-20T21:24:08.099" v="1048" actId="1076"/>
          <ac:spMkLst>
            <pc:docMk/>
            <pc:sldMk cId="3343705757" sldId="256"/>
            <ac:spMk id="62" creationId="{772E3EC1-6F24-4A6F-9FF7-A08BD3A5E2A3}"/>
          </ac:spMkLst>
        </pc:spChg>
        <pc:spChg chg="add mod">
          <ac:chgData name="Christopher Tse" userId="2e1a925f85e590b6" providerId="LiveId" clId="{643EC47F-0A34-432E-A6B6-1A1F6B264A6D}" dt="2017-09-18T20:35:18.641" v="682" actId="1076"/>
          <ac:spMkLst>
            <pc:docMk/>
            <pc:sldMk cId="3343705757" sldId="256"/>
            <ac:spMk id="63" creationId="{A363D5DE-6021-4A0A-A444-ED98011112A5}"/>
          </ac:spMkLst>
        </pc:spChg>
        <pc:spChg chg="add mod">
          <ac:chgData name="Christopher Tse" userId="2e1a925f85e590b6" providerId="LiveId" clId="{643EC47F-0A34-432E-A6B6-1A1F6B264A6D}" dt="2017-09-20T22:40:40.245" v="3075" actId="123"/>
          <ac:spMkLst>
            <pc:docMk/>
            <pc:sldMk cId="3343705757" sldId="256"/>
            <ac:spMk id="64" creationId="{897284FF-A1A2-4F1A-AD22-04BB9D4408E9}"/>
          </ac:spMkLst>
        </pc:spChg>
        <pc:spChg chg="mod">
          <ac:chgData name="Christopher Tse" userId="2e1a925f85e590b6" providerId="LiveId" clId="{643EC47F-0A34-432E-A6B6-1A1F6B264A6D}" dt="2017-09-20T20:31:13.123" v="911" actId="1076"/>
          <ac:spMkLst>
            <pc:docMk/>
            <pc:sldMk cId="3343705757" sldId="256"/>
            <ac:spMk id="65" creationId="{6915D5E6-4722-4671-A2A2-88255089511E}"/>
          </ac:spMkLst>
        </pc:spChg>
        <pc:spChg chg="del mod">
          <ac:chgData name="Christopher Tse" userId="2e1a925f85e590b6" providerId="LiveId" clId="{643EC47F-0A34-432E-A6B6-1A1F6B264A6D}" dt="2017-09-20T20:16:44.963" v="808" actId="478"/>
          <ac:spMkLst>
            <pc:docMk/>
            <pc:sldMk cId="3343705757" sldId="256"/>
            <ac:spMk id="66" creationId="{D8A2D6B4-450E-4489-893D-A7450AD5916F}"/>
          </ac:spMkLst>
        </pc:spChg>
        <pc:spChg chg="del mod">
          <ac:chgData name="Christopher Tse" userId="2e1a925f85e590b6" providerId="LiveId" clId="{643EC47F-0A34-432E-A6B6-1A1F6B264A6D}" dt="2017-09-20T20:16:44.963" v="808" actId="478"/>
          <ac:spMkLst>
            <pc:docMk/>
            <pc:sldMk cId="3343705757" sldId="256"/>
            <ac:spMk id="67" creationId="{D8A2D6B4-450E-4489-893D-A7450AD5916F}"/>
          </ac:spMkLst>
        </pc:spChg>
        <pc:spChg chg="mod">
          <ac:chgData name="Christopher Tse" userId="2e1a925f85e590b6" providerId="LiveId" clId="{643EC47F-0A34-432E-A6B6-1A1F6B264A6D}" dt="2017-09-20T22:14:28.835" v="2153" actId="14100"/>
          <ac:spMkLst>
            <pc:docMk/>
            <pc:sldMk cId="3343705757" sldId="256"/>
            <ac:spMk id="69" creationId="{D8A2D6B4-450E-4489-893D-A7450AD5916F}"/>
          </ac:spMkLst>
        </pc:spChg>
        <pc:spChg chg="del mod">
          <ac:chgData name="Christopher Tse" userId="2e1a925f85e590b6" providerId="LiveId" clId="{643EC47F-0A34-432E-A6B6-1A1F6B264A6D}" dt="2017-09-20T20:16:44.963" v="808" actId="478"/>
          <ac:spMkLst>
            <pc:docMk/>
            <pc:sldMk cId="3343705757" sldId="256"/>
            <ac:spMk id="70" creationId="{CCDDC241-39FA-452D-B23B-CFF11CE90155}"/>
          </ac:spMkLst>
        </pc:spChg>
        <pc:spChg chg="del mod">
          <ac:chgData name="Christopher Tse" userId="2e1a925f85e590b6" providerId="LiveId" clId="{643EC47F-0A34-432E-A6B6-1A1F6B264A6D}" dt="2017-09-20T20:16:44.963" v="808" actId="478"/>
          <ac:spMkLst>
            <pc:docMk/>
            <pc:sldMk cId="3343705757" sldId="256"/>
            <ac:spMk id="71" creationId="{CCDDC241-39FA-452D-B23B-CFF11CE90155}"/>
          </ac:spMkLst>
        </pc:spChg>
        <pc:spChg chg="mod">
          <ac:chgData name="Christopher Tse" userId="2e1a925f85e590b6" providerId="LiveId" clId="{643EC47F-0A34-432E-A6B6-1A1F6B264A6D}" dt="2017-09-20T22:21:18.431" v="2193" actId="1076"/>
          <ac:spMkLst>
            <pc:docMk/>
            <pc:sldMk cId="3343705757" sldId="256"/>
            <ac:spMk id="72" creationId="{D8A2D6B4-450E-4489-893D-A7450AD5916F}"/>
          </ac:spMkLst>
        </pc:spChg>
        <pc:spChg chg="mod">
          <ac:chgData name="Christopher Tse" userId="2e1a925f85e590b6" providerId="LiveId" clId="{643EC47F-0A34-432E-A6B6-1A1F6B264A6D}" dt="2017-09-20T21:55:19.361" v="1855" actId="14100"/>
          <ac:spMkLst>
            <pc:docMk/>
            <pc:sldMk cId="3343705757" sldId="256"/>
            <ac:spMk id="73" creationId="{CCDDC241-39FA-452D-B23B-CFF11CE90155}"/>
          </ac:spMkLst>
        </pc:spChg>
        <pc:spChg chg="add del mod">
          <ac:chgData name="Christopher Tse" userId="2e1a925f85e590b6" providerId="LiveId" clId="{643EC47F-0A34-432E-A6B6-1A1F6B264A6D}" dt="2017-09-20T20:16:40.419" v="807"/>
          <ac:spMkLst>
            <pc:docMk/>
            <pc:sldMk cId="3343705757" sldId="256"/>
            <ac:spMk id="79" creationId="{114F0467-7E54-49A6-BFCB-F02105D5745A}"/>
          </ac:spMkLst>
        </pc:spChg>
        <pc:spChg chg="add del mod">
          <ac:chgData name="Christopher Tse" userId="2e1a925f85e590b6" providerId="LiveId" clId="{643EC47F-0A34-432E-A6B6-1A1F6B264A6D}" dt="2017-09-20T20:16:40.419" v="807"/>
          <ac:spMkLst>
            <pc:docMk/>
            <pc:sldMk cId="3343705757" sldId="256"/>
            <ac:spMk id="80" creationId="{12C2F288-71A7-4564-AC2F-176AA1C15E43}"/>
          </ac:spMkLst>
        </pc:spChg>
        <pc:spChg chg="add del mod">
          <ac:chgData name="Christopher Tse" userId="2e1a925f85e590b6" providerId="LiveId" clId="{643EC47F-0A34-432E-A6B6-1A1F6B264A6D}" dt="2017-09-20T20:16:40.419" v="807"/>
          <ac:spMkLst>
            <pc:docMk/>
            <pc:sldMk cId="3343705757" sldId="256"/>
            <ac:spMk id="81" creationId="{504D8F1F-1834-4F1C-9C45-C831E439DF57}"/>
          </ac:spMkLst>
        </pc:spChg>
        <pc:spChg chg="add del mod">
          <ac:chgData name="Christopher Tse" userId="2e1a925f85e590b6" providerId="LiveId" clId="{643EC47F-0A34-432E-A6B6-1A1F6B264A6D}" dt="2017-09-20T20:16:40.419" v="807"/>
          <ac:spMkLst>
            <pc:docMk/>
            <pc:sldMk cId="3343705757" sldId="256"/>
            <ac:spMk id="82" creationId="{D9153F22-D467-48B7-BC43-99B419EEC2BF}"/>
          </ac:spMkLst>
        </pc:spChg>
        <pc:spChg chg="add del mod">
          <ac:chgData name="Christopher Tse" userId="2e1a925f85e590b6" providerId="LiveId" clId="{643EC47F-0A34-432E-A6B6-1A1F6B264A6D}" dt="2017-09-20T20:19:23.627" v="854" actId="478"/>
          <ac:spMkLst>
            <pc:docMk/>
            <pc:sldMk cId="3343705757" sldId="256"/>
            <ac:spMk id="89" creationId="{364A91DC-1860-4F90-B6F4-AE2BA678F930}"/>
          </ac:spMkLst>
        </pc:spChg>
        <pc:spChg chg="add del mod">
          <ac:chgData name="Christopher Tse" userId="2e1a925f85e590b6" providerId="LiveId" clId="{643EC47F-0A34-432E-A6B6-1A1F6B264A6D}" dt="2017-09-20T21:37:17.397" v="1548" actId="478"/>
          <ac:spMkLst>
            <pc:docMk/>
            <pc:sldMk cId="3343705757" sldId="256"/>
            <ac:spMk id="90" creationId="{61F2C520-D60A-4BD5-B995-7B07AD786FB8}"/>
          </ac:spMkLst>
        </pc:spChg>
        <pc:spChg chg="add del mod">
          <ac:chgData name="Christopher Tse" userId="2e1a925f85e590b6" providerId="LiveId" clId="{643EC47F-0A34-432E-A6B6-1A1F6B264A6D}" dt="2017-09-20T20:19:22.360" v="853" actId="478"/>
          <ac:spMkLst>
            <pc:docMk/>
            <pc:sldMk cId="3343705757" sldId="256"/>
            <ac:spMk id="91" creationId="{5C79F491-1EC2-4BF3-BB7A-C74434BA5B88}"/>
          </ac:spMkLst>
        </pc:spChg>
        <pc:spChg chg="add del mod">
          <ac:chgData name="Christopher Tse" userId="2e1a925f85e590b6" providerId="LiveId" clId="{643EC47F-0A34-432E-A6B6-1A1F6B264A6D}" dt="2017-09-20T20:19:20.116" v="852" actId="478"/>
          <ac:spMkLst>
            <pc:docMk/>
            <pc:sldMk cId="3343705757" sldId="256"/>
            <ac:spMk id="92" creationId="{316B7330-E292-4863-89DA-79F6B8CE1DFE}"/>
          </ac:spMkLst>
        </pc:spChg>
        <pc:spChg chg="add mod">
          <ac:chgData name="Christopher Tse" userId="2e1a925f85e590b6" providerId="LiveId" clId="{643EC47F-0A34-432E-A6B6-1A1F6B264A6D}" dt="2017-09-20T20:18:11.953" v="821"/>
          <ac:spMkLst>
            <pc:docMk/>
            <pc:sldMk cId="3343705757" sldId="256"/>
            <ac:spMk id="97" creationId="{0B925ED0-A4C4-4905-959F-B5B24DA43F97}"/>
          </ac:spMkLst>
        </pc:spChg>
        <pc:spChg chg="add mod">
          <ac:chgData name="Christopher Tse" userId="2e1a925f85e590b6" providerId="LiveId" clId="{643EC47F-0A34-432E-A6B6-1A1F6B264A6D}" dt="2017-09-20T20:18:11.953" v="821"/>
          <ac:spMkLst>
            <pc:docMk/>
            <pc:sldMk cId="3343705757" sldId="256"/>
            <ac:spMk id="98" creationId="{AC7D3D6B-DDDE-4E84-B052-21DBA3C9A63F}"/>
          </ac:spMkLst>
        </pc:spChg>
        <pc:spChg chg="add mod">
          <ac:chgData name="Christopher Tse" userId="2e1a925f85e590b6" providerId="LiveId" clId="{643EC47F-0A34-432E-A6B6-1A1F6B264A6D}" dt="2017-09-20T20:18:11.953" v="821"/>
          <ac:spMkLst>
            <pc:docMk/>
            <pc:sldMk cId="3343705757" sldId="256"/>
            <ac:spMk id="99" creationId="{BD0BF6D2-2D71-4ADF-AD7F-AB81D51E56A4}"/>
          </ac:spMkLst>
        </pc:spChg>
        <pc:spChg chg="add del mod">
          <ac:chgData name="Christopher Tse" userId="2e1a925f85e590b6" providerId="LiveId" clId="{643EC47F-0A34-432E-A6B6-1A1F6B264A6D}" dt="2017-09-20T20:33:16.848" v="941" actId="478"/>
          <ac:spMkLst>
            <pc:docMk/>
            <pc:sldMk cId="3343705757" sldId="256"/>
            <ac:spMk id="100" creationId="{83FBA643-DF0E-4F62-8E12-80BFD143F25F}"/>
          </ac:spMkLst>
        </pc:spChg>
        <pc:spChg chg="add del mod">
          <ac:chgData name="Christopher Tse" userId="2e1a925f85e590b6" providerId="LiveId" clId="{643EC47F-0A34-432E-A6B6-1A1F6B264A6D}" dt="2017-09-20T20:33:13.104" v="938" actId="478"/>
          <ac:spMkLst>
            <pc:docMk/>
            <pc:sldMk cId="3343705757" sldId="256"/>
            <ac:spMk id="101" creationId="{F9401964-57D8-490C-B6BB-2609A5DC6704}"/>
          </ac:spMkLst>
        </pc:spChg>
        <pc:spChg chg="add del mod">
          <ac:chgData name="Christopher Tse" userId="2e1a925f85e590b6" providerId="LiveId" clId="{643EC47F-0A34-432E-A6B6-1A1F6B264A6D}" dt="2017-09-20T20:33:15.225" v="940" actId="478"/>
          <ac:spMkLst>
            <pc:docMk/>
            <pc:sldMk cId="3343705757" sldId="256"/>
            <ac:spMk id="102" creationId="{B03C2BF6-DFE1-4B6D-8B08-91BAA50029DC}"/>
          </ac:spMkLst>
        </pc:spChg>
        <pc:spChg chg="add mod">
          <ac:chgData name="Christopher Tse" userId="2e1a925f85e590b6" providerId="LiveId" clId="{643EC47F-0A34-432E-A6B6-1A1F6B264A6D}" dt="2017-09-20T22:25:23.336" v="2210" actId="208"/>
          <ac:spMkLst>
            <pc:docMk/>
            <pc:sldMk cId="3343705757" sldId="256"/>
            <ac:spMk id="103" creationId="{8712FA07-93D0-4991-AC41-FF5C9D300581}"/>
          </ac:spMkLst>
        </pc:spChg>
        <pc:spChg chg="add del mod">
          <ac:chgData name="Christopher Tse" userId="2e1a925f85e590b6" providerId="LiveId" clId="{643EC47F-0A34-432E-A6B6-1A1F6B264A6D}" dt="2017-09-20T21:37:15.114" v="1547" actId="478"/>
          <ac:spMkLst>
            <pc:docMk/>
            <pc:sldMk cId="3343705757" sldId="256"/>
            <ac:spMk id="104" creationId="{5023C483-54B2-4034-B6D8-02D0805D5FB0}"/>
          </ac:spMkLst>
        </pc:spChg>
        <pc:spChg chg="add mod">
          <ac:chgData name="Christopher Tse" userId="2e1a925f85e590b6" providerId="LiveId" clId="{643EC47F-0A34-432E-A6B6-1A1F6B264A6D}" dt="2017-09-20T22:25:23.336" v="2210" actId="208"/>
          <ac:spMkLst>
            <pc:docMk/>
            <pc:sldMk cId="3343705757" sldId="256"/>
            <ac:spMk id="105" creationId="{3638534B-6777-4746-9A50-54979BE81222}"/>
          </ac:spMkLst>
        </pc:spChg>
        <pc:spChg chg="add mod">
          <ac:chgData name="Christopher Tse" userId="2e1a925f85e590b6" providerId="LiveId" clId="{643EC47F-0A34-432E-A6B6-1A1F6B264A6D}" dt="2017-09-20T22:41:19.347" v="3086" actId="1076"/>
          <ac:spMkLst>
            <pc:docMk/>
            <pc:sldMk cId="3343705757" sldId="256"/>
            <ac:spMk id="107" creationId="{C1626FA1-2378-470F-BAAF-707204193D8A}"/>
          </ac:spMkLst>
        </pc:spChg>
        <pc:spChg chg="add mod">
          <ac:chgData name="Christopher Tse" userId="2e1a925f85e590b6" providerId="LiveId" clId="{643EC47F-0A34-432E-A6B6-1A1F6B264A6D}" dt="2017-09-20T22:16:37.463" v="2161" actId="1076"/>
          <ac:spMkLst>
            <pc:docMk/>
            <pc:sldMk cId="3343705757" sldId="256"/>
            <ac:spMk id="108" creationId="{F444F792-B617-4D5F-ACF4-66408160E3D7}"/>
          </ac:spMkLst>
        </pc:spChg>
        <pc:spChg chg="add mod">
          <ac:chgData name="Christopher Tse" userId="2e1a925f85e590b6" providerId="LiveId" clId="{643EC47F-0A34-432E-A6B6-1A1F6B264A6D}" dt="2017-09-20T22:32:14.620" v="2365" actId="1076"/>
          <ac:spMkLst>
            <pc:docMk/>
            <pc:sldMk cId="3343705757" sldId="256"/>
            <ac:spMk id="109" creationId="{3D4A87CC-34F5-4DA1-A111-316A5953C2D1}"/>
          </ac:spMkLst>
        </pc:spChg>
        <pc:spChg chg="add del">
          <ac:chgData name="Christopher Tse" userId="2e1a925f85e590b6" providerId="LiveId" clId="{643EC47F-0A34-432E-A6B6-1A1F6B264A6D}" dt="2017-09-20T21:27:36.530" v="1174"/>
          <ac:spMkLst>
            <pc:docMk/>
            <pc:sldMk cId="3343705757" sldId="256"/>
            <ac:spMk id="110" creationId="{A2690A44-DB5F-4433-AE9E-DE90A9F0726E}"/>
          </ac:spMkLst>
        </pc:spChg>
        <pc:spChg chg="add mod">
          <ac:chgData name="Christopher Tse" userId="2e1a925f85e590b6" providerId="LiveId" clId="{643EC47F-0A34-432E-A6B6-1A1F6B264A6D}" dt="2017-09-20T22:17:03.623" v="2165" actId="1076"/>
          <ac:spMkLst>
            <pc:docMk/>
            <pc:sldMk cId="3343705757" sldId="256"/>
            <ac:spMk id="111" creationId="{BFCEB19E-FC9A-4998-A0C0-637AFBF56C45}"/>
          </ac:spMkLst>
        </pc:spChg>
        <pc:spChg chg="add mod">
          <ac:chgData name="Christopher Tse" userId="2e1a925f85e590b6" providerId="LiveId" clId="{643EC47F-0A34-432E-A6B6-1A1F6B264A6D}" dt="2017-09-20T22:17:03.623" v="2165" actId="1076"/>
          <ac:spMkLst>
            <pc:docMk/>
            <pc:sldMk cId="3343705757" sldId="256"/>
            <ac:spMk id="112" creationId="{5CD60E76-660F-4FD6-9C04-C914F42E7CC6}"/>
          </ac:spMkLst>
        </pc:spChg>
        <pc:spChg chg="add mod">
          <ac:chgData name="Christopher Tse" userId="2e1a925f85e590b6" providerId="LiveId" clId="{643EC47F-0A34-432E-A6B6-1A1F6B264A6D}" dt="2017-09-20T22:17:08.807" v="2166" actId="1076"/>
          <ac:spMkLst>
            <pc:docMk/>
            <pc:sldMk cId="3343705757" sldId="256"/>
            <ac:spMk id="113" creationId="{7BB9079C-BD64-47CC-8436-74F207E28225}"/>
          </ac:spMkLst>
        </pc:spChg>
        <pc:spChg chg="add del">
          <ac:chgData name="Christopher Tse" userId="2e1a925f85e590b6" providerId="LiveId" clId="{643EC47F-0A34-432E-A6B6-1A1F6B264A6D}" dt="2017-09-20T21:33:55.473" v="1478"/>
          <ac:spMkLst>
            <pc:docMk/>
            <pc:sldMk cId="3343705757" sldId="256"/>
            <ac:spMk id="114" creationId="{6D005834-768A-478E-8564-53FEB2D6F4D5}"/>
          </ac:spMkLst>
        </pc:spChg>
        <pc:spChg chg="add mod">
          <ac:chgData name="Christopher Tse" userId="2e1a925f85e590b6" providerId="LiveId" clId="{643EC47F-0A34-432E-A6B6-1A1F6B264A6D}" dt="2017-09-20T22:19:18.838" v="2182" actId="1076"/>
          <ac:spMkLst>
            <pc:docMk/>
            <pc:sldMk cId="3343705757" sldId="256"/>
            <ac:spMk id="115" creationId="{9D001F9B-0803-4D68-BCF7-C24FC6ADC5E3}"/>
          </ac:spMkLst>
        </pc:spChg>
        <pc:spChg chg="add mod">
          <ac:chgData name="Christopher Tse" userId="2e1a925f85e590b6" providerId="LiveId" clId="{643EC47F-0A34-432E-A6B6-1A1F6B264A6D}" dt="2017-09-20T22:19:18.838" v="2182" actId="1076"/>
          <ac:spMkLst>
            <pc:docMk/>
            <pc:sldMk cId="3343705757" sldId="256"/>
            <ac:spMk id="116" creationId="{DF3AA9B8-D9CC-475A-B508-44F0F759A6D7}"/>
          </ac:spMkLst>
        </pc:spChg>
        <pc:spChg chg="add mod">
          <ac:chgData name="Christopher Tse" userId="2e1a925f85e590b6" providerId="LiveId" clId="{643EC47F-0A34-432E-A6B6-1A1F6B264A6D}" dt="2017-09-20T22:40:16.803" v="3073" actId="14100"/>
          <ac:spMkLst>
            <pc:docMk/>
            <pc:sldMk cId="3343705757" sldId="256"/>
            <ac:spMk id="117" creationId="{B4DD8831-B330-41EA-82F1-C3F87DE240A2}"/>
          </ac:spMkLst>
        </pc:spChg>
        <pc:spChg chg="add del mod ord">
          <ac:chgData name="Christopher Tse" userId="2e1a925f85e590b6" providerId="LiveId" clId="{643EC47F-0A34-432E-A6B6-1A1F6B264A6D}" dt="2017-09-20T21:59:51.034" v="1907" actId="478"/>
          <ac:spMkLst>
            <pc:docMk/>
            <pc:sldMk cId="3343705757" sldId="256"/>
            <ac:spMk id="118" creationId="{1BB9B7AD-9E1F-40B4-AF65-20079CABF74C}"/>
          </ac:spMkLst>
        </pc:spChg>
        <pc:spChg chg="add mod">
          <ac:chgData name="Christopher Tse" userId="2e1a925f85e590b6" providerId="LiveId" clId="{643EC47F-0A34-432E-A6B6-1A1F6B264A6D}" dt="2017-09-20T22:16:37.463" v="2161" actId="1076"/>
          <ac:spMkLst>
            <pc:docMk/>
            <pc:sldMk cId="3343705757" sldId="256"/>
            <ac:spMk id="119" creationId="{105A3126-1FC1-4178-AC21-D76A7EDD5E1C}"/>
          </ac:spMkLst>
        </pc:spChg>
        <pc:spChg chg="add del">
          <ac:chgData name="Christopher Tse" userId="2e1a925f85e590b6" providerId="LiveId" clId="{643EC47F-0A34-432E-A6B6-1A1F6B264A6D}" dt="2017-09-20T22:01:58.764" v="1941"/>
          <ac:spMkLst>
            <pc:docMk/>
            <pc:sldMk cId="3343705757" sldId="256"/>
            <ac:spMk id="120" creationId="{A68732F0-84F8-45C9-A685-CBB130DBBED4}"/>
          </ac:spMkLst>
        </pc:spChg>
        <pc:spChg chg="add mod">
          <ac:chgData name="Christopher Tse" userId="2e1a925f85e590b6" providerId="LiveId" clId="{643EC47F-0A34-432E-A6B6-1A1F6B264A6D}" dt="2017-09-20T22:27:22.120" v="2229" actId="20577"/>
          <ac:spMkLst>
            <pc:docMk/>
            <pc:sldMk cId="3343705757" sldId="256"/>
            <ac:spMk id="121" creationId="{BDF1E9C8-F5DC-48FA-B1D1-525A96B33927}"/>
          </ac:spMkLst>
        </pc:spChg>
        <pc:spChg chg="add mod">
          <ac:chgData name="Christopher Tse" userId="2e1a925f85e590b6" providerId="LiveId" clId="{643EC47F-0A34-432E-A6B6-1A1F6B264A6D}" dt="2017-09-20T22:20:06.846" v="2188" actId="1076"/>
          <ac:spMkLst>
            <pc:docMk/>
            <pc:sldMk cId="3343705757" sldId="256"/>
            <ac:spMk id="122" creationId="{230E9633-9C4E-4DC6-9C32-8BDC518626FD}"/>
          </ac:spMkLst>
        </pc:spChg>
        <pc:spChg chg="add mod">
          <ac:chgData name="Christopher Tse" userId="2e1a925f85e590b6" providerId="LiveId" clId="{643EC47F-0A34-432E-A6B6-1A1F6B264A6D}" dt="2017-09-20T22:27:33.588" v="2248" actId="20577"/>
          <ac:spMkLst>
            <pc:docMk/>
            <pc:sldMk cId="3343705757" sldId="256"/>
            <ac:spMk id="123" creationId="{5C035F31-C57C-4BDF-B508-B8F9453A892B}"/>
          </ac:spMkLst>
        </pc:spChg>
        <pc:spChg chg="add mod">
          <ac:chgData name="Christopher Tse" userId="2e1a925f85e590b6" providerId="LiveId" clId="{643EC47F-0A34-432E-A6B6-1A1F6B264A6D}" dt="2017-09-20T22:33:12.137" v="2382" actId="208"/>
          <ac:spMkLst>
            <pc:docMk/>
            <pc:sldMk cId="3343705757" sldId="256"/>
            <ac:spMk id="167" creationId="{80B308CC-F9E1-4939-9786-FB7D5D4DC57B}"/>
          </ac:spMkLst>
        </pc:spChg>
        <pc:spChg chg="add mod">
          <ac:chgData name="Christopher Tse" userId="2e1a925f85e590b6" providerId="LiveId" clId="{643EC47F-0A34-432E-A6B6-1A1F6B264A6D}" dt="2017-09-20T22:33:17.161" v="2383" actId="208"/>
          <ac:spMkLst>
            <pc:docMk/>
            <pc:sldMk cId="3343705757" sldId="256"/>
            <ac:spMk id="168" creationId="{8701698C-B242-44B8-A60B-2D564DE3746D}"/>
          </ac:spMkLst>
        </pc:spChg>
        <pc:spChg chg="add mod">
          <ac:chgData name="Christopher Tse" userId="2e1a925f85e590b6" providerId="LiveId" clId="{643EC47F-0A34-432E-A6B6-1A1F6B264A6D}" dt="2017-09-20T22:33:20.462" v="2384" actId="208"/>
          <ac:spMkLst>
            <pc:docMk/>
            <pc:sldMk cId="3343705757" sldId="256"/>
            <ac:spMk id="169" creationId="{E3BAEEAE-DFC6-42E2-AA62-6253759F0023}"/>
          </ac:spMkLst>
        </pc:spChg>
        <pc:spChg chg="add mod">
          <ac:chgData name="Christopher Tse" userId="2e1a925f85e590b6" providerId="LiveId" clId="{643EC47F-0A34-432E-A6B6-1A1F6B264A6D}" dt="2017-09-20T22:33:23.071" v="2385" actId="208"/>
          <ac:spMkLst>
            <pc:docMk/>
            <pc:sldMk cId="3343705757" sldId="256"/>
            <ac:spMk id="170" creationId="{060878AE-2DD0-4378-A032-5C3E73A30C07}"/>
          </ac:spMkLst>
        </pc:spChg>
        <pc:spChg chg="add mod ord">
          <ac:chgData name="Christopher Tse" userId="2e1a925f85e590b6" providerId="LiveId" clId="{643EC47F-0A34-432E-A6B6-1A1F6B264A6D}" dt="2017-09-20T22:45:10.553" v="3116" actId="14100"/>
          <ac:spMkLst>
            <pc:docMk/>
            <pc:sldMk cId="3343705757" sldId="256"/>
            <ac:spMk id="172" creationId="{DADD90BF-B82B-440D-AE9C-B1C4FE1018D0}"/>
          </ac:spMkLst>
        </pc:spChg>
        <pc:spChg chg="add del mod">
          <ac:chgData name="Christopher Tse" userId="2e1a925f85e590b6" providerId="LiveId" clId="{643EC47F-0A34-432E-A6B6-1A1F6B264A6D}" dt="2017-09-20T22:13:02.641" v="2141"/>
          <ac:spMkLst>
            <pc:docMk/>
            <pc:sldMk cId="3343705757" sldId="256"/>
            <ac:spMk id="5134" creationId="{C9CC14BE-5330-432C-A125-6283201D7ADA}"/>
          </ac:spMkLst>
        </pc:spChg>
        <pc:spChg chg="add del mod">
          <ac:chgData name="Christopher Tse" userId="2e1a925f85e590b6" providerId="LiveId" clId="{643EC47F-0A34-432E-A6B6-1A1F6B264A6D}" dt="2017-09-20T22:13:02.641" v="2141"/>
          <ac:spMkLst>
            <pc:docMk/>
            <pc:sldMk cId="3343705757" sldId="256"/>
            <ac:spMk id="5135" creationId="{9105DCA5-CE7A-4463-8E89-6E70020BE783}"/>
          </ac:spMkLst>
        </pc:spChg>
        <pc:spChg chg="add del mod">
          <ac:chgData name="Christopher Tse" userId="2e1a925f85e590b6" providerId="LiveId" clId="{643EC47F-0A34-432E-A6B6-1A1F6B264A6D}" dt="2017-09-20T22:13:02.641" v="2141"/>
          <ac:spMkLst>
            <pc:docMk/>
            <pc:sldMk cId="3343705757" sldId="256"/>
            <ac:spMk id="5136" creationId="{0A1163DE-79FB-4EE3-8E78-282AB7DDCF03}"/>
          </ac:spMkLst>
        </pc:spChg>
        <pc:spChg chg="add mod">
          <ac:chgData name="Christopher Tse" userId="2e1a925f85e590b6" providerId="LiveId" clId="{643EC47F-0A34-432E-A6B6-1A1F6B264A6D}" dt="2017-09-20T22:40:03.072" v="3070" actId="20577"/>
          <ac:spMkLst>
            <pc:docMk/>
            <pc:sldMk cId="3343705757" sldId="256"/>
            <ac:spMk id="5148" creationId="{F6CA8A35-4F02-490E-B453-D3B6E2D0FB1E}"/>
          </ac:spMkLst>
        </pc:spChg>
        <pc:spChg chg="add mod">
          <ac:chgData name="Christopher Tse" userId="2e1a925f85e590b6" providerId="LiveId" clId="{643EC47F-0A34-432E-A6B6-1A1F6B264A6D}" dt="2017-09-20T22:45:01.045" v="3115" actId="1076"/>
          <ac:spMkLst>
            <pc:docMk/>
            <pc:sldMk cId="3343705757" sldId="256"/>
            <ac:spMk id="5149" creationId="{AA01E2C8-E6C8-4E71-8C5F-A8C52D3EA238}"/>
          </ac:spMkLst>
        </pc:spChg>
        <pc:grpChg chg="add del mod">
          <ac:chgData name="Christopher Tse" userId="2e1a925f85e590b6" providerId="LiveId" clId="{643EC47F-0A34-432E-A6B6-1A1F6B264A6D}" dt="2017-09-18T15:45:49.080" v="473" actId="20577"/>
          <ac:grpSpMkLst>
            <pc:docMk/>
            <pc:sldMk cId="3343705757" sldId="256"/>
            <ac:grpSpMk id="10" creationId="{EB135A25-38CF-4C94-9CFB-F47B4981CC6F}"/>
          </ac:grpSpMkLst>
        </pc:grpChg>
        <pc:grpChg chg="add mod">
          <ac:chgData name="Christopher Tse" userId="2e1a925f85e590b6" providerId="LiveId" clId="{643EC47F-0A34-432E-A6B6-1A1F6B264A6D}" dt="2017-09-20T22:13:30.107" v="2143" actId="1076"/>
          <ac:grpSpMkLst>
            <pc:docMk/>
            <pc:sldMk cId="3343705757" sldId="256"/>
            <ac:grpSpMk id="11" creationId="{778CAD96-D394-4F8C-8C6A-04AEAE719A3E}"/>
          </ac:grpSpMkLst>
        </pc:grpChg>
        <pc:grpChg chg="add mod">
          <ac:chgData name="Christopher Tse" userId="2e1a925f85e590b6" providerId="LiveId" clId="{643EC47F-0A34-432E-A6B6-1A1F6B264A6D}" dt="2017-09-18T15:49:39.791" v="500" actId="14100"/>
          <ac:grpSpMkLst>
            <pc:docMk/>
            <pc:sldMk cId="3343705757" sldId="256"/>
            <ac:grpSpMk id="13" creationId="{3904402E-B311-41F4-BADB-C6A255CF36C8}"/>
          </ac:grpSpMkLst>
        </pc:grpChg>
        <pc:grpChg chg="add del mod">
          <ac:chgData name="Christopher Tse" userId="2e1a925f85e590b6" providerId="LiveId" clId="{643EC47F-0A34-432E-A6B6-1A1F6B264A6D}" dt="2017-09-20T21:37:17.397" v="1548" actId="478"/>
          <ac:grpSpMkLst>
            <pc:docMk/>
            <pc:sldMk cId="3343705757" sldId="256"/>
            <ac:grpSpMk id="41" creationId="{B9301D47-B7E1-4440-AF97-B494C368F5C9}"/>
          </ac:grpSpMkLst>
        </pc:grpChg>
        <pc:grpChg chg="add mod">
          <ac:chgData name="Christopher Tse" userId="2e1a925f85e590b6" providerId="LiveId" clId="{643EC47F-0A34-432E-A6B6-1A1F6B264A6D}" dt="2017-09-20T22:19:18.838" v="2182" actId="1076"/>
          <ac:grpSpMkLst>
            <pc:docMk/>
            <pc:sldMk cId="3343705757" sldId="256"/>
            <ac:grpSpMk id="43" creationId="{1074671A-F789-4765-8F51-5F12034BB110}"/>
          </ac:grpSpMkLst>
        </pc:grpChg>
        <pc:grpChg chg="add mod">
          <ac:chgData name="Christopher Tse" userId="2e1a925f85e590b6" providerId="LiveId" clId="{643EC47F-0A34-432E-A6B6-1A1F6B264A6D}" dt="2017-09-20T22:20:17.790" v="2189" actId="1076"/>
          <ac:grpSpMkLst>
            <pc:docMk/>
            <pc:sldMk cId="3343705757" sldId="256"/>
            <ac:grpSpMk id="106" creationId="{4A71D3CE-DE3B-4D2F-B92F-B44223CC128E}"/>
          </ac:grpSpMkLst>
        </pc:grpChg>
        <pc:grpChg chg="add mod">
          <ac:chgData name="Christopher Tse" userId="2e1a925f85e590b6" providerId="LiveId" clId="{643EC47F-0A34-432E-A6B6-1A1F6B264A6D}" dt="2017-09-20T22:09:22.971" v="2111"/>
          <ac:grpSpMkLst>
            <pc:docMk/>
            <pc:sldMk cId="3343705757" sldId="256"/>
            <ac:grpSpMk id="5130" creationId="{CC19E07A-15E8-4316-B21C-A0DF67141135}"/>
          </ac:grpSpMkLst>
        </pc:grpChg>
        <pc:grpChg chg="add mod">
          <ac:chgData name="Christopher Tse" userId="2e1a925f85e590b6" providerId="LiveId" clId="{643EC47F-0A34-432E-A6B6-1A1F6B264A6D}" dt="2017-09-20T22:09:22.818" v="2110"/>
          <ac:grpSpMkLst>
            <pc:docMk/>
            <pc:sldMk cId="3343705757" sldId="256"/>
            <ac:grpSpMk id="5131" creationId="{689B1506-741C-47A2-AD17-0BFE549AB29B}"/>
          </ac:grpSpMkLst>
        </pc:grpChg>
        <pc:grpChg chg="add mod">
          <ac:chgData name="Christopher Tse" userId="2e1a925f85e590b6" providerId="LiveId" clId="{643EC47F-0A34-432E-A6B6-1A1F6B264A6D}" dt="2017-09-20T22:09:22.673" v="2109"/>
          <ac:grpSpMkLst>
            <pc:docMk/>
            <pc:sldMk cId="3343705757" sldId="256"/>
            <ac:grpSpMk id="5132" creationId="{9109F03B-FA8D-4E10-AD11-0A54F211ADDD}"/>
          </ac:grpSpMkLst>
        </pc:grpChg>
        <pc:grpChg chg="add mod">
          <ac:chgData name="Christopher Tse" userId="2e1a925f85e590b6" providerId="LiveId" clId="{643EC47F-0A34-432E-A6B6-1A1F6B264A6D}" dt="2017-09-20T22:09:22.492" v="2108"/>
          <ac:grpSpMkLst>
            <pc:docMk/>
            <pc:sldMk cId="3343705757" sldId="256"/>
            <ac:grpSpMk id="5133" creationId="{1F1B2236-63D6-4695-B643-37804929C853}"/>
          </ac:grpSpMkLst>
        </pc:grpChg>
        <pc:graphicFrameChg chg="add mod">
          <ac:chgData name="Christopher Tse" userId="2e1a925f85e590b6" providerId="LiveId" clId="{643EC47F-0A34-432E-A6B6-1A1F6B264A6D}" dt="2017-09-20T21:22:33.078" v="1012"/>
          <ac:graphicFrameMkLst>
            <pc:docMk/>
            <pc:sldMk cId="3343705757" sldId="256"/>
            <ac:graphicFrameMk id="21" creationId="{D63AECBB-48D2-4F95-879F-3E233E74BE26}"/>
          </ac:graphicFrameMkLst>
        </pc:graphicFrameChg>
        <pc:picChg chg="add del">
          <ac:chgData name="Christopher Tse" userId="2e1a925f85e590b6" providerId="LiveId" clId="{643EC47F-0A34-432E-A6B6-1A1F6B264A6D}" dt="2017-09-20T19:58:38.158" v="697"/>
          <ac:picMkLst>
            <pc:docMk/>
            <pc:sldMk cId="3343705757" sldId="256"/>
            <ac:picMk id="4" creationId="{31F07A1C-88AB-4746-8F62-8AAB37BCCF0F}"/>
          </ac:picMkLst>
        </pc:picChg>
        <pc:picChg chg="add del">
          <ac:chgData name="Christopher Tse" userId="2e1a925f85e590b6" providerId="LiveId" clId="{643EC47F-0A34-432E-A6B6-1A1F6B264A6D}" dt="2017-09-20T19:59:16.882" v="699"/>
          <ac:picMkLst>
            <pc:docMk/>
            <pc:sldMk cId="3343705757" sldId="256"/>
            <ac:picMk id="7" creationId="{2893466D-867C-4E8B-97DB-0CFD81D7A768}"/>
          </ac:picMkLst>
        </pc:picChg>
        <pc:picChg chg="add del mod">
          <ac:chgData name="Christopher Tse" userId="2e1a925f85e590b6" providerId="LiveId" clId="{643EC47F-0A34-432E-A6B6-1A1F6B264A6D}" dt="2017-09-18T15:48:37.471" v="492" actId="478"/>
          <ac:picMkLst>
            <pc:docMk/>
            <pc:sldMk cId="3343705757" sldId="256"/>
            <ac:picMk id="7" creationId="{368342FA-4291-4FB2-8A57-B34B7EF094A8}"/>
          </ac:picMkLst>
        </pc:picChg>
        <pc:picChg chg="add del mod">
          <ac:chgData name="Christopher Tse" userId="2e1a925f85e590b6" providerId="LiveId" clId="{643EC47F-0A34-432E-A6B6-1A1F6B264A6D}" dt="2017-09-20T20:00:51.992" v="703"/>
          <ac:picMkLst>
            <pc:docMk/>
            <pc:sldMk cId="3343705757" sldId="256"/>
            <ac:picMk id="8" creationId="{A3A73618-9446-4D56-8E4A-9478D80F760C}"/>
          </ac:picMkLst>
        </pc:picChg>
        <pc:picChg chg="add del mod">
          <ac:chgData name="Christopher Tse" userId="2e1a925f85e590b6" providerId="LiveId" clId="{643EC47F-0A34-432E-A6B6-1A1F6B264A6D}" dt="2017-09-18T15:41:51.911" v="442" actId="478"/>
          <ac:picMkLst>
            <pc:docMk/>
            <pc:sldMk cId="3343705757" sldId="256"/>
            <ac:picMk id="8" creationId="{95854588-4EE0-4331-9DCD-731643C0E615}"/>
          </ac:picMkLst>
        </pc:picChg>
        <pc:picChg chg="add mod ord topLvl">
          <ac:chgData name="Christopher Tse" userId="2e1a925f85e590b6" providerId="LiveId" clId="{643EC47F-0A34-432E-A6B6-1A1F6B264A6D}" dt="2017-09-18T15:46:00.477" v="475" actId="20577"/>
          <ac:picMkLst>
            <pc:docMk/>
            <pc:sldMk cId="3343705757" sldId="256"/>
            <ac:picMk id="9" creationId="{51D2C69D-CBAA-46E5-8813-D4356DD32271}"/>
          </ac:picMkLst>
        </pc:picChg>
        <pc:picChg chg="add del mod">
          <ac:chgData name="Christopher Tse" userId="2e1a925f85e590b6" providerId="LiveId" clId="{643EC47F-0A34-432E-A6B6-1A1F6B264A6D}" dt="2017-09-20T20:01:47.297" v="713"/>
          <ac:picMkLst>
            <pc:docMk/>
            <pc:sldMk cId="3343705757" sldId="256"/>
            <ac:picMk id="10" creationId="{2C69516B-FD7A-461F-A6F5-419DA930B938}"/>
          </ac:picMkLst>
        </pc:picChg>
        <pc:picChg chg="mod">
          <ac:chgData name="Christopher Tse" userId="2e1a925f85e590b6" providerId="LiveId" clId="{643EC47F-0A34-432E-A6B6-1A1F6B264A6D}" dt="2017-09-20T22:21:09.860" v="2192" actId="1076"/>
          <ac:picMkLst>
            <pc:docMk/>
            <pc:sldMk cId="3343705757" sldId="256"/>
            <ac:picMk id="14" creationId="{00000000-0000-0000-0000-000000000000}"/>
          </ac:picMkLst>
        </pc:picChg>
        <pc:picChg chg="add del mod">
          <ac:chgData name="Christopher Tse" userId="2e1a925f85e590b6" providerId="LiveId" clId="{643EC47F-0A34-432E-A6B6-1A1F6B264A6D}" dt="2017-09-20T20:05:13.275" v="730" actId="478"/>
          <ac:picMkLst>
            <pc:docMk/>
            <pc:sldMk cId="3343705757" sldId="256"/>
            <ac:picMk id="15" creationId="{8C46F8F4-BF57-40FF-8E68-FE814E61EDBE}"/>
          </ac:picMkLst>
        </pc:picChg>
        <pc:picChg chg="add del mod">
          <ac:chgData name="Christopher Tse" userId="2e1a925f85e590b6" providerId="LiveId" clId="{643EC47F-0A34-432E-A6B6-1A1F6B264A6D}" dt="2017-09-20T20:05:55.829" v="737"/>
          <ac:picMkLst>
            <pc:docMk/>
            <pc:sldMk cId="3343705757" sldId="256"/>
            <ac:picMk id="16" creationId="{BA771BD3-1595-41D8-AC1B-B89856368F19}"/>
          </ac:picMkLst>
        </pc:picChg>
        <pc:picChg chg="add mod ord">
          <ac:chgData name="Christopher Tse" userId="2e1a925f85e590b6" providerId="LiveId" clId="{643EC47F-0A34-432E-A6B6-1A1F6B264A6D}" dt="2017-09-18T19:59:01.038" v="625" actId="1076"/>
          <ac:picMkLst>
            <pc:docMk/>
            <pc:sldMk cId="3343705757" sldId="256"/>
            <ac:picMk id="17" creationId="{2B6ED396-2365-4B07-A263-5D5BF7C91849}"/>
          </ac:picMkLst>
        </pc:picChg>
        <pc:picChg chg="add del mod">
          <ac:chgData name="Christopher Tse" userId="2e1a925f85e590b6" providerId="LiveId" clId="{643EC47F-0A34-432E-A6B6-1A1F6B264A6D}" dt="2017-09-20T20:08:51.609" v="745" actId="478"/>
          <ac:picMkLst>
            <pc:docMk/>
            <pc:sldMk cId="3343705757" sldId="256"/>
            <ac:picMk id="17" creationId="{7D939C20-00BF-45EE-8A8B-E708D1FFD8B9}"/>
          </ac:picMkLst>
        </pc:picChg>
        <pc:picChg chg="add del mod">
          <ac:chgData name="Christopher Tse" userId="2e1a925f85e590b6" providerId="LiveId" clId="{643EC47F-0A34-432E-A6B6-1A1F6B264A6D}" dt="2017-09-20T20:13:21.297" v="786"/>
          <ac:picMkLst>
            <pc:docMk/>
            <pc:sldMk cId="3343705757" sldId="256"/>
            <ac:picMk id="18" creationId="{6548EB8E-DA0A-43C0-916D-DE25411D8811}"/>
          </ac:picMkLst>
        </pc:picChg>
        <pc:picChg chg="add mod">
          <ac:chgData name="Christopher Tse" userId="2e1a925f85e590b6" providerId="LiveId" clId="{643EC47F-0A34-432E-A6B6-1A1F6B264A6D}" dt="2017-09-20T20:22:33.854" v="874" actId="1076"/>
          <ac:picMkLst>
            <pc:docMk/>
            <pc:sldMk cId="3343705757" sldId="256"/>
            <ac:picMk id="19" creationId="{CBA6E4F3-056E-4643-BC71-C5601AA5F46C}"/>
          </ac:picMkLst>
        </pc:picChg>
        <pc:picChg chg="add mod">
          <ac:chgData name="Christopher Tse" userId="2e1a925f85e590b6" providerId="LiveId" clId="{643EC47F-0A34-432E-A6B6-1A1F6B264A6D}" dt="2017-09-18T19:59:25.349" v="631" actId="1076"/>
          <ac:picMkLst>
            <pc:docMk/>
            <pc:sldMk cId="3343705757" sldId="256"/>
            <ac:picMk id="20" creationId="{109469C7-C42F-464D-82E1-3EA19C8AB6D4}"/>
          </ac:picMkLst>
        </pc:picChg>
        <pc:picChg chg="add del mod">
          <ac:chgData name="Christopher Tse" userId="2e1a925f85e590b6" providerId="LiveId" clId="{643EC47F-0A34-432E-A6B6-1A1F6B264A6D}" dt="2017-09-20T20:24:41.689" v="890" actId="478"/>
          <ac:picMkLst>
            <pc:docMk/>
            <pc:sldMk cId="3343705757" sldId="256"/>
            <ac:picMk id="20" creationId="{4C2AF205-C4DC-413E-B293-7A13FB7DC55D}"/>
          </ac:picMkLst>
        </pc:picChg>
        <pc:picChg chg="add mod ord">
          <ac:chgData name="Christopher Tse" userId="2e1a925f85e590b6" providerId="LiveId" clId="{643EC47F-0A34-432E-A6B6-1A1F6B264A6D}" dt="2017-09-20T20:31:13.123" v="911" actId="1076"/>
          <ac:picMkLst>
            <pc:docMk/>
            <pc:sldMk cId="3343705757" sldId="256"/>
            <ac:picMk id="22" creationId="{5D55ACAD-7FAF-483F-A15B-6D859C81744A}"/>
          </ac:picMkLst>
        </pc:picChg>
        <pc:picChg chg="add mod ord">
          <ac:chgData name="Christopher Tse" userId="2e1a925f85e590b6" providerId="LiveId" clId="{643EC47F-0A34-432E-A6B6-1A1F6B264A6D}" dt="2017-09-20T20:31:13.123" v="911" actId="1076"/>
          <ac:picMkLst>
            <pc:docMk/>
            <pc:sldMk cId="3343705757" sldId="256"/>
            <ac:picMk id="23" creationId="{0AD2DDB2-9F77-4B44-A538-4B98CBA9035C}"/>
          </ac:picMkLst>
        </pc:picChg>
        <pc:picChg chg="add mod">
          <ac:chgData name="Christopher Tse" userId="2e1a925f85e590b6" providerId="LiveId" clId="{643EC47F-0A34-432E-A6B6-1A1F6B264A6D}" dt="2017-09-20T20:20:35.066" v="862" actId="1076"/>
          <ac:picMkLst>
            <pc:docMk/>
            <pc:sldMk cId="3343705757" sldId="256"/>
            <ac:picMk id="26" creationId="{1ADEC3FA-2AA4-4390-8145-9A12EFB7064F}"/>
          </ac:picMkLst>
        </pc:picChg>
        <pc:picChg chg="add mod">
          <ac:chgData name="Christopher Tse" userId="2e1a925f85e590b6" providerId="LiveId" clId="{643EC47F-0A34-432E-A6B6-1A1F6B264A6D}" dt="2017-09-18T20:08:31.204" v="654" actId="1076"/>
          <ac:picMkLst>
            <pc:docMk/>
            <pc:sldMk cId="3343705757" sldId="256"/>
            <ac:picMk id="28" creationId="{4DE77952-E4FF-430F-8E59-9BF8FCDEDE8E}"/>
          </ac:picMkLst>
        </pc:picChg>
        <pc:picChg chg="add mod">
          <ac:chgData name="Christopher Tse" userId="2e1a925f85e590b6" providerId="LiveId" clId="{643EC47F-0A34-432E-A6B6-1A1F6B264A6D}" dt="2017-09-20T22:16:37.463" v="2161" actId="1076"/>
          <ac:picMkLst>
            <pc:docMk/>
            <pc:sldMk cId="3343705757" sldId="256"/>
            <ac:picMk id="29" creationId="{B340194D-093D-41C8-A045-48FEB4BE84CC}"/>
          </ac:picMkLst>
        </pc:picChg>
        <pc:picChg chg="add mod">
          <ac:chgData name="Christopher Tse" userId="2e1a925f85e590b6" providerId="LiveId" clId="{643EC47F-0A34-432E-A6B6-1A1F6B264A6D}" dt="2017-09-20T20:31:13.123" v="911" actId="1076"/>
          <ac:picMkLst>
            <pc:docMk/>
            <pc:sldMk cId="3343705757" sldId="256"/>
            <ac:picMk id="30" creationId="{8032A4C0-F3AA-49FB-8C27-F4FC133DEC3A}"/>
          </ac:picMkLst>
        </pc:picChg>
        <pc:picChg chg="add mod">
          <ac:chgData name="Christopher Tse" userId="2e1a925f85e590b6" providerId="LiveId" clId="{643EC47F-0A34-432E-A6B6-1A1F6B264A6D}" dt="2017-09-20T20:31:13.123" v="911" actId="1076"/>
          <ac:picMkLst>
            <pc:docMk/>
            <pc:sldMk cId="3343705757" sldId="256"/>
            <ac:picMk id="31" creationId="{07F4D095-E707-4F1D-AC70-21872ECDBAB9}"/>
          </ac:picMkLst>
        </pc:picChg>
        <pc:picChg chg="add mod">
          <ac:chgData name="Christopher Tse" userId="2e1a925f85e590b6" providerId="LiveId" clId="{643EC47F-0A34-432E-A6B6-1A1F6B264A6D}" dt="2017-09-20T20:31:13.123" v="911" actId="1076"/>
          <ac:picMkLst>
            <pc:docMk/>
            <pc:sldMk cId="3343705757" sldId="256"/>
            <ac:picMk id="32" creationId="{B02A9ECD-FF26-4C24-882B-66F7EC1A96CE}"/>
          </ac:picMkLst>
        </pc:picChg>
        <pc:picChg chg="add del mod">
          <ac:chgData name="Christopher Tse" userId="2e1a925f85e590b6" providerId="LiveId" clId="{643EC47F-0A34-432E-A6B6-1A1F6B264A6D}" dt="2017-09-18T20:10:16.308" v="674" actId="478"/>
          <ac:picMkLst>
            <pc:docMk/>
            <pc:sldMk cId="3343705757" sldId="256"/>
            <ac:picMk id="34" creationId="{0670DD71-277F-4BEB-BD1A-EC133BB92C84}"/>
          </ac:picMkLst>
        </pc:picChg>
        <pc:picChg chg="add mod">
          <ac:chgData name="Christopher Tse" userId="2e1a925f85e590b6" providerId="LiveId" clId="{643EC47F-0A34-432E-A6B6-1A1F6B264A6D}" dt="2017-09-20T22:10:44.063" v="2127" actId="1076"/>
          <ac:picMkLst>
            <pc:docMk/>
            <pc:sldMk cId="3343705757" sldId="256"/>
            <ac:picMk id="34" creationId="{D9989306-4EEF-4372-9C7A-5892053D968A}"/>
          </ac:picMkLst>
        </pc:picChg>
        <pc:picChg chg="add mod">
          <ac:chgData name="Christopher Tse" userId="2e1a925f85e590b6" providerId="LiveId" clId="{643EC47F-0A34-432E-A6B6-1A1F6B264A6D}" dt="2017-09-20T22:19:04.090" v="2181" actId="1076"/>
          <ac:picMkLst>
            <pc:docMk/>
            <pc:sldMk cId="3343705757" sldId="256"/>
            <ac:picMk id="35" creationId="{9899EAD9-4F6C-4B37-B822-2256A85B6382}"/>
          </ac:picMkLst>
        </pc:picChg>
        <pc:picChg chg="add mod">
          <ac:chgData name="Christopher Tse" userId="2e1a925f85e590b6" providerId="LiveId" clId="{643EC47F-0A34-432E-A6B6-1A1F6B264A6D}" dt="2017-09-20T20:04:37.578" v="722"/>
          <ac:picMkLst>
            <pc:docMk/>
            <pc:sldMk cId="3343705757" sldId="256"/>
            <ac:picMk id="36" creationId="{31D96C3A-4FF1-4C46-AEAB-057B39F6454F}"/>
          </ac:picMkLst>
        </pc:picChg>
        <pc:picChg chg="add mod">
          <ac:chgData name="Christopher Tse" userId="2e1a925f85e590b6" providerId="LiveId" clId="{643EC47F-0A34-432E-A6B6-1A1F6B264A6D}" dt="2017-09-20T20:04:37.578" v="722"/>
          <ac:picMkLst>
            <pc:docMk/>
            <pc:sldMk cId="3343705757" sldId="256"/>
            <ac:picMk id="37" creationId="{85EAF3B1-5616-499E-8503-4D93FF9FA1FD}"/>
          </ac:picMkLst>
        </pc:picChg>
        <pc:picChg chg="add mod">
          <ac:chgData name="Christopher Tse" userId="2e1a925f85e590b6" providerId="LiveId" clId="{643EC47F-0A34-432E-A6B6-1A1F6B264A6D}" dt="2017-09-20T22:20:06.846" v="2188" actId="1076"/>
          <ac:picMkLst>
            <pc:docMk/>
            <pc:sldMk cId="3343705757" sldId="256"/>
            <ac:picMk id="40" creationId="{BEDFD6A7-882F-4C17-B038-E93793A4E03C}"/>
          </ac:picMkLst>
        </pc:picChg>
        <pc:picChg chg="add del mod">
          <ac:chgData name="Christopher Tse" userId="2e1a925f85e590b6" providerId="LiveId" clId="{643EC47F-0A34-432E-A6B6-1A1F6B264A6D}" dt="2017-09-18T20:48:51.879" v="684" actId="478"/>
          <ac:picMkLst>
            <pc:docMk/>
            <pc:sldMk cId="3343705757" sldId="256"/>
            <ac:picMk id="40" creationId="{4F55F840-FFFE-4161-9D19-0A1EBD17AF0B}"/>
          </ac:picMkLst>
        </pc:picChg>
        <pc:picChg chg="add del mod">
          <ac:chgData name="Christopher Tse" userId="2e1a925f85e590b6" providerId="LiveId" clId="{643EC47F-0A34-432E-A6B6-1A1F6B264A6D}" dt="2017-09-18T20:48:51.879" v="684" actId="478"/>
          <ac:picMkLst>
            <pc:docMk/>
            <pc:sldMk cId="3343705757" sldId="256"/>
            <ac:picMk id="41" creationId="{158A2A0B-18D5-4870-8D6C-046C01C58868}"/>
          </ac:picMkLst>
        </pc:picChg>
        <pc:picChg chg="add mod">
          <ac:chgData name="Christopher Tse" userId="2e1a925f85e590b6" providerId="LiveId" clId="{643EC47F-0A34-432E-A6B6-1A1F6B264A6D}" dt="2017-09-20T20:20:35.066" v="862" actId="1076"/>
          <ac:picMkLst>
            <pc:docMk/>
            <pc:sldMk cId="3343705757" sldId="256"/>
            <ac:picMk id="45" creationId="{F96C7475-44C4-4C4A-8978-D53EDDE2F669}"/>
          </ac:picMkLst>
        </pc:picChg>
        <pc:picChg chg="add mod">
          <ac:chgData name="Christopher Tse" userId="2e1a925f85e590b6" providerId="LiveId" clId="{643EC47F-0A34-432E-A6B6-1A1F6B264A6D}" dt="2017-09-20T20:20:35.066" v="862" actId="1076"/>
          <ac:picMkLst>
            <pc:docMk/>
            <pc:sldMk cId="3343705757" sldId="256"/>
            <ac:picMk id="47" creationId="{BC087A47-D4C4-4167-B47B-91F41447739B}"/>
          </ac:picMkLst>
        </pc:picChg>
        <pc:picChg chg="add mod">
          <ac:chgData name="Christopher Tse" userId="2e1a925f85e590b6" providerId="LiveId" clId="{643EC47F-0A34-432E-A6B6-1A1F6B264A6D}" dt="2017-09-20T20:04:37.578" v="722"/>
          <ac:picMkLst>
            <pc:docMk/>
            <pc:sldMk cId="3343705757" sldId="256"/>
            <ac:picMk id="56" creationId="{5B1B5CA3-D2A4-4C5E-B325-5244A6E480F4}"/>
          </ac:picMkLst>
        </pc:picChg>
        <pc:picChg chg="add mod">
          <ac:chgData name="Christopher Tse" userId="2e1a925f85e590b6" providerId="LiveId" clId="{643EC47F-0A34-432E-A6B6-1A1F6B264A6D}" dt="2017-09-20T20:04:37.578" v="722"/>
          <ac:picMkLst>
            <pc:docMk/>
            <pc:sldMk cId="3343705757" sldId="256"/>
            <ac:picMk id="57" creationId="{9E4A0688-27DB-42C9-9DF8-C41F243146BC}"/>
          </ac:picMkLst>
        </pc:picChg>
        <pc:picChg chg="add mod">
          <ac:chgData name="Christopher Tse" userId="2e1a925f85e590b6" providerId="LiveId" clId="{643EC47F-0A34-432E-A6B6-1A1F6B264A6D}" dt="2017-09-20T20:20:35.066" v="862" actId="1076"/>
          <ac:picMkLst>
            <pc:docMk/>
            <pc:sldMk cId="3343705757" sldId="256"/>
            <ac:picMk id="60" creationId="{D9370C32-B164-48B4-92EC-1EFEB5E1B188}"/>
          </ac:picMkLst>
        </pc:picChg>
        <pc:picChg chg="add mod">
          <ac:chgData name="Christopher Tse" userId="2e1a925f85e590b6" providerId="LiveId" clId="{643EC47F-0A34-432E-A6B6-1A1F6B264A6D}" dt="2017-09-20T20:20:35.066" v="862" actId="1076"/>
          <ac:picMkLst>
            <pc:docMk/>
            <pc:sldMk cId="3343705757" sldId="256"/>
            <ac:picMk id="61" creationId="{6E63C1AD-BF1A-48BC-A174-6E5CB9E0543B}"/>
          </ac:picMkLst>
        </pc:picChg>
        <pc:picChg chg="add del mod">
          <ac:chgData name="Christopher Tse" userId="2e1a925f85e590b6" providerId="LiveId" clId="{643EC47F-0A34-432E-A6B6-1A1F6B264A6D}" dt="2017-09-20T20:10:55.648" v="756"/>
          <ac:picMkLst>
            <pc:docMk/>
            <pc:sldMk cId="3343705757" sldId="256"/>
            <ac:picMk id="74" creationId="{1F2F09A5-D982-4103-9F73-BC325DCB2544}"/>
          </ac:picMkLst>
        </pc:picChg>
        <pc:picChg chg="add mod">
          <ac:chgData name="Christopher Tse" userId="2e1a925f85e590b6" providerId="LiveId" clId="{643EC47F-0A34-432E-A6B6-1A1F6B264A6D}" dt="2017-09-20T20:20:35.066" v="862" actId="1076"/>
          <ac:picMkLst>
            <pc:docMk/>
            <pc:sldMk cId="3343705757" sldId="256"/>
            <ac:picMk id="75" creationId="{4D3B341E-D460-44AB-B094-E8FD38754C9B}"/>
          </ac:picMkLst>
        </pc:picChg>
        <pc:picChg chg="add del mod">
          <ac:chgData name="Christopher Tse" userId="2e1a925f85e590b6" providerId="LiveId" clId="{643EC47F-0A34-432E-A6B6-1A1F6B264A6D}" dt="2017-09-20T20:16:40.419" v="807"/>
          <ac:picMkLst>
            <pc:docMk/>
            <pc:sldMk cId="3343705757" sldId="256"/>
            <ac:picMk id="76" creationId="{B0D250F3-2C31-4DFB-9A1C-CC0467844586}"/>
          </ac:picMkLst>
        </pc:picChg>
        <pc:picChg chg="add del mod">
          <ac:chgData name="Christopher Tse" userId="2e1a925f85e590b6" providerId="LiveId" clId="{643EC47F-0A34-432E-A6B6-1A1F6B264A6D}" dt="2017-09-20T20:16:40.419" v="807"/>
          <ac:picMkLst>
            <pc:docMk/>
            <pc:sldMk cId="3343705757" sldId="256"/>
            <ac:picMk id="77" creationId="{0C62AC4A-4320-497E-A738-A2EC215C6E3C}"/>
          </ac:picMkLst>
        </pc:picChg>
        <pc:picChg chg="add del mod">
          <ac:chgData name="Christopher Tse" userId="2e1a925f85e590b6" providerId="LiveId" clId="{643EC47F-0A34-432E-A6B6-1A1F6B264A6D}" dt="2017-09-20T20:16:40.419" v="807"/>
          <ac:picMkLst>
            <pc:docMk/>
            <pc:sldMk cId="3343705757" sldId="256"/>
            <ac:picMk id="78" creationId="{D6F33A99-080A-4BF6-97F0-87D8F285D865}"/>
          </ac:picMkLst>
        </pc:picChg>
        <pc:picChg chg="add del mod">
          <ac:chgData name="Christopher Tse" userId="2e1a925f85e590b6" providerId="LiveId" clId="{643EC47F-0A34-432E-A6B6-1A1F6B264A6D}" dt="2017-09-20T20:16:40.419" v="807"/>
          <ac:picMkLst>
            <pc:docMk/>
            <pc:sldMk cId="3343705757" sldId="256"/>
            <ac:picMk id="83" creationId="{5EE97061-3CAA-4804-B54E-DC123EF13286}"/>
          </ac:picMkLst>
        </pc:picChg>
        <pc:picChg chg="add del mod">
          <ac:chgData name="Christopher Tse" userId="2e1a925f85e590b6" providerId="LiveId" clId="{643EC47F-0A34-432E-A6B6-1A1F6B264A6D}" dt="2017-09-20T20:16:40.419" v="807"/>
          <ac:picMkLst>
            <pc:docMk/>
            <pc:sldMk cId="3343705757" sldId="256"/>
            <ac:picMk id="84" creationId="{09345E6C-A3A7-4F84-8195-33E0180E6ABC}"/>
          </ac:picMkLst>
        </pc:picChg>
        <pc:picChg chg="add del mod">
          <ac:chgData name="Christopher Tse" userId="2e1a925f85e590b6" providerId="LiveId" clId="{643EC47F-0A34-432E-A6B6-1A1F6B264A6D}" dt="2017-09-20T20:16:40.419" v="807"/>
          <ac:picMkLst>
            <pc:docMk/>
            <pc:sldMk cId="3343705757" sldId="256"/>
            <ac:picMk id="85" creationId="{950B2E89-99FC-431C-B51D-83EE1D9BFD76}"/>
          </ac:picMkLst>
        </pc:picChg>
        <pc:picChg chg="add mod">
          <ac:chgData name="Christopher Tse" userId="2e1a925f85e590b6" providerId="LiveId" clId="{643EC47F-0A34-432E-A6B6-1A1F6B264A6D}" dt="2017-09-20T22:17:08.807" v="2166" actId="1076"/>
          <ac:picMkLst>
            <pc:docMk/>
            <pc:sldMk cId="3343705757" sldId="256"/>
            <ac:picMk id="86" creationId="{A8EC0058-E409-4531-A77A-ABE157CCA19F}"/>
          </ac:picMkLst>
        </pc:picChg>
        <pc:picChg chg="add mod">
          <ac:chgData name="Christopher Tse" userId="2e1a925f85e590b6" providerId="LiveId" clId="{643EC47F-0A34-432E-A6B6-1A1F6B264A6D}" dt="2017-09-20T22:17:44.482" v="2173" actId="208"/>
          <ac:picMkLst>
            <pc:docMk/>
            <pc:sldMk cId="3343705757" sldId="256"/>
            <ac:picMk id="87" creationId="{558A77B3-C021-4423-8F78-92B821F2BFC5}"/>
          </ac:picMkLst>
        </pc:picChg>
        <pc:picChg chg="add mod">
          <ac:chgData name="Christopher Tse" userId="2e1a925f85e590b6" providerId="LiveId" clId="{643EC47F-0A34-432E-A6B6-1A1F6B264A6D}" dt="2017-09-20T22:25:23.336" v="2210" actId="208"/>
          <ac:picMkLst>
            <pc:docMk/>
            <pc:sldMk cId="3343705757" sldId="256"/>
            <ac:picMk id="88" creationId="{E487AF92-15BC-48D9-9C6D-F789CD8C4577}"/>
          </ac:picMkLst>
        </pc:picChg>
        <pc:picChg chg="add mod">
          <ac:chgData name="Christopher Tse" userId="2e1a925f85e590b6" providerId="LiveId" clId="{643EC47F-0A34-432E-A6B6-1A1F6B264A6D}" dt="2017-09-20T20:36:38.303" v="985"/>
          <ac:picMkLst>
            <pc:docMk/>
            <pc:sldMk cId="3343705757" sldId="256"/>
            <ac:picMk id="93" creationId="{1C91FC4A-F376-4B48-8A86-3DCC35718865}"/>
          </ac:picMkLst>
        </pc:picChg>
        <pc:picChg chg="add mod">
          <ac:chgData name="Christopher Tse" userId="2e1a925f85e590b6" providerId="LiveId" clId="{643EC47F-0A34-432E-A6B6-1A1F6B264A6D}" dt="2017-09-20T22:41:45.112" v="3089" actId="1076"/>
          <ac:picMkLst>
            <pc:docMk/>
            <pc:sldMk cId="3343705757" sldId="256"/>
            <ac:picMk id="94" creationId="{DFC7467D-25A4-49A6-ACF9-9CCED8014365}"/>
          </ac:picMkLst>
        </pc:picChg>
        <pc:picChg chg="add mod">
          <ac:chgData name="Christopher Tse" userId="2e1a925f85e590b6" providerId="LiveId" clId="{643EC47F-0A34-432E-A6B6-1A1F6B264A6D}" dt="2017-09-20T22:17:03.623" v="2165" actId="1076"/>
          <ac:picMkLst>
            <pc:docMk/>
            <pc:sldMk cId="3343705757" sldId="256"/>
            <ac:picMk id="95" creationId="{8590F499-E9E4-4D9A-BC03-C5BA10F917B2}"/>
          </ac:picMkLst>
        </pc:picChg>
        <pc:picChg chg="add mod">
          <ac:chgData name="Christopher Tse" userId="2e1a925f85e590b6" providerId="LiveId" clId="{643EC47F-0A34-432E-A6B6-1A1F6B264A6D}" dt="2017-09-20T20:18:11.953" v="821"/>
          <ac:picMkLst>
            <pc:docMk/>
            <pc:sldMk cId="3343705757" sldId="256"/>
            <ac:picMk id="96" creationId="{F51A6DF5-4EB1-49CF-8B38-E31F5031F374}"/>
          </ac:picMkLst>
        </pc:picChg>
        <pc:picChg chg="add del mod">
          <ac:chgData name="Christopher Tse" userId="2e1a925f85e590b6" providerId="LiveId" clId="{643EC47F-0A34-432E-A6B6-1A1F6B264A6D}" dt="2017-09-18T15:43:38.337" v="453" actId="478"/>
          <ac:picMkLst>
            <pc:docMk/>
            <pc:sldMk cId="3343705757" sldId="256"/>
            <ac:picMk id="5122" creationId="{BAF18674-478D-4831-B55C-7B524A32CD99}"/>
          </ac:picMkLst>
        </pc:picChg>
        <pc:picChg chg="add mod ord">
          <ac:chgData name="Christopher Tse" userId="2e1a925f85e590b6" providerId="LiveId" clId="{643EC47F-0A34-432E-A6B6-1A1F6B264A6D}" dt="2017-09-18T15:48:58.707" v="493" actId="20577"/>
          <ac:picMkLst>
            <pc:docMk/>
            <pc:sldMk cId="3343705757" sldId="256"/>
            <ac:picMk id="5124" creationId="{F60C1DCB-092B-4090-B031-372689165A2C}"/>
          </ac:picMkLst>
        </pc:picChg>
        <pc:cxnChg chg="add del mod">
          <ac:chgData name="Christopher Tse" userId="2e1a925f85e590b6" providerId="LiveId" clId="{643EC47F-0A34-432E-A6B6-1A1F6B264A6D}" dt="2017-09-20T22:04:19.623" v="2039"/>
          <ac:cxnSpMkLst>
            <pc:docMk/>
            <pc:sldMk cId="3343705757" sldId="256"/>
            <ac:cxnSpMk id="125" creationId="{DBDDF050-F51B-4391-82B9-7EF9A1FEB2DC}"/>
          </ac:cxnSpMkLst>
        </pc:cxnChg>
        <pc:cxnChg chg="add del mod">
          <ac:chgData name="Christopher Tse" userId="2e1a925f85e590b6" providerId="LiveId" clId="{643EC47F-0A34-432E-A6B6-1A1F6B264A6D}" dt="2017-09-20T22:05:05.570" v="2074"/>
          <ac:cxnSpMkLst>
            <pc:docMk/>
            <pc:sldMk cId="3343705757" sldId="256"/>
            <ac:cxnSpMk id="127" creationId="{48CD9DC0-13A9-4549-B373-43786F897834}"/>
          </ac:cxnSpMkLst>
        </pc:cxnChg>
        <pc:cxnChg chg="add mod">
          <ac:chgData name="Christopher Tse" userId="2e1a925f85e590b6" providerId="LiveId" clId="{643EC47F-0A34-432E-A6B6-1A1F6B264A6D}" dt="2017-09-20T22:16:37.463" v="2161" actId="1076"/>
          <ac:cxnSpMkLst>
            <pc:docMk/>
            <pc:sldMk cId="3343705757" sldId="256"/>
            <ac:cxnSpMk id="132" creationId="{8867C447-D11B-424A-8544-A04A7885F6F5}"/>
          </ac:cxnSpMkLst>
        </pc:cxnChg>
        <pc:cxnChg chg="add del">
          <ac:chgData name="Christopher Tse" userId="2e1a925f85e590b6" providerId="LiveId" clId="{643EC47F-0A34-432E-A6B6-1A1F6B264A6D}" dt="2017-09-20T22:06:02.439" v="2091"/>
          <ac:cxnSpMkLst>
            <pc:docMk/>
            <pc:sldMk cId="3343705757" sldId="256"/>
            <ac:cxnSpMk id="136" creationId="{3B1F53A8-5FFD-4B62-B868-3287DC79F46F}"/>
          </ac:cxnSpMkLst>
        </pc:cxnChg>
        <pc:cxnChg chg="add mod">
          <ac:chgData name="Christopher Tse" userId="2e1a925f85e590b6" providerId="LiveId" clId="{643EC47F-0A34-432E-A6B6-1A1F6B264A6D}" dt="2017-09-20T22:19:04.090" v="2181" actId="1076"/>
          <ac:cxnSpMkLst>
            <pc:docMk/>
            <pc:sldMk cId="3343705757" sldId="256"/>
            <ac:cxnSpMk id="140" creationId="{14B9A5D7-B0FA-46E3-BBDF-5F656625C76D}"/>
          </ac:cxnSpMkLst>
        </pc:cxnChg>
        <pc:cxnChg chg="add mod">
          <ac:chgData name="Christopher Tse" userId="2e1a925f85e590b6" providerId="LiveId" clId="{643EC47F-0A34-432E-A6B6-1A1F6B264A6D}" dt="2017-09-20T22:19:04.090" v="2181" actId="1076"/>
          <ac:cxnSpMkLst>
            <pc:docMk/>
            <pc:sldMk cId="3343705757" sldId="256"/>
            <ac:cxnSpMk id="141" creationId="{51D42A33-8C66-41B3-A8F6-7D29542594EA}"/>
          </ac:cxnSpMkLst>
        </pc:cxnChg>
        <pc:cxnChg chg="add del mod">
          <ac:chgData name="Christopher Tse" userId="2e1a925f85e590b6" providerId="LiveId" clId="{643EC47F-0A34-432E-A6B6-1A1F6B264A6D}" dt="2017-09-20T22:23:11.128" v="2203"/>
          <ac:cxnSpMkLst>
            <pc:docMk/>
            <pc:sldMk cId="3343705757" sldId="256"/>
            <ac:cxnSpMk id="155" creationId="{699D66C0-963B-4B9E-91A6-97CAE96A32E5}"/>
          </ac:cxnSpMkLst>
        </pc:cxnChg>
        <pc:cxnChg chg="add mod">
          <ac:chgData name="Christopher Tse" userId="2e1a925f85e590b6" providerId="LiveId" clId="{643EC47F-0A34-432E-A6B6-1A1F6B264A6D}" dt="2017-09-20T22:23:40.875" v="2206" actId="1076"/>
          <ac:cxnSpMkLst>
            <pc:docMk/>
            <pc:sldMk cId="3343705757" sldId="256"/>
            <ac:cxnSpMk id="156" creationId="{9BD795EF-3173-44F2-AB4A-796BD84E5730}"/>
          </ac:cxnSpMkLst>
        </pc:cxnChg>
        <pc:cxnChg chg="add mod">
          <ac:chgData name="Christopher Tse" userId="2e1a925f85e590b6" providerId="LiveId" clId="{643EC47F-0A34-432E-A6B6-1A1F6B264A6D}" dt="2017-09-20T22:23:55.423" v="2208" actId="1076"/>
          <ac:cxnSpMkLst>
            <pc:docMk/>
            <pc:sldMk cId="3343705757" sldId="256"/>
            <ac:cxnSpMk id="157" creationId="{D19116A0-0D3F-46C0-88F8-B0B41FF7EAAB}"/>
          </ac:cxnSpMkLst>
        </pc:cxnChg>
        <pc:cxnChg chg="add del">
          <ac:chgData name="Christopher Tse" userId="2e1a925f85e590b6" providerId="LiveId" clId="{643EC47F-0A34-432E-A6B6-1A1F6B264A6D}" dt="2017-09-20T22:26:05.002" v="2215"/>
          <ac:cxnSpMkLst>
            <pc:docMk/>
            <pc:sldMk cId="3343705757" sldId="256"/>
            <ac:cxnSpMk id="160" creationId="{46E16657-4B00-4130-A2DA-2B6325A5EFF0}"/>
          </ac:cxnSpMkLst>
        </pc:cxnChg>
        <pc:cxnChg chg="add mod">
          <ac:chgData name="Christopher Tse" userId="2e1a925f85e590b6" providerId="LiveId" clId="{643EC47F-0A34-432E-A6B6-1A1F6B264A6D}" dt="2017-09-20T22:26:35.155" v="2219" actId="14100"/>
          <ac:cxnSpMkLst>
            <pc:docMk/>
            <pc:sldMk cId="3343705757" sldId="256"/>
            <ac:cxnSpMk id="161" creationId="{476F3935-4017-4969-896F-D51D2BFE8872}"/>
          </ac:cxnSpMkLst>
        </pc:cxnChg>
        <pc:cxnChg chg="add mod">
          <ac:chgData name="Christopher Tse" userId="2e1a925f85e590b6" providerId="LiveId" clId="{643EC47F-0A34-432E-A6B6-1A1F6B264A6D}" dt="2017-09-20T22:26:55.355" v="2223" actId="14100"/>
          <ac:cxnSpMkLst>
            <pc:docMk/>
            <pc:sldMk cId="3343705757" sldId="256"/>
            <ac:cxnSpMk id="164" creationId="{152471CF-2713-4C87-8ECC-ED450BED09AF}"/>
          </ac:cxnSpMkLst>
        </pc:cxnChg>
        <pc:cxnChg chg="add mod">
          <ac:chgData name="Christopher Tse" userId="2e1a925f85e590b6" providerId="LiveId" clId="{643EC47F-0A34-432E-A6B6-1A1F6B264A6D}" dt="2017-09-20T22:16:37.463" v="2161" actId="1076"/>
          <ac:cxnSpMkLst>
            <pc:docMk/>
            <pc:sldMk cId="3343705757" sldId="256"/>
            <ac:cxnSpMk id="5122" creationId="{2AF313DB-1019-45CF-B5FA-DAC55D2D9F88}"/>
          </ac:cxnSpMkLst>
        </pc:cxnChg>
        <pc:cxnChg chg="add mod">
          <ac:chgData name="Christopher Tse" userId="2e1a925f85e590b6" providerId="LiveId" clId="{643EC47F-0A34-432E-A6B6-1A1F6B264A6D}" dt="2017-09-20T22:10:44.063" v="2127" actId="1076"/>
          <ac:cxnSpMkLst>
            <pc:docMk/>
            <pc:sldMk cId="3343705757" sldId="256"/>
            <ac:cxnSpMk id="5128" creationId="{26C44C32-B3A3-4A1C-A8B2-6B62D3CB6A10}"/>
          </ac:cxnSpMkLst>
        </pc:cxnChg>
        <pc:cxnChg chg="add mod">
          <ac:chgData name="Christopher Tse" userId="2e1a925f85e590b6" providerId="LiveId" clId="{643EC47F-0A34-432E-A6B6-1A1F6B264A6D}" dt="2017-09-20T22:13:03.487" v="2142"/>
          <ac:cxnSpMkLst>
            <pc:docMk/>
            <pc:sldMk cId="3343705757" sldId="256"/>
            <ac:cxnSpMk id="5138" creationId="{DE7BC4DA-1BB7-46C5-BC49-75300C74C8BD}"/>
          </ac:cxnSpMkLst>
        </pc:cxnChg>
        <pc:cxnChg chg="add mod">
          <ac:chgData name="Christopher Tse" userId="2e1a925f85e590b6" providerId="LiveId" clId="{643EC47F-0A34-432E-A6B6-1A1F6B264A6D}" dt="2017-09-20T22:23:00.479" v="2200" actId="14100"/>
          <ac:cxnSpMkLst>
            <pc:docMk/>
            <pc:sldMk cId="3343705757" sldId="256"/>
            <ac:cxnSpMk id="5140" creationId="{552620BD-C5CE-4256-833C-58B03ACD7A7A}"/>
          </ac:cxnSpMkLst>
        </pc:cxnChg>
        <pc:cxnChg chg="add mod">
          <ac:chgData name="Christopher Tse" userId="2e1a925f85e590b6" providerId="LiveId" clId="{643EC47F-0A34-432E-A6B6-1A1F6B264A6D}" dt="2017-09-20T22:25:59.863" v="2213" actId="692"/>
          <ac:cxnSpMkLst>
            <pc:docMk/>
            <pc:sldMk cId="3343705757" sldId="256"/>
            <ac:cxnSpMk id="5144" creationId="{5D98BE8C-DC3A-48ED-9DB9-8C17409D12BA}"/>
          </ac:cxnSpMkLst>
        </pc:cxnChg>
      </pc:sldChg>
      <pc:sldChg chg="addSp delSp modSp del">
        <pc:chgData name="Christopher Tse" userId="2e1a925f85e590b6" providerId="LiveId" clId="{643EC47F-0A34-432E-A6B6-1A1F6B264A6D}" dt="2017-09-18T20:09:59.718" v="668" actId="2696"/>
        <pc:sldMkLst>
          <pc:docMk/>
          <pc:sldMk cId="2005854678" sldId="257"/>
        </pc:sldMkLst>
        <pc:spChg chg="add del mod">
          <ac:chgData name="Christopher Tse" userId="2e1a925f85e590b6" providerId="LiveId" clId="{643EC47F-0A34-432E-A6B6-1A1F6B264A6D}" dt="2017-09-18T19:59:44.973" v="633" actId="2696"/>
          <ac:spMkLst>
            <pc:docMk/>
            <pc:sldMk cId="2005854678" sldId="257"/>
            <ac:spMk id="3" creationId="{7A9027F3-6B55-4659-98E8-63848964F469}"/>
          </ac:spMkLst>
        </pc:spChg>
        <pc:spChg chg="add del mod">
          <ac:chgData name="Christopher Tse" userId="2e1a925f85e590b6" providerId="LiveId" clId="{643EC47F-0A34-432E-A6B6-1A1F6B264A6D}" dt="2017-09-18T19:59:44.973" v="633" actId="2696"/>
          <ac:spMkLst>
            <pc:docMk/>
            <pc:sldMk cId="2005854678" sldId="257"/>
            <ac:spMk id="4" creationId="{87B70DBB-BE29-462B-A897-EC4B3347E78D}"/>
          </ac:spMkLst>
        </pc:spChg>
        <pc:spChg chg="add del mod">
          <ac:chgData name="Christopher Tse" userId="2e1a925f85e590b6" providerId="LiveId" clId="{643EC47F-0A34-432E-A6B6-1A1F6B264A6D}" dt="2017-09-18T19:59:44.973" v="633" actId="2696"/>
          <ac:spMkLst>
            <pc:docMk/>
            <pc:sldMk cId="2005854678" sldId="257"/>
            <ac:spMk id="5" creationId="{3F6C54BC-FF76-4B50-8598-AF79D8CAF66C}"/>
          </ac:spMkLst>
        </pc:spChg>
        <pc:picChg chg="mod">
          <ac:chgData name="Christopher Tse" userId="2e1a925f85e590b6" providerId="LiveId" clId="{643EC47F-0A34-432E-A6B6-1A1F6B264A6D}" dt="2017-09-18T19:59:11.553" v="626" actId="14100"/>
          <ac:picMkLst>
            <pc:docMk/>
            <pc:sldMk cId="2005854678" sldId="257"/>
            <ac:picMk id="8" creationId="{00000000-0000-0000-0000-000000000000}"/>
          </ac:picMkLst>
        </pc:picChg>
        <pc:picChg chg="mod">
          <ac:chgData name="Christopher Tse" userId="2e1a925f85e590b6" providerId="LiveId" clId="{643EC47F-0A34-432E-A6B6-1A1F6B264A6D}" dt="2017-09-18T19:57:09.742" v="605" actId="1076"/>
          <ac:picMkLst>
            <pc:docMk/>
            <pc:sldMk cId="2005854678" sldId="257"/>
            <ac:picMk id="9" creationId="{00000000-0000-0000-0000-000000000000}"/>
          </ac:picMkLst>
        </pc:picChg>
        <pc:picChg chg="add mod">
          <ac:chgData name="Christopher Tse" userId="2e1a925f85e590b6" providerId="LiveId" clId="{643EC47F-0A34-432E-A6B6-1A1F6B264A6D}" dt="2017-09-18T15:46:18.982" v="476" actId="1076"/>
          <ac:picMkLst>
            <pc:docMk/>
            <pc:sldMk cId="2005854678" sldId="257"/>
            <ac:picMk id="13" creationId="{87C78395-81F5-4957-8539-BBED51E56FD3}"/>
          </ac:picMkLst>
        </pc:picChg>
        <pc:picChg chg="add mod">
          <ac:chgData name="Christopher Tse" userId="2e1a925f85e590b6" providerId="LiveId" clId="{643EC47F-0A34-432E-A6B6-1A1F6B264A6D}" dt="2017-09-18T15:38:29.520" v="433" actId="1076"/>
          <ac:picMkLst>
            <pc:docMk/>
            <pc:sldMk cId="2005854678" sldId="257"/>
            <ac:picMk id="15" creationId="{0B922900-B730-4EB8-B4AF-FBEC14AE99F5}"/>
          </ac:picMkLst>
        </pc:picChg>
      </pc:sldChg>
      <pc:sldChg chg="addSp delSp modSp del">
        <pc:chgData name="Christopher Tse" userId="2e1a925f85e590b6" providerId="LiveId" clId="{643EC47F-0A34-432E-A6B6-1A1F6B264A6D}" dt="2017-09-18T20:10:03.342" v="669" actId="2696"/>
        <pc:sldMkLst>
          <pc:docMk/>
          <pc:sldMk cId="3472850485" sldId="258"/>
        </pc:sldMkLst>
        <pc:spChg chg="mod">
          <ac:chgData name="Christopher Tse" userId="2e1a925f85e590b6" providerId="LiveId" clId="{643EC47F-0A34-432E-A6B6-1A1F6B264A6D}" dt="2017-09-18T15:05:43.515" v="2" actId="1076"/>
          <ac:spMkLst>
            <pc:docMk/>
            <pc:sldMk cId="3472850485" sldId="258"/>
            <ac:spMk id="2" creationId="{00000000-0000-0000-0000-000000000000}"/>
          </ac:spMkLst>
        </pc:spChg>
        <pc:spChg chg="add mod">
          <ac:chgData name="Christopher Tse" userId="2e1a925f85e590b6" providerId="LiveId" clId="{643EC47F-0A34-432E-A6B6-1A1F6B264A6D}" dt="2017-09-18T15:06:15.436" v="11" actId="1076"/>
          <ac:spMkLst>
            <pc:docMk/>
            <pc:sldMk cId="3472850485" sldId="258"/>
            <ac:spMk id="11" creationId="{A5209499-1926-4ECE-93D2-CFE48917388C}"/>
          </ac:spMkLst>
        </pc:spChg>
        <pc:spChg chg="add mod">
          <ac:chgData name="Christopher Tse" userId="2e1a925f85e590b6" providerId="LiveId" clId="{643EC47F-0A34-432E-A6B6-1A1F6B264A6D}" dt="2017-09-18T15:06:22.911" v="14" actId="1076"/>
          <ac:spMkLst>
            <pc:docMk/>
            <pc:sldMk cId="3472850485" sldId="258"/>
            <ac:spMk id="13" creationId="{15EC9C77-8D3B-448F-8B16-50B9E0BC7BA3}"/>
          </ac:spMkLst>
        </pc:spChg>
        <pc:spChg chg="add mod">
          <ac:chgData name="Christopher Tse" userId="2e1a925f85e590b6" providerId="LiveId" clId="{643EC47F-0A34-432E-A6B6-1A1F6B264A6D}" dt="2017-09-18T15:06:41.243" v="20" actId="1076"/>
          <ac:spMkLst>
            <pc:docMk/>
            <pc:sldMk cId="3472850485" sldId="258"/>
            <ac:spMk id="15" creationId="{EE0A5333-2B07-4789-AF48-7966699315C9}"/>
          </ac:spMkLst>
        </pc:spChg>
        <pc:spChg chg="add del mod">
          <ac:chgData name="Christopher Tse" userId="2e1a925f85e590b6" providerId="LiveId" clId="{643EC47F-0A34-432E-A6B6-1A1F6B264A6D}" dt="2017-09-18T20:09:38.046" v="664" actId="2696"/>
          <ac:spMkLst>
            <pc:docMk/>
            <pc:sldMk cId="3472850485" sldId="258"/>
            <ac:spMk id="19" creationId="{D4228557-E434-4C55-87FB-A8C9F404E306}"/>
          </ac:spMkLst>
        </pc:spChg>
        <pc:picChg chg="mod">
          <ac:chgData name="Christopher Tse" userId="2e1a925f85e590b6" providerId="LiveId" clId="{643EC47F-0A34-432E-A6B6-1A1F6B264A6D}" dt="2017-09-18T15:05:43.515" v="2" actId="1076"/>
          <ac:picMkLst>
            <pc:docMk/>
            <pc:sldMk cId="3472850485" sldId="258"/>
            <ac:picMk id="7" creationId="{00000000-0000-0000-0000-000000000000}"/>
          </ac:picMkLst>
        </pc:picChg>
        <pc:picChg chg="add mod">
          <ac:chgData name="Christopher Tse" userId="2e1a925f85e590b6" providerId="LiveId" clId="{643EC47F-0A34-432E-A6B6-1A1F6B264A6D}" dt="2017-09-18T15:05:51.261" v="6" actId="1076"/>
          <ac:picMkLst>
            <pc:docMk/>
            <pc:sldMk cId="3472850485" sldId="258"/>
            <ac:picMk id="9" creationId="{B65AF4D9-469F-4B82-8497-2B1522B347DD}"/>
          </ac:picMkLst>
        </pc:picChg>
        <pc:picChg chg="add del">
          <ac:chgData name="Christopher Tse" userId="2e1a925f85e590b6" providerId="LiveId" clId="{643EC47F-0A34-432E-A6B6-1A1F6B264A6D}" dt="2017-09-18T15:05:58.119" v="8" actId="1076"/>
          <ac:picMkLst>
            <pc:docMk/>
            <pc:sldMk cId="3472850485" sldId="258"/>
            <ac:picMk id="10" creationId="{BF96121B-5B33-458B-B47E-7FEB93699394}"/>
          </ac:picMkLst>
        </pc:picChg>
        <pc:picChg chg="add mod">
          <ac:chgData name="Christopher Tse" userId="2e1a925f85e590b6" providerId="LiveId" clId="{643EC47F-0A34-432E-A6B6-1A1F6B264A6D}" dt="2017-09-18T15:06:22.911" v="14" actId="1076"/>
          <ac:picMkLst>
            <pc:docMk/>
            <pc:sldMk cId="3472850485" sldId="258"/>
            <ac:picMk id="12" creationId="{33C6F11F-87BE-4848-A428-2ABC8C726D2C}"/>
          </ac:picMkLst>
        </pc:picChg>
        <pc:picChg chg="add mod">
          <ac:chgData name="Christopher Tse" userId="2e1a925f85e590b6" providerId="LiveId" clId="{643EC47F-0A34-432E-A6B6-1A1F6B264A6D}" dt="2017-09-18T15:06:41.243" v="20" actId="1076"/>
          <ac:picMkLst>
            <pc:docMk/>
            <pc:sldMk cId="3472850485" sldId="258"/>
            <ac:picMk id="14" creationId="{E556C45A-0C00-49EA-B836-08575C239012}"/>
          </ac:picMkLst>
        </pc:picChg>
        <pc:picChg chg="add del mod">
          <ac:chgData name="Christopher Tse" userId="2e1a925f85e590b6" providerId="LiveId" clId="{643EC47F-0A34-432E-A6B6-1A1F6B264A6D}" dt="2017-09-18T20:09:38.046" v="664" actId="2696"/>
          <ac:picMkLst>
            <pc:docMk/>
            <pc:sldMk cId="3472850485" sldId="258"/>
            <ac:picMk id="16" creationId="{87A2BBCC-20E6-4A71-86A0-240DB319550B}"/>
          </ac:picMkLst>
        </pc:picChg>
        <pc:picChg chg="add del mod">
          <ac:chgData name="Christopher Tse" userId="2e1a925f85e590b6" providerId="LiveId" clId="{643EC47F-0A34-432E-A6B6-1A1F6B264A6D}" dt="2017-09-18T20:09:38.046" v="664" actId="2696"/>
          <ac:picMkLst>
            <pc:docMk/>
            <pc:sldMk cId="3472850485" sldId="258"/>
            <ac:picMk id="17" creationId="{815EF1CB-874B-4334-8706-17AF848B1479}"/>
          </ac:picMkLst>
        </pc:picChg>
        <pc:picChg chg="add del mod">
          <ac:chgData name="Christopher Tse" userId="2e1a925f85e590b6" providerId="LiveId" clId="{643EC47F-0A34-432E-A6B6-1A1F6B264A6D}" dt="2017-09-18T20:09:38.046" v="664" actId="2696"/>
          <ac:picMkLst>
            <pc:docMk/>
            <pc:sldMk cId="3472850485" sldId="258"/>
            <ac:picMk id="18" creationId="{B93420FE-F872-47C0-A359-41A73298689C}"/>
          </ac:picMkLst>
        </pc:picChg>
        <pc:picChg chg="mod">
          <ac:chgData name="Christopher Tse" userId="2e1a925f85e590b6" providerId="LiveId" clId="{643EC47F-0A34-432E-A6B6-1A1F6B264A6D}" dt="2017-09-18T15:05:38.726" v="1" actId="1076"/>
          <ac:picMkLst>
            <pc:docMk/>
            <pc:sldMk cId="3472850485" sldId="258"/>
            <ac:picMk id="2049" creationId="{00000000-0000-0000-0000-000000000000}"/>
          </ac:picMkLst>
        </pc:picChg>
      </pc:sldChg>
      <pc:sldChg chg="delSp modSp del">
        <pc:chgData name="Christopher Tse" userId="2e1a925f85e590b6" providerId="LiveId" clId="{643EC47F-0A34-432E-A6B6-1A1F6B264A6D}" dt="2017-09-18T15:06:37.125" v="18" actId="2696"/>
        <pc:sldMkLst>
          <pc:docMk/>
          <pc:sldMk cId="67862448" sldId="259"/>
        </pc:sldMkLst>
        <pc:spChg chg="del">
          <ac:chgData name="Christopher Tse" userId="2e1a925f85e590b6" providerId="LiveId" clId="{643EC47F-0A34-432E-A6B6-1A1F6B264A6D}" dt="2017-09-18T15:06:09.197" v="9" actId="2696"/>
          <ac:spMkLst>
            <pc:docMk/>
            <pc:sldMk cId="67862448" sldId="259"/>
            <ac:spMk id="3" creationId="{00000000-0000-0000-0000-000000000000}"/>
          </ac:spMkLst>
        </pc:spChg>
        <pc:spChg chg="del">
          <ac:chgData name="Christopher Tse" userId="2e1a925f85e590b6" providerId="LiveId" clId="{643EC47F-0A34-432E-A6B6-1A1F6B264A6D}" dt="2017-09-18T15:06:18.722" v="12" actId="2696"/>
          <ac:spMkLst>
            <pc:docMk/>
            <pc:sldMk cId="67862448" sldId="259"/>
            <ac:spMk id="5" creationId="{00000000-0000-0000-0000-000000000000}"/>
          </ac:spMkLst>
        </pc:spChg>
        <pc:picChg chg="del mod">
          <ac:chgData name="Christopher Tse" userId="2e1a925f85e590b6" providerId="LiveId" clId="{643EC47F-0A34-432E-A6B6-1A1F6B264A6D}" dt="2017-09-18T15:05:47.434" v="4" actId="2696"/>
          <ac:picMkLst>
            <pc:docMk/>
            <pc:sldMk cId="67862448" sldId="259"/>
            <ac:picMk id="3073" creationId="{00000000-0000-0000-0000-000000000000}"/>
          </ac:picMkLst>
        </pc:picChg>
        <pc:picChg chg="del">
          <ac:chgData name="Christopher Tse" userId="2e1a925f85e590b6" providerId="LiveId" clId="{643EC47F-0A34-432E-A6B6-1A1F6B264A6D}" dt="2017-09-18T15:06:18.722" v="12" actId="2696"/>
          <ac:picMkLst>
            <pc:docMk/>
            <pc:sldMk cId="67862448" sldId="259"/>
            <ac:picMk id="3076" creationId="{00000000-0000-0000-0000-000000000000}"/>
          </ac:picMkLst>
        </pc:picChg>
      </pc:sldChg>
      <pc:sldChg chg="addSp delSp modSp del">
        <pc:chgData name="Christopher Tse" userId="2e1a925f85e590b6" providerId="LiveId" clId="{643EC47F-0A34-432E-A6B6-1A1F6B264A6D}" dt="2017-09-18T20:10:35.996" v="679" actId="2696"/>
        <pc:sldMkLst>
          <pc:docMk/>
          <pc:sldMk cId="2493337207" sldId="260"/>
        </pc:sldMkLst>
        <pc:spChg chg="del mod">
          <ac:chgData name="Christopher Tse" userId="2e1a925f85e590b6" providerId="LiveId" clId="{643EC47F-0A34-432E-A6B6-1A1F6B264A6D}" dt="2017-09-18T15:06:35.570" v="17" actId="1076"/>
          <ac:spMkLst>
            <pc:docMk/>
            <pc:sldMk cId="2493337207" sldId="260"/>
            <ac:spMk id="3" creationId="{00000000-0000-0000-0000-000000000000}"/>
          </ac:spMkLst>
        </pc:spChg>
        <pc:spChg chg="add mod">
          <ac:chgData name="Christopher Tse" userId="2e1a925f85e590b6" providerId="LiveId" clId="{643EC47F-0A34-432E-A6B6-1A1F6B264A6D}" dt="2017-09-18T15:08:49.882" v="37" actId="1076"/>
          <ac:spMkLst>
            <pc:docMk/>
            <pc:sldMk cId="2493337207" sldId="260"/>
            <ac:spMk id="4" creationId="{1D497A87-77B2-43CB-B5CE-247688ECCBE6}"/>
          </ac:spMkLst>
        </pc:spChg>
        <pc:spChg chg="add">
          <ac:chgData name="Christopher Tse" userId="2e1a925f85e590b6" providerId="LiveId" clId="{643EC47F-0A34-432E-A6B6-1A1F6B264A6D}" dt="2017-09-18T15:07:19.447" v="25" actId="1076"/>
          <ac:spMkLst>
            <pc:docMk/>
            <pc:sldMk cId="2493337207" sldId="260"/>
            <ac:spMk id="6" creationId="{8E40AA5B-C999-4B8B-AEE2-6B4EF243EE34}"/>
          </ac:spMkLst>
        </pc:spChg>
        <pc:spChg chg="add mod">
          <ac:chgData name="Christopher Tse" userId="2e1a925f85e590b6" providerId="LiveId" clId="{643EC47F-0A34-432E-A6B6-1A1F6B264A6D}" dt="2017-09-18T15:07:32.179" v="29" actId="1076"/>
          <ac:spMkLst>
            <pc:docMk/>
            <pc:sldMk cId="2493337207" sldId="260"/>
            <ac:spMk id="8" creationId="{2E07C80B-CE67-4097-983A-34D0F4400CD9}"/>
          </ac:spMkLst>
        </pc:spChg>
        <pc:spChg chg="add mod">
          <ac:chgData name="Christopher Tse" userId="2e1a925f85e590b6" providerId="LiveId" clId="{643EC47F-0A34-432E-A6B6-1A1F6B264A6D}" dt="2017-09-18T15:07:40.002" v="32" actId="1076"/>
          <ac:spMkLst>
            <pc:docMk/>
            <pc:sldMk cId="2493337207" sldId="260"/>
            <ac:spMk id="11" creationId="{F9E932A5-32D9-4B9E-BDB7-99DAE7001E20}"/>
          </ac:spMkLst>
        </pc:spChg>
        <pc:spChg chg="add del mod">
          <ac:chgData name="Christopher Tse" userId="2e1a925f85e590b6" providerId="LiveId" clId="{643EC47F-0A34-432E-A6B6-1A1F6B264A6D}" dt="2017-09-18T20:10:22.839" v="676" actId="2696"/>
          <ac:spMkLst>
            <pc:docMk/>
            <pc:sldMk cId="2493337207" sldId="260"/>
            <ac:spMk id="15" creationId="{676E10F4-25F0-4ADD-A0B4-ED4DE1953570}"/>
          </ac:spMkLst>
        </pc:spChg>
        <pc:spChg chg="add mod">
          <ac:chgData name="Christopher Tse" userId="2e1a925f85e590b6" providerId="LiveId" clId="{643EC47F-0A34-432E-A6B6-1A1F6B264A6D}" dt="2017-09-18T15:08:49.882" v="37" actId="1076"/>
          <ac:spMkLst>
            <pc:docMk/>
            <pc:sldMk cId="2493337207" sldId="260"/>
            <ac:spMk id="16" creationId="{7E214BEF-C96C-4D7D-860E-234F24799B72}"/>
          </ac:spMkLst>
        </pc:spChg>
        <pc:spChg chg="add mod">
          <ac:chgData name="Christopher Tse" userId="2e1a925f85e590b6" providerId="LiveId" clId="{643EC47F-0A34-432E-A6B6-1A1F6B264A6D}" dt="2017-09-18T15:08:49.882" v="37" actId="1076"/>
          <ac:spMkLst>
            <pc:docMk/>
            <pc:sldMk cId="2493337207" sldId="260"/>
            <ac:spMk id="17" creationId="{21496E5C-0960-4F23-B1F7-39B113F52FA2}"/>
          </ac:spMkLst>
        </pc:spChg>
        <pc:picChg chg="add">
          <ac:chgData name="Christopher Tse" userId="2e1a925f85e590b6" providerId="LiveId" clId="{643EC47F-0A34-432E-A6B6-1A1F6B264A6D}" dt="2017-09-18T15:07:19.447" v="25" actId="1076"/>
          <ac:picMkLst>
            <pc:docMk/>
            <pc:sldMk cId="2493337207" sldId="260"/>
            <ac:picMk id="5" creationId="{EEEFB222-CA5A-4D15-BA4D-B871F5CC761F}"/>
          </ac:picMkLst>
        </pc:picChg>
        <pc:picChg chg="add mod">
          <ac:chgData name="Christopher Tse" userId="2e1a925f85e590b6" providerId="LiveId" clId="{643EC47F-0A34-432E-A6B6-1A1F6B264A6D}" dt="2017-09-18T15:07:32.179" v="29" actId="1076"/>
          <ac:picMkLst>
            <pc:docMk/>
            <pc:sldMk cId="2493337207" sldId="260"/>
            <ac:picMk id="7" creationId="{0C90F1AF-4988-4A21-9342-D52DAF41FABE}"/>
          </ac:picMkLst>
        </pc:picChg>
        <pc:picChg chg="add mod">
          <ac:chgData name="Christopher Tse" userId="2e1a925f85e590b6" providerId="LiveId" clId="{643EC47F-0A34-432E-A6B6-1A1F6B264A6D}" dt="2017-09-18T15:07:40.002" v="32" actId="1076"/>
          <ac:picMkLst>
            <pc:docMk/>
            <pc:sldMk cId="2493337207" sldId="260"/>
            <ac:picMk id="9" creationId="{11C11EC8-38FA-4313-B0B8-BABD46B967DD}"/>
          </ac:picMkLst>
        </pc:picChg>
        <pc:picChg chg="add mod">
          <ac:chgData name="Christopher Tse" userId="2e1a925f85e590b6" providerId="LiveId" clId="{643EC47F-0A34-432E-A6B6-1A1F6B264A6D}" dt="2017-09-18T15:07:40.002" v="32" actId="1076"/>
          <ac:picMkLst>
            <pc:docMk/>
            <pc:sldMk cId="2493337207" sldId="260"/>
            <ac:picMk id="10" creationId="{D9E3DD06-63B0-4336-830B-24314A629832}"/>
          </ac:picMkLst>
        </pc:picChg>
        <pc:picChg chg="add mod">
          <ac:chgData name="Christopher Tse" userId="2e1a925f85e590b6" providerId="LiveId" clId="{643EC47F-0A34-432E-A6B6-1A1F6B264A6D}" dt="2017-09-18T15:07:51.065" v="35" actId="1076"/>
          <ac:picMkLst>
            <pc:docMk/>
            <pc:sldMk cId="2493337207" sldId="260"/>
            <ac:picMk id="12" creationId="{7A88D882-C840-4878-980F-926709F673C5}"/>
          </ac:picMkLst>
        </pc:picChg>
        <pc:picChg chg="add del mod">
          <ac:chgData name="Christopher Tse" userId="2e1a925f85e590b6" providerId="LiveId" clId="{643EC47F-0A34-432E-A6B6-1A1F6B264A6D}" dt="2017-09-18T20:10:22.839" v="676" actId="2696"/>
          <ac:picMkLst>
            <pc:docMk/>
            <pc:sldMk cId="2493337207" sldId="260"/>
            <ac:picMk id="13" creationId="{D3B1B283-BDCE-4562-90B2-75B03FF34262}"/>
          </ac:picMkLst>
        </pc:picChg>
        <pc:picChg chg="add del mod">
          <ac:chgData name="Christopher Tse" userId="2e1a925f85e590b6" providerId="LiveId" clId="{643EC47F-0A34-432E-A6B6-1A1F6B264A6D}" dt="2017-09-18T20:10:22.839" v="676" actId="2696"/>
          <ac:picMkLst>
            <pc:docMk/>
            <pc:sldMk cId="2493337207" sldId="260"/>
            <ac:picMk id="14" creationId="{ED9339C3-FA03-452D-A0D1-183F51B3A77F}"/>
          </ac:picMkLst>
        </pc:picChg>
        <pc:picChg chg="add mod">
          <ac:chgData name="Christopher Tse" userId="2e1a925f85e590b6" providerId="LiveId" clId="{643EC47F-0A34-432E-A6B6-1A1F6B264A6D}" dt="2017-09-18T15:08:49.882" v="37" actId="1076"/>
          <ac:picMkLst>
            <pc:docMk/>
            <pc:sldMk cId="2493337207" sldId="260"/>
            <ac:picMk id="1025" creationId="{5B4217D4-84E8-4980-81D4-0B5837305326}"/>
          </ac:picMkLst>
        </pc:picChg>
        <pc:picChg chg="add mod">
          <ac:chgData name="Christopher Tse" userId="2e1a925f85e590b6" providerId="LiveId" clId="{643EC47F-0A34-432E-A6B6-1A1F6B264A6D}" dt="2017-09-18T15:08:49.882" v="37" actId="1076"/>
          <ac:picMkLst>
            <pc:docMk/>
            <pc:sldMk cId="2493337207" sldId="260"/>
            <ac:picMk id="1026" creationId="{A02B7D74-420C-4F80-81BC-4EA4D57D6DEC}"/>
          </ac:picMkLst>
        </pc:picChg>
        <pc:picChg chg="del mod">
          <ac:chgData name="Christopher Tse" userId="2e1a925f85e590b6" providerId="LiveId" clId="{643EC47F-0A34-432E-A6B6-1A1F6B264A6D}" dt="2017-09-18T15:06:35.570" v="17" actId="1076"/>
          <ac:picMkLst>
            <pc:docMk/>
            <pc:sldMk cId="2493337207" sldId="260"/>
            <ac:picMk id="4097" creationId="{00000000-0000-0000-0000-000000000000}"/>
          </ac:picMkLst>
        </pc:picChg>
      </pc:sldChg>
      <pc:sldChg chg="addSp delSp modSp del ord">
        <pc:chgData name="Christopher Tse" userId="2e1a925f85e590b6" providerId="LiveId" clId="{643EC47F-0A34-432E-A6B6-1A1F6B264A6D}" dt="2017-09-18T20:35:20.508" v="683" actId="2696"/>
        <pc:sldMkLst>
          <pc:docMk/>
          <pc:sldMk cId="612785329" sldId="261"/>
        </pc:sldMkLst>
        <pc:spChg chg="del">
          <ac:chgData name="Christopher Tse" userId="2e1a925f85e590b6" providerId="LiveId" clId="{643EC47F-0A34-432E-A6B6-1A1F6B264A6D}" dt="2017-09-18T20:35:11.968" v="680" actId="2696"/>
          <ac:spMkLst>
            <pc:docMk/>
            <pc:sldMk cId="612785329" sldId="261"/>
            <ac:spMk id="2" creationId="{00000000-0000-0000-0000-000000000000}"/>
          </ac:spMkLst>
        </pc:spChg>
        <pc:spChg chg="del">
          <ac:chgData name="Christopher Tse" userId="2e1a925f85e590b6" providerId="LiveId" clId="{643EC47F-0A34-432E-A6B6-1A1F6B264A6D}" dt="2017-09-18T15:06:54.911" v="21" actId="1076"/>
          <ac:spMkLst>
            <pc:docMk/>
            <pc:sldMk cId="612785329" sldId="261"/>
            <ac:spMk id="3" creationId="{00000000-0000-0000-0000-000000000000}"/>
          </ac:spMkLst>
        </pc:spChg>
        <pc:spChg chg="add del mod">
          <ac:chgData name="Christopher Tse" userId="2e1a925f85e590b6" providerId="LiveId" clId="{643EC47F-0A34-432E-A6B6-1A1F6B264A6D}" dt="2017-09-18T20:35:11.968" v="680" actId="2696"/>
          <ac:spMkLst>
            <pc:docMk/>
            <pc:sldMk cId="612785329" sldId="261"/>
            <ac:spMk id="4" creationId="{40771D6C-D4F6-4A66-B9D3-9CD2588A38AA}"/>
          </ac:spMkLst>
        </pc:spChg>
        <pc:spChg chg="add del mod">
          <ac:chgData name="Christopher Tse" userId="2e1a925f85e590b6" providerId="LiveId" clId="{643EC47F-0A34-432E-A6B6-1A1F6B264A6D}" dt="2017-09-18T20:35:11.968" v="680" actId="2696"/>
          <ac:spMkLst>
            <pc:docMk/>
            <pc:sldMk cId="612785329" sldId="261"/>
            <ac:spMk id="5" creationId="{BCB94A62-06DC-4351-94E7-F18BF77655B0}"/>
          </ac:spMkLst>
        </pc:spChg>
        <pc:spChg chg="add del mod">
          <ac:chgData name="Christopher Tse" userId="2e1a925f85e590b6" providerId="LiveId" clId="{643EC47F-0A34-432E-A6B6-1A1F6B264A6D}" dt="2017-09-18T15:09:13.799" v="42" actId="1076"/>
          <ac:spMkLst>
            <pc:docMk/>
            <pc:sldMk cId="612785329" sldId="261"/>
            <ac:spMk id="6" creationId="{7A4D0A59-DE17-4D20-82FF-D447BD57DE7A}"/>
          </ac:spMkLst>
        </pc:spChg>
        <pc:spChg chg="add del mod">
          <ac:chgData name="Christopher Tse" userId="2e1a925f85e590b6" providerId="LiveId" clId="{643EC47F-0A34-432E-A6B6-1A1F6B264A6D}" dt="2017-09-18T15:09:13.799" v="42" actId="1076"/>
          <ac:spMkLst>
            <pc:docMk/>
            <pc:sldMk cId="612785329" sldId="261"/>
            <ac:spMk id="7" creationId="{7A8D1DB7-28AB-4AD7-94AA-72C6B0E9762E}"/>
          </ac:spMkLst>
        </pc:spChg>
        <pc:spChg chg="add del mod">
          <ac:chgData name="Christopher Tse" userId="2e1a925f85e590b6" providerId="LiveId" clId="{643EC47F-0A34-432E-A6B6-1A1F6B264A6D}" dt="2017-09-18T20:35:11.968" v="680" actId="2696"/>
          <ac:spMkLst>
            <pc:docMk/>
            <pc:sldMk cId="612785329" sldId="261"/>
            <ac:spMk id="8" creationId="{1C70B1A0-71BB-4395-A94F-56E2F230A476}"/>
          </ac:spMkLst>
        </pc:spChg>
        <pc:spChg chg="add del mod">
          <ac:chgData name="Christopher Tse" userId="2e1a925f85e590b6" providerId="LiveId" clId="{643EC47F-0A34-432E-A6B6-1A1F6B264A6D}" dt="2017-09-18T20:35:11.968" v="680" actId="2696"/>
          <ac:spMkLst>
            <pc:docMk/>
            <pc:sldMk cId="612785329" sldId="261"/>
            <ac:spMk id="9" creationId="{6DC86928-1DC8-4EC5-BDAF-1A77C923E615}"/>
          </ac:spMkLst>
        </pc:spChg>
        <pc:spChg chg="add del mod">
          <ac:chgData name="Christopher Tse" userId="2e1a925f85e590b6" providerId="LiveId" clId="{643EC47F-0A34-432E-A6B6-1A1F6B264A6D}" dt="2017-09-18T15:09:34.992" v="48" actId="1076"/>
          <ac:spMkLst>
            <pc:docMk/>
            <pc:sldMk cId="612785329" sldId="261"/>
            <ac:spMk id="10" creationId="{D8793B20-B349-40FD-B936-00A0B286BD69}"/>
          </ac:spMkLst>
        </pc:spChg>
        <pc:spChg chg="add del mod">
          <ac:chgData name="Christopher Tse" userId="2e1a925f85e590b6" providerId="LiveId" clId="{643EC47F-0A34-432E-A6B6-1A1F6B264A6D}" dt="2017-09-18T15:09:34.992" v="48" actId="1076"/>
          <ac:spMkLst>
            <pc:docMk/>
            <pc:sldMk cId="612785329" sldId="261"/>
            <ac:spMk id="11" creationId="{28229967-C3C7-44E6-BF2B-7F71F98D8C9D}"/>
          </ac:spMkLst>
        </pc:spChg>
        <pc:spChg chg="add del mod">
          <ac:chgData name="Christopher Tse" userId="2e1a925f85e590b6" providerId="LiveId" clId="{643EC47F-0A34-432E-A6B6-1A1F6B264A6D}" dt="2017-09-18T15:09:34.992" v="48" actId="1076"/>
          <ac:spMkLst>
            <pc:docMk/>
            <pc:sldMk cId="612785329" sldId="261"/>
            <ac:spMk id="12" creationId="{0CF84D19-5C6F-4CB1-94F5-89B976475F3A}"/>
          </ac:spMkLst>
        </pc:spChg>
        <pc:spChg chg="add del mod">
          <ac:chgData name="Christopher Tse" userId="2e1a925f85e590b6" providerId="LiveId" clId="{643EC47F-0A34-432E-A6B6-1A1F6B264A6D}" dt="2017-09-18T15:09:34.992" v="48" actId="1076"/>
          <ac:spMkLst>
            <pc:docMk/>
            <pc:sldMk cId="612785329" sldId="261"/>
            <ac:spMk id="13" creationId="{2A6DAA27-1A02-4647-938B-D1FCE8976676}"/>
          </ac:spMkLst>
        </pc:spChg>
        <pc:spChg chg="add del mod">
          <ac:chgData name="Christopher Tse" userId="2e1a925f85e590b6" providerId="LiveId" clId="{643EC47F-0A34-432E-A6B6-1A1F6B264A6D}" dt="2017-09-18T15:09:34.992" v="48" actId="1076"/>
          <ac:spMkLst>
            <pc:docMk/>
            <pc:sldMk cId="612785329" sldId="261"/>
            <ac:spMk id="14" creationId="{00960864-A5EF-47DA-A129-94F1ADEB0939}"/>
          </ac:spMkLst>
        </pc:spChg>
        <pc:spChg chg="add del mod">
          <ac:chgData name="Christopher Tse" userId="2e1a925f85e590b6" providerId="LiveId" clId="{643EC47F-0A34-432E-A6B6-1A1F6B264A6D}" dt="2017-09-18T15:09:34.992" v="48" actId="1076"/>
          <ac:spMkLst>
            <pc:docMk/>
            <pc:sldMk cId="612785329" sldId="261"/>
            <ac:spMk id="15" creationId="{B97BEF06-9E0F-4615-844A-36DA7EE05083}"/>
          </ac:spMkLst>
        </pc:spChg>
        <pc:spChg chg="add del mod">
          <ac:chgData name="Christopher Tse" userId="2e1a925f85e590b6" providerId="LiveId" clId="{643EC47F-0A34-432E-A6B6-1A1F6B264A6D}" dt="2017-09-18T15:09:34.992" v="48" actId="1076"/>
          <ac:spMkLst>
            <pc:docMk/>
            <pc:sldMk cId="612785329" sldId="261"/>
            <ac:spMk id="16" creationId="{25E953CE-256D-404F-BD15-6DCE46EB5006}"/>
          </ac:spMkLst>
        </pc:spChg>
        <pc:spChg chg="add del mod">
          <ac:chgData name="Christopher Tse" userId="2e1a925f85e590b6" providerId="LiveId" clId="{643EC47F-0A34-432E-A6B6-1A1F6B264A6D}" dt="2017-09-18T20:35:11.968" v="680" actId="2696"/>
          <ac:spMkLst>
            <pc:docMk/>
            <pc:sldMk cId="612785329" sldId="261"/>
            <ac:spMk id="17" creationId="{F0CF415A-6C5D-4E72-81B3-79ABDA19922B}"/>
          </ac:spMkLst>
        </pc:spChg>
        <pc:spChg chg="add del mod">
          <ac:chgData name="Christopher Tse" userId="2e1a925f85e590b6" providerId="LiveId" clId="{643EC47F-0A34-432E-A6B6-1A1F6B264A6D}" dt="2017-09-18T20:35:11.968" v="680" actId="2696"/>
          <ac:spMkLst>
            <pc:docMk/>
            <pc:sldMk cId="612785329" sldId="261"/>
            <ac:spMk id="18" creationId="{07D72AE3-A0C0-407B-855E-EBBC3A751220}"/>
          </ac:spMkLst>
        </pc:spChg>
        <pc:spChg chg="add del mod">
          <ac:chgData name="Christopher Tse" userId="2e1a925f85e590b6" providerId="LiveId" clId="{643EC47F-0A34-432E-A6B6-1A1F6B264A6D}" dt="2017-09-18T20:35:11.968" v="680" actId="2696"/>
          <ac:spMkLst>
            <pc:docMk/>
            <pc:sldMk cId="612785329" sldId="261"/>
            <ac:spMk id="19" creationId="{B774DE0F-551E-47C2-B42D-B863E884D937}"/>
          </ac:spMkLst>
        </pc:spChg>
        <pc:spChg chg="add del mod">
          <ac:chgData name="Christopher Tse" userId="2e1a925f85e590b6" providerId="LiveId" clId="{643EC47F-0A34-432E-A6B6-1A1F6B264A6D}" dt="2017-09-18T20:35:11.968" v="680" actId="2696"/>
          <ac:spMkLst>
            <pc:docMk/>
            <pc:sldMk cId="612785329" sldId="261"/>
            <ac:spMk id="20" creationId="{3DA81B20-8CDA-4B5F-8D4B-D56E99D6D917}"/>
          </ac:spMkLst>
        </pc:spChg>
        <pc:spChg chg="add del mod">
          <ac:chgData name="Christopher Tse" userId="2e1a925f85e590b6" providerId="LiveId" clId="{643EC47F-0A34-432E-A6B6-1A1F6B264A6D}" dt="2017-09-18T20:35:11.968" v="680" actId="2696"/>
          <ac:spMkLst>
            <pc:docMk/>
            <pc:sldMk cId="612785329" sldId="261"/>
            <ac:spMk id="21" creationId="{DE12834B-30FE-4C33-8BC1-65E00A492FA6}"/>
          </ac:spMkLst>
        </pc:spChg>
        <pc:spChg chg="add del mod">
          <ac:chgData name="Christopher Tse" userId="2e1a925f85e590b6" providerId="LiveId" clId="{643EC47F-0A34-432E-A6B6-1A1F6B264A6D}" dt="2017-09-18T20:35:11.968" v="680" actId="2696"/>
          <ac:spMkLst>
            <pc:docMk/>
            <pc:sldMk cId="612785329" sldId="261"/>
            <ac:spMk id="22" creationId="{8F36ABA6-04D6-4FF3-B531-F0061B9BC8A9}"/>
          </ac:spMkLst>
        </pc:spChg>
        <pc:spChg chg="add del mod">
          <ac:chgData name="Christopher Tse" userId="2e1a925f85e590b6" providerId="LiveId" clId="{643EC47F-0A34-432E-A6B6-1A1F6B264A6D}" dt="2017-09-18T20:35:11.968" v="680" actId="2696"/>
          <ac:spMkLst>
            <pc:docMk/>
            <pc:sldMk cId="612785329" sldId="261"/>
            <ac:spMk id="23" creationId="{2ABAF551-463D-4F51-A1D1-1765C5BF0F02}"/>
          </ac:spMkLst>
        </pc:spChg>
        <pc:spChg chg="add del mod">
          <ac:chgData name="Christopher Tse" userId="2e1a925f85e590b6" providerId="LiveId" clId="{643EC47F-0A34-432E-A6B6-1A1F6B264A6D}" dt="2017-09-18T20:35:11.968" v="680" actId="2696"/>
          <ac:spMkLst>
            <pc:docMk/>
            <pc:sldMk cId="612785329" sldId="261"/>
            <ac:spMk id="24" creationId="{56220B7C-F773-4318-A2D8-C0B8BDDBD289}"/>
          </ac:spMkLst>
        </pc:spChg>
        <pc:spChg chg="add del mod">
          <ac:chgData name="Christopher Tse" userId="2e1a925f85e590b6" providerId="LiveId" clId="{643EC47F-0A34-432E-A6B6-1A1F6B264A6D}" dt="2017-09-18T20:35:11.968" v="680" actId="2696"/>
          <ac:spMkLst>
            <pc:docMk/>
            <pc:sldMk cId="612785329" sldId="261"/>
            <ac:spMk id="27" creationId="{C4C75342-0481-49B8-805B-5787F4065C24}"/>
          </ac:spMkLst>
        </pc:spChg>
        <pc:spChg chg="add del mod">
          <ac:chgData name="Christopher Tse" userId="2e1a925f85e590b6" providerId="LiveId" clId="{643EC47F-0A34-432E-A6B6-1A1F6B264A6D}" dt="2017-09-18T20:35:11.968" v="680" actId="2696"/>
          <ac:spMkLst>
            <pc:docMk/>
            <pc:sldMk cId="612785329" sldId="261"/>
            <ac:spMk id="28" creationId="{D1C9EA26-6EC1-4291-A1B7-F1EFCE721B9A}"/>
          </ac:spMkLst>
        </pc:spChg>
        <pc:spChg chg="add del mod">
          <ac:chgData name="Christopher Tse" userId="2e1a925f85e590b6" providerId="LiveId" clId="{643EC47F-0A34-432E-A6B6-1A1F6B264A6D}" dt="2017-09-18T20:35:11.968" v="680" actId="2696"/>
          <ac:spMkLst>
            <pc:docMk/>
            <pc:sldMk cId="612785329" sldId="261"/>
            <ac:spMk id="31" creationId="{ACB5B8DD-5311-4A80-A0A2-6DBB191AFB40}"/>
          </ac:spMkLst>
        </pc:spChg>
        <pc:spChg chg="add del mod">
          <ac:chgData name="Christopher Tse" userId="2e1a925f85e590b6" providerId="LiveId" clId="{643EC47F-0A34-432E-A6B6-1A1F6B264A6D}" dt="2017-09-18T20:35:11.968" v="680" actId="2696"/>
          <ac:spMkLst>
            <pc:docMk/>
            <pc:sldMk cId="612785329" sldId="261"/>
            <ac:spMk id="32" creationId="{6936F768-BAA0-40A2-BF2D-22076D9C4A52}"/>
          </ac:spMkLst>
        </pc:spChg>
        <pc:spChg chg="add del mod">
          <ac:chgData name="Christopher Tse" userId="2e1a925f85e590b6" providerId="LiveId" clId="{643EC47F-0A34-432E-A6B6-1A1F6B264A6D}" dt="2017-09-18T20:35:11.968" v="680" actId="2696"/>
          <ac:spMkLst>
            <pc:docMk/>
            <pc:sldMk cId="612785329" sldId="261"/>
            <ac:spMk id="33" creationId="{15F6C401-A15F-4283-8C58-96EED43C006B}"/>
          </ac:spMkLst>
        </pc:spChg>
        <pc:picChg chg="add del mod">
          <ac:chgData name="Christopher Tse" userId="2e1a925f85e590b6" providerId="LiveId" clId="{643EC47F-0A34-432E-A6B6-1A1F6B264A6D}" dt="2017-09-18T20:35:11.968" v="680" actId="2696"/>
          <ac:picMkLst>
            <pc:docMk/>
            <pc:sldMk cId="612785329" sldId="261"/>
            <ac:picMk id="25" creationId="{6DA459D7-3A78-42C6-B4EC-629091540A96}"/>
          </ac:picMkLst>
        </pc:picChg>
        <pc:picChg chg="add del mod">
          <ac:chgData name="Christopher Tse" userId="2e1a925f85e590b6" providerId="LiveId" clId="{643EC47F-0A34-432E-A6B6-1A1F6B264A6D}" dt="2017-09-18T20:35:11.968" v="680" actId="2696"/>
          <ac:picMkLst>
            <pc:docMk/>
            <pc:sldMk cId="612785329" sldId="261"/>
            <ac:picMk id="26" creationId="{C43CF69A-50A8-4667-958E-11B8E9A907B7}"/>
          </ac:picMkLst>
        </pc:picChg>
        <pc:picChg chg="add del mod">
          <ac:chgData name="Christopher Tse" userId="2e1a925f85e590b6" providerId="LiveId" clId="{643EC47F-0A34-432E-A6B6-1A1F6B264A6D}" dt="2017-09-18T20:35:11.968" v="680" actId="2696"/>
          <ac:picMkLst>
            <pc:docMk/>
            <pc:sldMk cId="612785329" sldId="261"/>
            <ac:picMk id="29" creationId="{D3CE79B3-6502-4BDF-945C-30008035F4F9}"/>
          </ac:picMkLst>
        </pc:picChg>
        <pc:picChg chg="add del mod">
          <ac:chgData name="Christopher Tse" userId="2e1a925f85e590b6" providerId="LiveId" clId="{643EC47F-0A34-432E-A6B6-1A1F6B264A6D}" dt="2017-09-18T20:35:11.968" v="680" actId="2696"/>
          <ac:picMkLst>
            <pc:docMk/>
            <pc:sldMk cId="612785329" sldId="261"/>
            <ac:picMk id="30" creationId="{D40C9597-DFBB-4153-86CC-266CD4406171}"/>
          </ac:picMkLst>
        </pc:picChg>
        <pc:picChg chg="add del mod">
          <ac:chgData name="Christopher Tse" userId="2e1a925f85e590b6" providerId="LiveId" clId="{643EC47F-0A34-432E-A6B6-1A1F6B264A6D}" dt="2017-09-18T20:35:11.968" v="680" actId="2696"/>
          <ac:picMkLst>
            <pc:docMk/>
            <pc:sldMk cId="612785329" sldId="261"/>
            <ac:picMk id="2049" creationId="{6A5F33BB-928F-4EF5-8B8A-BED830565D75}"/>
          </ac:picMkLst>
        </pc:picChg>
        <pc:picChg chg="add del mod">
          <ac:chgData name="Christopher Tse" userId="2e1a925f85e590b6" providerId="LiveId" clId="{643EC47F-0A34-432E-A6B6-1A1F6B264A6D}" dt="2017-09-18T20:35:11.968" v="680" actId="2696"/>
          <ac:picMkLst>
            <pc:docMk/>
            <pc:sldMk cId="612785329" sldId="261"/>
            <ac:picMk id="2050" creationId="{B61CC45A-D873-4FE4-BD45-0B668B44BCC8}"/>
          </ac:picMkLst>
        </pc:picChg>
        <pc:picChg chg="add del mod">
          <ac:chgData name="Christopher Tse" userId="2e1a925f85e590b6" providerId="LiveId" clId="{643EC47F-0A34-432E-A6B6-1A1F6B264A6D}" dt="2017-09-18T15:09:13.799" v="42" actId="1076"/>
          <ac:picMkLst>
            <pc:docMk/>
            <pc:sldMk cId="612785329" sldId="261"/>
            <ac:picMk id="2053" creationId="{B91A246B-08AC-45BD-AD8C-C88A04D2AB15}"/>
          </ac:picMkLst>
        </pc:picChg>
        <pc:picChg chg="add del mod">
          <ac:chgData name="Christopher Tse" userId="2e1a925f85e590b6" providerId="LiveId" clId="{643EC47F-0A34-432E-A6B6-1A1F6B264A6D}" dt="2017-09-18T20:35:11.968" v="680" actId="2696"/>
          <ac:picMkLst>
            <pc:docMk/>
            <pc:sldMk cId="612785329" sldId="261"/>
            <ac:picMk id="2056" creationId="{E29EC34F-7334-492D-A8A5-7E6E5E6CF710}"/>
          </ac:picMkLst>
        </pc:picChg>
        <pc:picChg chg="add del mod">
          <ac:chgData name="Christopher Tse" userId="2e1a925f85e590b6" providerId="LiveId" clId="{643EC47F-0A34-432E-A6B6-1A1F6B264A6D}" dt="2017-09-18T15:09:34.992" v="48" actId="1076"/>
          <ac:picMkLst>
            <pc:docMk/>
            <pc:sldMk cId="612785329" sldId="261"/>
            <ac:picMk id="2059" creationId="{7777704C-C94E-45B4-8285-9DF2398119AB}"/>
          </ac:picMkLst>
        </pc:picChg>
        <pc:picChg chg="add del mod">
          <ac:chgData name="Christopher Tse" userId="2e1a925f85e590b6" providerId="LiveId" clId="{643EC47F-0A34-432E-A6B6-1A1F6B264A6D}" dt="2017-09-18T20:35:11.968" v="680" actId="2696"/>
          <ac:picMkLst>
            <pc:docMk/>
            <pc:sldMk cId="612785329" sldId="261"/>
            <ac:picMk id="2071" creationId="{E55E02D4-B2CC-44FB-B790-886AA404BADD}"/>
          </ac:picMkLst>
        </pc:picChg>
        <pc:picChg chg="del">
          <ac:chgData name="Christopher Tse" userId="2e1a925f85e590b6" providerId="LiveId" clId="{643EC47F-0A34-432E-A6B6-1A1F6B264A6D}" dt="2017-09-18T15:06:54.911" v="21" actId="1076"/>
          <ac:picMkLst>
            <pc:docMk/>
            <pc:sldMk cId="612785329" sldId="261"/>
            <ac:picMk id="5121" creationId="{00000000-0000-0000-0000-000000000000}"/>
          </ac:picMkLst>
        </pc:picChg>
        <pc:picChg chg="del">
          <ac:chgData name="Christopher Tse" userId="2e1a925f85e590b6" providerId="LiveId" clId="{643EC47F-0A34-432E-A6B6-1A1F6B264A6D}" dt="2017-09-18T15:06:54.911" v="21" actId="1076"/>
          <ac:picMkLst>
            <pc:docMk/>
            <pc:sldMk cId="612785329" sldId="261"/>
            <ac:picMk id="5122" creationId="{00000000-0000-0000-0000-000000000000}"/>
          </ac:picMkLst>
        </pc:picChg>
        <pc:picChg chg="del">
          <ac:chgData name="Christopher Tse" userId="2e1a925f85e590b6" providerId="LiveId" clId="{643EC47F-0A34-432E-A6B6-1A1F6B264A6D}" dt="2017-09-18T15:06:54.911" v="21" actId="1076"/>
          <ac:picMkLst>
            <pc:docMk/>
            <pc:sldMk cId="612785329" sldId="261"/>
            <ac:picMk id="5123" creationId="{00000000-0000-0000-0000-000000000000}"/>
          </ac:picMkLst>
        </pc:picChg>
      </pc:sldChg>
      <pc:sldChg chg="delSp del">
        <pc:chgData name="Christopher Tse" userId="2e1a925f85e590b6" providerId="LiveId" clId="{643EC47F-0A34-432E-A6B6-1A1F6B264A6D}" dt="2017-09-18T15:07:23.224" v="26" actId="2696"/>
        <pc:sldMkLst>
          <pc:docMk/>
          <pc:sldMk cId="1352304913" sldId="262"/>
        </pc:sldMkLst>
        <pc:spChg chg="del">
          <ac:chgData name="Christopher Tse" userId="2e1a925f85e590b6" providerId="LiveId" clId="{643EC47F-0A34-432E-A6B6-1A1F6B264A6D}" dt="2017-09-18T15:07:15.913" v="24" actId="2696"/>
          <ac:spMkLst>
            <pc:docMk/>
            <pc:sldMk cId="1352304913" sldId="262"/>
            <ac:spMk id="10" creationId="{00000000-0000-0000-0000-000000000000}"/>
          </ac:spMkLst>
        </pc:spChg>
        <pc:picChg chg="del">
          <ac:chgData name="Christopher Tse" userId="2e1a925f85e590b6" providerId="LiveId" clId="{643EC47F-0A34-432E-A6B6-1A1F6B264A6D}" dt="2017-09-18T15:07:15.913" v="24" actId="2696"/>
          <ac:picMkLst>
            <pc:docMk/>
            <pc:sldMk cId="1352304913" sldId="262"/>
            <ac:picMk id="6145" creationId="{00000000-0000-0000-0000-000000000000}"/>
          </ac:picMkLst>
        </pc:picChg>
      </pc:sldChg>
      <pc:sldChg chg="addSp delSp modSp del">
        <pc:chgData name="Christopher Tse" userId="2e1a925f85e590b6" providerId="LiveId" clId="{643EC47F-0A34-432E-A6B6-1A1F6B264A6D}" dt="2017-09-18T20:09:09.556" v="657" actId="2696"/>
        <pc:sldMkLst>
          <pc:docMk/>
          <pc:sldMk cId="2686943506" sldId="263"/>
        </pc:sldMkLst>
        <pc:spChg chg="del">
          <ac:chgData name="Christopher Tse" userId="2e1a925f85e590b6" providerId="LiveId" clId="{643EC47F-0A34-432E-A6B6-1A1F6B264A6D}" dt="2017-09-18T15:07:28.347" v="27" actId="1076"/>
          <ac:spMkLst>
            <pc:docMk/>
            <pc:sldMk cId="2686943506" sldId="263"/>
            <ac:spMk id="3" creationId="{00000000-0000-0000-0000-000000000000}"/>
          </ac:spMkLst>
        </pc:spChg>
        <pc:spChg chg="add">
          <ac:chgData name="Christopher Tse" userId="2e1a925f85e590b6" providerId="LiveId" clId="{643EC47F-0A34-432E-A6B6-1A1F6B264A6D}" dt="2017-09-18T15:09:46.914" v="51" actId="1076"/>
          <ac:spMkLst>
            <pc:docMk/>
            <pc:sldMk cId="2686943506" sldId="263"/>
            <ac:spMk id="4" creationId="{3354E261-0FAA-46E9-ABDC-5398148E694D}"/>
          </ac:spMkLst>
        </pc:spChg>
        <pc:spChg chg="add">
          <ac:chgData name="Christopher Tse" userId="2e1a925f85e590b6" providerId="LiveId" clId="{643EC47F-0A34-432E-A6B6-1A1F6B264A6D}" dt="2017-09-18T15:09:46.914" v="51" actId="1076"/>
          <ac:spMkLst>
            <pc:docMk/>
            <pc:sldMk cId="2686943506" sldId="263"/>
            <ac:spMk id="5" creationId="{EAB7965B-39B6-4B61-93F0-2C8E8D466C09}"/>
          </ac:spMkLst>
        </pc:spChg>
        <pc:spChg chg="add del">
          <ac:chgData name="Christopher Tse" userId="2e1a925f85e590b6" providerId="LiveId" clId="{643EC47F-0A34-432E-A6B6-1A1F6B264A6D}" dt="2017-09-18T15:10:08.241" v="53" actId="1076"/>
          <ac:spMkLst>
            <pc:docMk/>
            <pc:sldMk cId="2686943506" sldId="263"/>
            <ac:spMk id="6" creationId="{FB05D602-2D85-45C8-9C84-F777D4508798}"/>
          </ac:spMkLst>
        </pc:spChg>
        <pc:spChg chg="add del">
          <ac:chgData name="Christopher Tse" userId="2e1a925f85e590b6" providerId="LiveId" clId="{643EC47F-0A34-432E-A6B6-1A1F6B264A6D}" dt="2017-09-18T15:10:08.241" v="53" actId="1076"/>
          <ac:spMkLst>
            <pc:docMk/>
            <pc:sldMk cId="2686943506" sldId="263"/>
            <ac:spMk id="7" creationId="{E46E4126-75EE-4D50-984E-ACC0F169C3CB}"/>
          </ac:spMkLst>
        </pc:spChg>
        <pc:spChg chg="add del">
          <ac:chgData name="Christopher Tse" userId="2e1a925f85e590b6" providerId="LiveId" clId="{643EC47F-0A34-432E-A6B6-1A1F6B264A6D}" dt="2017-09-18T15:10:08.241" v="53" actId="1076"/>
          <ac:spMkLst>
            <pc:docMk/>
            <pc:sldMk cId="2686943506" sldId="263"/>
            <ac:spMk id="8" creationId="{E2D743AA-1CFF-441B-8115-5F524A9ED530}"/>
          </ac:spMkLst>
        </pc:spChg>
        <pc:spChg chg="add del">
          <ac:chgData name="Christopher Tse" userId="2e1a925f85e590b6" providerId="LiveId" clId="{643EC47F-0A34-432E-A6B6-1A1F6B264A6D}" dt="2017-09-18T15:10:08.241" v="53" actId="1076"/>
          <ac:spMkLst>
            <pc:docMk/>
            <pc:sldMk cId="2686943506" sldId="263"/>
            <ac:spMk id="9" creationId="{C8F8324F-0203-4D99-8E90-3EA4067C6F32}"/>
          </ac:spMkLst>
        </pc:spChg>
        <pc:spChg chg="add del">
          <ac:chgData name="Christopher Tse" userId="2e1a925f85e590b6" providerId="LiveId" clId="{643EC47F-0A34-432E-A6B6-1A1F6B264A6D}" dt="2017-09-18T15:10:08.241" v="53" actId="1076"/>
          <ac:spMkLst>
            <pc:docMk/>
            <pc:sldMk cId="2686943506" sldId="263"/>
            <ac:spMk id="10" creationId="{9544B3F0-49CA-4C23-AF9A-1F81CCE925C5}"/>
          </ac:spMkLst>
        </pc:spChg>
        <pc:spChg chg="add del">
          <ac:chgData name="Christopher Tse" userId="2e1a925f85e590b6" providerId="LiveId" clId="{643EC47F-0A34-432E-A6B6-1A1F6B264A6D}" dt="2017-09-18T15:10:08.241" v="53" actId="1076"/>
          <ac:spMkLst>
            <pc:docMk/>
            <pc:sldMk cId="2686943506" sldId="263"/>
            <ac:spMk id="11" creationId="{4A046B28-8F15-48D9-849B-178CD7C89AB5}"/>
          </ac:spMkLst>
        </pc:spChg>
        <pc:spChg chg="add del">
          <ac:chgData name="Christopher Tse" userId="2e1a925f85e590b6" providerId="LiveId" clId="{643EC47F-0A34-432E-A6B6-1A1F6B264A6D}" dt="2017-09-18T15:10:08.241" v="53" actId="1076"/>
          <ac:spMkLst>
            <pc:docMk/>
            <pc:sldMk cId="2686943506" sldId="263"/>
            <ac:spMk id="12" creationId="{8B6CB9D0-2399-49F5-A624-33B1DE9A5199}"/>
          </ac:spMkLst>
        </pc:spChg>
        <pc:spChg chg="add del">
          <ac:chgData name="Christopher Tse" userId="2e1a925f85e590b6" providerId="LiveId" clId="{643EC47F-0A34-432E-A6B6-1A1F6B264A6D}" dt="2017-09-18T15:10:08.241" v="53" actId="1076"/>
          <ac:spMkLst>
            <pc:docMk/>
            <pc:sldMk cId="2686943506" sldId="263"/>
            <ac:spMk id="13" creationId="{140B771E-1024-4DDB-85C9-DB5FC2CC8461}"/>
          </ac:spMkLst>
        </pc:spChg>
        <pc:spChg chg="add del">
          <ac:chgData name="Christopher Tse" userId="2e1a925f85e590b6" providerId="LiveId" clId="{643EC47F-0A34-432E-A6B6-1A1F6B264A6D}" dt="2017-09-18T15:10:08.241" v="53" actId="1076"/>
          <ac:spMkLst>
            <pc:docMk/>
            <pc:sldMk cId="2686943506" sldId="263"/>
            <ac:spMk id="14" creationId="{355F6690-5E64-40FD-9696-9F6DF71A22BC}"/>
          </ac:spMkLst>
        </pc:spChg>
        <pc:spChg chg="add del">
          <ac:chgData name="Christopher Tse" userId="2e1a925f85e590b6" providerId="LiveId" clId="{643EC47F-0A34-432E-A6B6-1A1F6B264A6D}" dt="2017-09-18T15:10:08.241" v="53" actId="1076"/>
          <ac:spMkLst>
            <pc:docMk/>
            <pc:sldMk cId="2686943506" sldId="263"/>
            <ac:spMk id="15" creationId="{F6C40680-D456-4513-B929-6C8A1F641C1F}"/>
          </ac:spMkLst>
        </pc:spChg>
        <pc:spChg chg="add del">
          <ac:chgData name="Christopher Tse" userId="2e1a925f85e590b6" providerId="LiveId" clId="{643EC47F-0A34-432E-A6B6-1A1F6B264A6D}" dt="2017-09-18T15:10:08.241" v="53" actId="1076"/>
          <ac:spMkLst>
            <pc:docMk/>
            <pc:sldMk cId="2686943506" sldId="263"/>
            <ac:spMk id="16" creationId="{5F2EED50-FB11-4EEC-B3AB-07788C447D8D}"/>
          </ac:spMkLst>
        </pc:spChg>
        <pc:spChg chg="add del">
          <ac:chgData name="Christopher Tse" userId="2e1a925f85e590b6" providerId="LiveId" clId="{643EC47F-0A34-432E-A6B6-1A1F6B264A6D}" dt="2017-09-18T15:10:08.241" v="53" actId="1076"/>
          <ac:spMkLst>
            <pc:docMk/>
            <pc:sldMk cId="2686943506" sldId="263"/>
            <ac:spMk id="17" creationId="{6D78C82B-EC50-4699-BD48-FD9281FDD369}"/>
          </ac:spMkLst>
        </pc:spChg>
        <pc:spChg chg="add del">
          <ac:chgData name="Christopher Tse" userId="2e1a925f85e590b6" providerId="LiveId" clId="{643EC47F-0A34-432E-A6B6-1A1F6B264A6D}" dt="2017-09-18T15:10:08.241" v="53" actId="1076"/>
          <ac:spMkLst>
            <pc:docMk/>
            <pc:sldMk cId="2686943506" sldId="263"/>
            <ac:spMk id="18" creationId="{CB27F0B7-4E42-4400-919E-0ED1FEBAD66D}"/>
          </ac:spMkLst>
        </pc:spChg>
        <pc:spChg chg="add del">
          <ac:chgData name="Christopher Tse" userId="2e1a925f85e590b6" providerId="LiveId" clId="{643EC47F-0A34-432E-A6B6-1A1F6B264A6D}" dt="2017-09-18T15:10:08.241" v="53" actId="1076"/>
          <ac:spMkLst>
            <pc:docMk/>
            <pc:sldMk cId="2686943506" sldId="263"/>
            <ac:spMk id="19" creationId="{4AFCC0D1-EDBD-48A0-9583-A68BADD48CA5}"/>
          </ac:spMkLst>
        </pc:spChg>
        <pc:spChg chg="add del">
          <ac:chgData name="Christopher Tse" userId="2e1a925f85e590b6" providerId="LiveId" clId="{643EC47F-0A34-432E-A6B6-1A1F6B264A6D}" dt="2017-09-18T15:10:08.241" v="53" actId="1076"/>
          <ac:spMkLst>
            <pc:docMk/>
            <pc:sldMk cId="2686943506" sldId="263"/>
            <ac:spMk id="20" creationId="{58457EDF-1C33-40DD-B90B-336EB086EBEC}"/>
          </ac:spMkLst>
        </pc:spChg>
        <pc:spChg chg="add del">
          <ac:chgData name="Christopher Tse" userId="2e1a925f85e590b6" providerId="LiveId" clId="{643EC47F-0A34-432E-A6B6-1A1F6B264A6D}" dt="2017-09-18T15:10:08.241" v="53" actId="1076"/>
          <ac:spMkLst>
            <pc:docMk/>
            <pc:sldMk cId="2686943506" sldId="263"/>
            <ac:spMk id="21" creationId="{7A4F83D3-9EC5-439A-9D57-B4C30E3BC0B6}"/>
          </ac:spMkLst>
        </pc:spChg>
        <pc:spChg chg="add del">
          <ac:chgData name="Christopher Tse" userId="2e1a925f85e590b6" providerId="LiveId" clId="{643EC47F-0A34-432E-A6B6-1A1F6B264A6D}" dt="2017-09-18T15:10:08.241" v="53" actId="1076"/>
          <ac:spMkLst>
            <pc:docMk/>
            <pc:sldMk cId="2686943506" sldId="263"/>
            <ac:spMk id="22" creationId="{B3EFA5FF-18FA-49DF-9CC6-24F4A4DCF340}"/>
          </ac:spMkLst>
        </pc:spChg>
        <pc:spChg chg="add del">
          <ac:chgData name="Christopher Tse" userId="2e1a925f85e590b6" providerId="LiveId" clId="{643EC47F-0A34-432E-A6B6-1A1F6B264A6D}" dt="2017-09-18T15:10:08.241" v="53" actId="1076"/>
          <ac:spMkLst>
            <pc:docMk/>
            <pc:sldMk cId="2686943506" sldId="263"/>
            <ac:spMk id="23" creationId="{B0CA8B5B-0FA1-46D1-A993-607597B55D6E}"/>
          </ac:spMkLst>
        </pc:spChg>
        <pc:spChg chg="add del">
          <ac:chgData name="Christopher Tse" userId="2e1a925f85e590b6" providerId="LiveId" clId="{643EC47F-0A34-432E-A6B6-1A1F6B264A6D}" dt="2017-09-18T15:10:08.241" v="53" actId="1076"/>
          <ac:spMkLst>
            <pc:docMk/>
            <pc:sldMk cId="2686943506" sldId="263"/>
            <ac:spMk id="24" creationId="{2CA3787C-8DFC-4B03-8E0A-C267F184CAC4}"/>
          </ac:spMkLst>
        </pc:spChg>
        <pc:spChg chg="add del">
          <ac:chgData name="Christopher Tse" userId="2e1a925f85e590b6" providerId="LiveId" clId="{643EC47F-0A34-432E-A6B6-1A1F6B264A6D}" dt="2017-09-18T15:10:08.241" v="53" actId="1076"/>
          <ac:spMkLst>
            <pc:docMk/>
            <pc:sldMk cId="2686943506" sldId="263"/>
            <ac:spMk id="25" creationId="{9748AABF-5D92-4339-83FB-86D951AED689}"/>
          </ac:spMkLst>
        </pc:spChg>
        <pc:spChg chg="add del">
          <ac:chgData name="Christopher Tse" userId="2e1a925f85e590b6" providerId="LiveId" clId="{643EC47F-0A34-432E-A6B6-1A1F6B264A6D}" dt="2017-09-18T15:10:08.241" v="53" actId="1076"/>
          <ac:spMkLst>
            <pc:docMk/>
            <pc:sldMk cId="2686943506" sldId="263"/>
            <ac:spMk id="26" creationId="{6616A91D-8BE7-421E-9A86-0ABD6B37D9EE}"/>
          </ac:spMkLst>
        </pc:spChg>
        <pc:spChg chg="add del">
          <ac:chgData name="Christopher Tse" userId="2e1a925f85e590b6" providerId="LiveId" clId="{643EC47F-0A34-432E-A6B6-1A1F6B264A6D}" dt="2017-09-18T15:10:12.460" v="55" actId="1076"/>
          <ac:spMkLst>
            <pc:docMk/>
            <pc:sldMk cId="2686943506" sldId="263"/>
            <ac:spMk id="27" creationId="{9AA8CCB6-608E-4798-8447-DE13104FFBDC}"/>
          </ac:spMkLst>
        </pc:spChg>
        <pc:spChg chg="add del">
          <ac:chgData name="Christopher Tse" userId="2e1a925f85e590b6" providerId="LiveId" clId="{643EC47F-0A34-432E-A6B6-1A1F6B264A6D}" dt="2017-09-18T15:10:12.460" v="55" actId="1076"/>
          <ac:spMkLst>
            <pc:docMk/>
            <pc:sldMk cId="2686943506" sldId="263"/>
            <ac:spMk id="28" creationId="{DAF89BA7-7705-49AC-80D5-D184F2772844}"/>
          </ac:spMkLst>
        </pc:spChg>
        <pc:spChg chg="add del">
          <ac:chgData name="Christopher Tse" userId="2e1a925f85e590b6" providerId="LiveId" clId="{643EC47F-0A34-432E-A6B6-1A1F6B264A6D}" dt="2017-09-18T15:10:12.460" v="55" actId="1076"/>
          <ac:spMkLst>
            <pc:docMk/>
            <pc:sldMk cId="2686943506" sldId="263"/>
            <ac:spMk id="29" creationId="{17784B41-43FE-4C80-BB50-A5784439A0FE}"/>
          </ac:spMkLst>
        </pc:spChg>
        <pc:spChg chg="add del">
          <ac:chgData name="Christopher Tse" userId="2e1a925f85e590b6" providerId="LiveId" clId="{643EC47F-0A34-432E-A6B6-1A1F6B264A6D}" dt="2017-09-18T15:10:12.460" v="55" actId="1076"/>
          <ac:spMkLst>
            <pc:docMk/>
            <pc:sldMk cId="2686943506" sldId="263"/>
            <ac:spMk id="30" creationId="{651A0507-95D5-42CA-B3C1-CCC6C86A0702}"/>
          </ac:spMkLst>
        </pc:spChg>
        <pc:spChg chg="add del">
          <ac:chgData name="Christopher Tse" userId="2e1a925f85e590b6" providerId="LiveId" clId="{643EC47F-0A34-432E-A6B6-1A1F6B264A6D}" dt="2017-09-18T15:10:12.460" v="55" actId="1076"/>
          <ac:spMkLst>
            <pc:docMk/>
            <pc:sldMk cId="2686943506" sldId="263"/>
            <ac:spMk id="3136" creationId="{505A0F3C-8297-424E-81CC-DD37E91C9D8D}"/>
          </ac:spMkLst>
        </pc:spChg>
        <pc:spChg chg="add del">
          <ac:chgData name="Christopher Tse" userId="2e1a925f85e590b6" providerId="LiveId" clId="{643EC47F-0A34-432E-A6B6-1A1F6B264A6D}" dt="2017-09-18T15:10:12.460" v="55" actId="1076"/>
          <ac:spMkLst>
            <pc:docMk/>
            <pc:sldMk cId="2686943506" sldId="263"/>
            <ac:spMk id="3141" creationId="{A6370485-087A-4EF9-8C7D-04F54FF01432}"/>
          </ac:spMkLst>
        </pc:spChg>
        <pc:spChg chg="add del">
          <ac:chgData name="Christopher Tse" userId="2e1a925f85e590b6" providerId="LiveId" clId="{643EC47F-0A34-432E-A6B6-1A1F6B264A6D}" dt="2017-09-18T15:10:12.460" v="55" actId="1076"/>
          <ac:spMkLst>
            <pc:docMk/>
            <pc:sldMk cId="2686943506" sldId="263"/>
            <ac:spMk id="3142" creationId="{288FDD04-D83F-4F50-938B-E7A65DA7203F}"/>
          </ac:spMkLst>
        </pc:spChg>
        <pc:spChg chg="add del">
          <ac:chgData name="Christopher Tse" userId="2e1a925f85e590b6" providerId="LiveId" clId="{643EC47F-0A34-432E-A6B6-1A1F6B264A6D}" dt="2017-09-18T15:10:12.460" v="55" actId="1076"/>
          <ac:spMkLst>
            <pc:docMk/>
            <pc:sldMk cId="2686943506" sldId="263"/>
            <ac:spMk id="3143" creationId="{542D39AB-2EF9-4310-9834-6D9DD4917645}"/>
          </ac:spMkLst>
        </pc:spChg>
        <pc:spChg chg="add del">
          <ac:chgData name="Christopher Tse" userId="2e1a925f85e590b6" providerId="LiveId" clId="{643EC47F-0A34-432E-A6B6-1A1F6B264A6D}" dt="2017-09-18T15:10:12.460" v="55" actId="1076"/>
          <ac:spMkLst>
            <pc:docMk/>
            <pc:sldMk cId="2686943506" sldId="263"/>
            <ac:spMk id="3144" creationId="{1167C04A-832C-4B50-A526-4CE24AB8E246}"/>
          </ac:spMkLst>
        </pc:spChg>
        <pc:spChg chg="add del">
          <ac:chgData name="Christopher Tse" userId="2e1a925f85e590b6" providerId="LiveId" clId="{643EC47F-0A34-432E-A6B6-1A1F6B264A6D}" dt="2017-09-18T15:10:12.460" v="55" actId="1076"/>
          <ac:spMkLst>
            <pc:docMk/>
            <pc:sldMk cId="2686943506" sldId="263"/>
            <ac:spMk id="3145" creationId="{2AB099B3-D370-48DB-B4D0-19AE2B7454DB}"/>
          </ac:spMkLst>
        </pc:spChg>
        <pc:spChg chg="add del">
          <ac:chgData name="Christopher Tse" userId="2e1a925f85e590b6" providerId="LiveId" clId="{643EC47F-0A34-432E-A6B6-1A1F6B264A6D}" dt="2017-09-18T15:10:12.460" v="55" actId="1076"/>
          <ac:spMkLst>
            <pc:docMk/>
            <pc:sldMk cId="2686943506" sldId="263"/>
            <ac:spMk id="3146" creationId="{1FB1BCA3-C3DA-4B7D-AD9E-82C27EF78D79}"/>
          </ac:spMkLst>
        </pc:spChg>
        <pc:spChg chg="add del">
          <ac:chgData name="Christopher Tse" userId="2e1a925f85e590b6" providerId="LiveId" clId="{643EC47F-0A34-432E-A6B6-1A1F6B264A6D}" dt="2017-09-18T15:10:12.460" v="55" actId="1076"/>
          <ac:spMkLst>
            <pc:docMk/>
            <pc:sldMk cId="2686943506" sldId="263"/>
            <ac:spMk id="3147" creationId="{08C0F2ED-38E5-490B-810B-EB04C80B2EF3}"/>
          </ac:spMkLst>
        </pc:spChg>
        <pc:spChg chg="add del">
          <ac:chgData name="Christopher Tse" userId="2e1a925f85e590b6" providerId="LiveId" clId="{643EC47F-0A34-432E-A6B6-1A1F6B264A6D}" dt="2017-09-18T15:10:12.460" v="55" actId="1076"/>
          <ac:spMkLst>
            <pc:docMk/>
            <pc:sldMk cId="2686943506" sldId="263"/>
            <ac:spMk id="3148" creationId="{601508D8-AB4C-49D5-8443-039FD196D03A}"/>
          </ac:spMkLst>
        </pc:spChg>
        <pc:spChg chg="add del">
          <ac:chgData name="Christopher Tse" userId="2e1a925f85e590b6" providerId="LiveId" clId="{643EC47F-0A34-432E-A6B6-1A1F6B264A6D}" dt="2017-09-18T15:10:12.460" v="55" actId="1076"/>
          <ac:spMkLst>
            <pc:docMk/>
            <pc:sldMk cId="2686943506" sldId="263"/>
            <ac:spMk id="3149" creationId="{F76F14B1-1D30-47B8-8013-03F97D6C4D98}"/>
          </ac:spMkLst>
        </pc:spChg>
        <pc:spChg chg="add del">
          <ac:chgData name="Christopher Tse" userId="2e1a925f85e590b6" providerId="LiveId" clId="{643EC47F-0A34-432E-A6B6-1A1F6B264A6D}" dt="2017-09-18T15:10:12.460" v="55" actId="1076"/>
          <ac:spMkLst>
            <pc:docMk/>
            <pc:sldMk cId="2686943506" sldId="263"/>
            <ac:spMk id="3150" creationId="{E826D982-26E4-4FB8-AE71-C3AFFBF6944C}"/>
          </ac:spMkLst>
        </pc:spChg>
        <pc:spChg chg="add del">
          <ac:chgData name="Christopher Tse" userId="2e1a925f85e590b6" providerId="LiveId" clId="{643EC47F-0A34-432E-A6B6-1A1F6B264A6D}" dt="2017-09-18T15:10:12.460" v="55" actId="1076"/>
          <ac:spMkLst>
            <pc:docMk/>
            <pc:sldMk cId="2686943506" sldId="263"/>
            <ac:spMk id="3151" creationId="{C9FDDEA0-D55D-423C-8AF5-EFABE2C77E2A}"/>
          </ac:spMkLst>
        </pc:spChg>
        <pc:spChg chg="add del">
          <ac:chgData name="Christopher Tse" userId="2e1a925f85e590b6" providerId="LiveId" clId="{643EC47F-0A34-432E-A6B6-1A1F6B264A6D}" dt="2017-09-18T15:10:12.460" v="55" actId="1076"/>
          <ac:spMkLst>
            <pc:docMk/>
            <pc:sldMk cId="2686943506" sldId="263"/>
            <ac:spMk id="3152" creationId="{C5620F7A-67ED-4047-9472-352AF2E0A407}"/>
          </ac:spMkLst>
        </pc:spChg>
        <pc:spChg chg="add del">
          <ac:chgData name="Christopher Tse" userId="2e1a925f85e590b6" providerId="LiveId" clId="{643EC47F-0A34-432E-A6B6-1A1F6B264A6D}" dt="2017-09-18T15:10:12.460" v="55" actId="1076"/>
          <ac:spMkLst>
            <pc:docMk/>
            <pc:sldMk cId="2686943506" sldId="263"/>
            <ac:spMk id="3153" creationId="{866A8A62-3ACA-4DEC-AF07-C658A6F87B35}"/>
          </ac:spMkLst>
        </pc:spChg>
        <pc:spChg chg="add del">
          <ac:chgData name="Christopher Tse" userId="2e1a925f85e590b6" providerId="LiveId" clId="{643EC47F-0A34-432E-A6B6-1A1F6B264A6D}" dt="2017-09-18T15:10:12.460" v="55" actId="1076"/>
          <ac:spMkLst>
            <pc:docMk/>
            <pc:sldMk cId="2686943506" sldId="263"/>
            <ac:spMk id="3154" creationId="{CF21F75D-3C2E-4CFB-A17F-8828D942447F}"/>
          </ac:spMkLst>
        </pc:spChg>
        <pc:spChg chg="add del">
          <ac:chgData name="Christopher Tse" userId="2e1a925f85e590b6" providerId="LiveId" clId="{643EC47F-0A34-432E-A6B6-1A1F6B264A6D}" dt="2017-09-18T15:10:12.460" v="55" actId="1076"/>
          <ac:spMkLst>
            <pc:docMk/>
            <pc:sldMk cId="2686943506" sldId="263"/>
            <ac:spMk id="3155" creationId="{9A05A62E-4F77-4390-8704-DF8B46803326}"/>
          </ac:spMkLst>
        </pc:spChg>
        <pc:spChg chg="add del">
          <ac:chgData name="Christopher Tse" userId="2e1a925f85e590b6" providerId="LiveId" clId="{643EC47F-0A34-432E-A6B6-1A1F6B264A6D}" dt="2017-09-18T15:10:12.460" v="55" actId="1076"/>
          <ac:spMkLst>
            <pc:docMk/>
            <pc:sldMk cId="2686943506" sldId="263"/>
            <ac:spMk id="3156" creationId="{43E4A90D-21A1-44F5-A3D5-7FD984A68EBB}"/>
          </ac:spMkLst>
        </pc:spChg>
        <pc:spChg chg="add mod">
          <ac:chgData name="Christopher Tse" userId="2e1a925f85e590b6" providerId="LiveId" clId="{643EC47F-0A34-432E-A6B6-1A1F6B264A6D}" dt="2017-09-18T15:11:34.826" v="61" actId="1076"/>
          <ac:spMkLst>
            <pc:docMk/>
            <pc:sldMk cId="2686943506" sldId="263"/>
            <ac:spMk id="3157" creationId="{6C186439-4C64-49E7-B436-4D26503F0E2B}"/>
          </ac:spMkLst>
        </pc:spChg>
        <pc:spChg chg="add mod">
          <ac:chgData name="Christopher Tse" userId="2e1a925f85e590b6" providerId="LiveId" clId="{643EC47F-0A34-432E-A6B6-1A1F6B264A6D}" dt="2017-09-18T15:11:34.826" v="61" actId="1076"/>
          <ac:spMkLst>
            <pc:docMk/>
            <pc:sldMk cId="2686943506" sldId="263"/>
            <ac:spMk id="3158" creationId="{6DD06938-47AB-4939-8427-EBF0E2FA0E3A}"/>
          </ac:spMkLst>
        </pc:spChg>
        <pc:spChg chg="add mod">
          <ac:chgData name="Christopher Tse" userId="2e1a925f85e590b6" providerId="LiveId" clId="{643EC47F-0A34-432E-A6B6-1A1F6B264A6D}" dt="2017-09-18T15:11:34.826" v="61" actId="1076"/>
          <ac:spMkLst>
            <pc:docMk/>
            <pc:sldMk cId="2686943506" sldId="263"/>
            <ac:spMk id="3159" creationId="{0B2116CD-B5F6-4E28-BF26-CF2E0BD0C58B}"/>
          </ac:spMkLst>
        </pc:spChg>
        <pc:picChg chg="add">
          <ac:chgData name="Christopher Tse" userId="2e1a925f85e590b6" providerId="LiveId" clId="{643EC47F-0A34-432E-A6B6-1A1F6B264A6D}" dt="2017-09-18T15:09:46.914" v="51" actId="1076"/>
          <ac:picMkLst>
            <pc:docMk/>
            <pc:sldMk cId="2686943506" sldId="263"/>
            <ac:picMk id="3073" creationId="{58C17CEE-16E0-4956-9E23-993EE154DFEE}"/>
          </ac:picMkLst>
        </pc:picChg>
        <pc:picChg chg="add">
          <ac:chgData name="Christopher Tse" userId="2e1a925f85e590b6" providerId="LiveId" clId="{643EC47F-0A34-432E-A6B6-1A1F6B264A6D}" dt="2017-09-18T15:09:46.914" v="51" actId="1076"/>
          <ac:picMkLst>
            <pc:docMk/>
            <pc:sldMk cId="2686943506" sldId="263"/>
            <ac:picMk id="3074" creationId="{ACE4D7B3-6F80-49FC-BE43-09090692A068}"/>
          </ac:picMkLst>
        </pc:picChg>
        <pc:picChg chg="add del">
          <ac:chgData name="Christopher Tse" userId="2e1a925f85e590b6" providerId="LiveId" clId="{643EC47F-0A34-432E-A6B6-1A1F6B264A6D}" dt="2017-09-18T15:10:08.241" v="53" actId="1076"/>
          <ac:picMkLst>
            <pc:docMk/>
            <pc:sldMk cId="2686943506" sldId="263"/>
            <ac:picMk id="3077" creationId="{03E18C5E-2D32-4DF7-80D0-A29397561C52}"/>
          </ac:picMkLst>
        </pc:picChg>
        <pc:picChg chg="add del">
          <ac:chgData name="Christopher Tse" userId="2e1a925f85e590b6" providerId="LiveId" clId="{643EC47F-0A34-432E-A6B6-1A1F6B264A6D}" dt="2017-09-18T15:10:08.241" v="53" actId="1076"/>
          <ac:picMkLst>
            <pc:docMk/>
            <pc:sldMk cId="2686943506" sldId="263"/>
            <ac:picMk id="3079" creationId="{37F48E1C-F1F3-4700-A308-0775027B152A}"/>
          </ac:picMkLst>
        </pc:picChg>
        <pc:picChg chg="add del">
          <ac:chgData name="Christopher Tse" userId="2e1a925f85e590b6" providerId="LiveId" clId="{643EC47F-0A34-432E-A6B6-1A1F6B264A6D}" dt="2017-09-18T15:10:08.241" v="53" actId="1076"/>
          <ac:picMkLst>
            <pc:docMk/>
            <pc:sldMk cId="2686943506" sldId="263"/>
            <ac:picMk id="3081" creationId="{C9BE35F5-7EFD-450F-8F09-0C7D4353E5A3}"/>
          </ac:picMkLst>
        </pc:picChg>
        <pc:picChg chg="add del">
          <ac:chgData name="Christopher Tse" userId="2e1a925f85e590b6" providerId="LiveId" clId="{643EC47F-0A34-432E-A6B6-1A1F6B264A6D}" dt="2017-09-18T15:10:08.241" v="53" actId="1076"/>
          <ac:picMkLst>
            <pc:docMk/>
            <pc:sldMk cId="2686943506" sldId="263"/>
            <ac:picMk id="3083" creationId="{25CEA9F9-35FD-4E05-B01C-B05E243BD877}"/>
          </ac:picMkLst>
        </pc:picChg>
        <pc:picChg chg="add del">
          <ac:chgData name="Christopher Tse" userId="2e1a925f85e590b6" providerId="LiveId" clId="{643EC47F-0A34-432E-A6B6-1A1F6B264A6D}" dt="2017-09-18T15:10:08.241" v="53" actId="1076"/>
          <ac:picMkLst>
            <pc:docMk/>
            <pc:sldMk cId="2686943506" sldId="263"/>
            <ac:picMk id="3085" creationId="{1766236B-CEBE-43A3-B596-720E12BD169A}"/>
          </ac:picMkLst>
        </pc:picChg>
        <pc:picChg chg="add del">
          <ac:chgData name="Christopher Tse" userId="2e1a925f85e590b6" providerId="LiveId" clId="{643EC47F-0A34-432E-A6B6-1A1F6B264A6D}" dt="2017-09-18T15:10:08.241" v="53" actId="1076"/>
          <ac:picMkLst>
            <pc:docMk/>
            <pc:sldMk cId="2686943506" sldId="263"/>
            <ac:picMk id="3087" creationId="{E9B102E6-8B84-4ECC-A1E9-17072D180C16}"/>
          </ac:picMkLst>
        </pc:picChg>
        <pc:picChg chg="add del">
          <ac:chgData name="Christopher Tse" userId="2e1a925f85e590b6" providerId="LiveId" clId="{643EC47F-0A34-432E-A6B6-1A1F6B264A6D}" dt="2017-09-18T15:10:08.241" v="53" actId="1076"/>
          <ac:picMkLst>
            <pc:docMk/>
            <pc:sldMk cId="2686943506" sldId="263"/>
            <ac:picMk id="3089" creationId="{2267576F-0AEF-4F25-99F2-0176CDE69D1F}"/>
          </ac:picMkLst>
        </pc:picChg>
        <pc:picChg chg="add del">
          <ac:chgData name="Christopher Tse" userId="2e1a925f85e590b6" providerId="LiveId" clId="{643EC47F-0A34-432E-A6B6-1A1F6B264A6D}" dt="2017-09-18T15:10:08.241" v="53" actId="1076"/>
          <ac:picMkLst>
            <pc:docMk/>
            <pc:sldMk cId="2686943506" sldId="263"/>
            <ac:picMk id="3091" creationId="{1869BD1E-C25A-40DD-8332-8A058CCD72DB}"/>
          </ac:picMkLst>
        </pc:picChg>
        <pc:picChg chg="add del">
          <ac:chgData name="Christopher Tse" userId="2e1a925f85e590b6" providerId="LiveId" clId="{643EC47F-0A34-432E-A6B6-1A1F6B264A6D}" dt="2017-09-18T15:10:08.241" v="53" actId="1076"/>
          <ac:picMkLst>
            <pc:docMk/>
            <pc:sldMk cId="2686943506" sldId="263"/>
            <ac:picMk id="3092" creationId="{674A681E-EA55-49C7-8EF2-5CB5857632C5}"/>
          </ac:picMkLst>
        </pc:picChg>
        <pc:picChg chg="add del">
          <ac:chgData name="Christopher Tse" userId="2e1a925f85e590b6" providerId="LiveId" clId="{643EC47F-0A34-432E-A6B6-1A1F6B264A6D}" dt="2017-09-18T15:10:08.241" v="53" actId="1076"/>
          <ac:picMkLst>
            <pc:docMk/>
            <pc:sldMk cId="2686943506" sldId="263"/>
            <ac:picMk id="3093" creationId="{CBDD8880-8147-474E-AA99-050B06F989C1}"/>
          </ac:picMkLst>
        </pc:picChg>
        <pc:picChg chg="add del">
          <ac:chgData name="Christopher Tse" userId="2e1a925f85e590b6" providerId="LiveId" clId="{643EC47F-0A34-432E-A6B6-1A1F6B264A6D}" dt="2017-09-18T15:10:08.241" v="53" actId="1076"/>
          <ac:picMkLst>
            <pc:docMk/>
            <pc:sldMk cId="2686943506" sldId="263"/>
            <ac:picMk id="3094" creationId="{AA1274A9-87DE-4C61-A52E-D49E976DDF13}"/>
          </ac:picMkLst>
        </pc:picChg>
        <pc:picChg chg="add del">
          <ac:chgData name="Christopher Tse" userId="2e1a925f85e590b6" providerId="LiveId" clId="{643EC47F-0A34-432E-A6B6-1A1F6B264A6D}" dt="2017-09-18T15:10:12.460" v="55" actId="1076"/>
          <ac:picMkLst>
            <pc:docMk/>
            <pc:sldMk cId="2686943506" sldId="263"/>
            <ac:picMk id="3123" creationId="{7DAFE441-5621-4C76-9B2D-12773112C3E8}"/>
          </ac:picMkLst>
        </pc:picChg>
        <pc:picChg chg="add del">
          <ac:chgData name="Christopher Tse" userId="2e1a925f85e590b6" providerId="LiveId" clId="{643EC47F-0A34-432E-A6B6-1A1F6B264A6D}" dt="2017-09-18T15:10:12.460" v="55" actId="1076"/>
          <ac:picMkLst>
            <pc:docMk/>
            <pc:sldMk cId="2686943506" sldId="263"/>
            <ac:picMk id="3125" creationId="{8F1F32F2-36E2-4049-AD4D-5661D5239085}"/>
          </ac:picMkLst>
        </pc:picChg>
        <pc:picChg chg="add del">
          <ac:chgData name="Christopher Tse" userId="2e1a925f85e590b6" providerId="LiveId" clId="{643EC47F-0A34-432E-A6B6-1A1F6B264A6D}" dt="2017-09-18T15:10:12.460" v="55" actId="1076"/>
          <ac:picMkLst>
            <pc:docMk/>
            <pc:sldMk cId="2686943506" sldId="263"/>
            <ac:picMk id="3127" creationId="{97C97D72-3612-455A-B57D-D5F47047780E}"/>
          </ac:picMkLst>
        </pc:picChg>
        <pc:picChg chg="add del">
          <ac:chgData name="Christopher Tse" userId="2e1a925f85e590b6" providerId="LiveId" clId="{643EC47F-0A34-432E-A6B6-1A1F6B264A6D}" dt="2017-09-18T15:10:12.460" v="55" actId="1076"/>
          <ac:picMkLst>
            <pc:docMk/>
            <pc:sldMk cId="2686943506" sldId="263"/>
            <ac:picMk id="3129" creationId="{E92ADCF4-57BD-4847-8E0F-6F5CE6CDED3A}"/>
          </ac:picMkLst>
        </pc:picChg>
        <pc:picChg chg="add del">
          <ac:chgData name="Christopher Tse" userId="2e1a925f85e590b6" providerId="LiveId" clId="{643EC47F-0A34-432E-A6B6-1A1F6B264A6D}" dt="2017-09-18T15:10:12.460" v="55" actId="1076"/>
          <ac:picMkLst>
            <pc:docMk/>
            <pc:sldMk cId="2686943506" sldId="263"/>
            <ac:picMk id="3131" creationId="{B436B683-140E-4E1B-BC16-15120C691642}"/>
          </ac:picMkLst>
        </pc:picChg>
        <pc:picChg chg="add del">
          <ac:chgData name="Christopher Tse" userId="2e1a925f85e590b6" providerId="LiveId" clId="{643EC47F-0A34-432E-A6B6-1A1F6B264A6D}" dt="2017-09-18T15:10:12.460" v="55" actId="1076"/>
          <ac:picMkLst>
            <pc:docMk/>
            <pc:sldMk cId="2686943506" sldId="263"/>
            <ac:picMk id="3133" creationId="{F98DFB73-56A3-472E-8508-7E04EF559982}"/>
          </ac:picMkLst>
        </pc:picChg>
        <pc:picChg chg="add del">
          <ac:chgData name="Christopher Tse" userId="2e1a925f85e590b6" providerId="LiveId" clId="{643EC47F-0A34-432E-A6B6-1A1F6B264A6D}" dt="2017-09-18T15:10:12.460" v="55" actId="1076"/>
          <ac:picMkLst>
            <pc:docMk/>
            <pc:sldMk cId="2686943506" sldId="263"/>
            <ac:picMk id="3135" creationId="{79AD1E08-85C9-48FB-BFBB-EF2384AA024F}"/>
          </ac:picMkLst>
        </pc:picChg>
        <pc:picChg chg="add del">
          <ac:chgData name="Christopher Tse" userId="2e1a925f85e590b6" providerId="LiveId" clId="{643EC47F-0A34-432E-A6B6-1A1F6B264A6D}" dt="2017-09-18T15:10:12.460" v="55" actId="1076"/>
          <ac:picMkLst>
            <pc:docMk/>
            <pc:sldMk cId="2686943506" sldId="263"/>
            <ac:picMk id="3137" creationId="{2E5094F3-F6A2-4CE8-B860-D6B89D330B96}"/>
          </ac:picMkLst>
        </pc:picChg>
        <pc:picChg chg="add del">
          <ac:chgData name="Christopher Tse" userId="2e1a925f85e590b6" providerId="LiveId" clId="{643EC47F-0A34-432E-A6B6-1A1F6B264A6D}" dt="2017-09-18T15:10:12.460" v="55" actId="1076"/>
          <ac:picMkLst>
            <pc:docMk/>
            <pc:sldMk cId="2686943506" sldId="263"/>
            <ac:picMk id="3138" creationId="{2256B84F-1BB1-44E7-99DF-3A446936B98D}"/>
          </ac:picMkLst>
        </pc:picChg>
        <pc:picChg chg="add del">
          <ac:chgData name="Christopher Tse" userId="2e1a925f85e590b6" providerId="LiveId" clId="{643EC47F-0A34-432E-A6B6-1A1F6B264A6D}" dt="2017-09-18T15:10:12.460" v="55" actId="1076"/>
          <ac:picMkLst>
            <pc:docMk/>
            <pc:sldMk cId="2686943506" sldId="263"/>
            <ac:picMk id="3139" creationId="{81ED7B63-BE0B-4D9E-8E19-0ADC13DF1C7A}"/>
          </ac:picMkLst>
        </pc:picChg>
        <pc:picChg chg="add del">
          <ac:chgData name="Christopher Tse" userId="2e1a925f85e590b6" providerId="LiveId" clId="{643EC47F-0A34-432E-A6B6-1A1F6B264A6D}" dt="2017-09-18T15:10:12.460" v="55" actId="1076"/>
          <ac:picMkLst>
            <pc:docMk/>
            <pc:sldMk cId="2686943506" sldId="263"/>
            <ac:picMk id="3140" creationId="{6FDF32B4-3AA8-4994-9EB5-E1B5C05B70F0}"/>
          </ac:picMkLst>
        </pc:picChg>
        <pc:picChg chg="add mod">
          <ac:chgData name="Christopher Tse" userId="2e1a925f85e590b6" providerId="LiveId" clId="{643EC47F-0A34-432E-A6B6-1A1F6B264A6D}" dt="2017-09-18T15:11:34.826" v="61" actId="1076"/>
          <ac:picMkLst>
            <pc:docMk/>
            <pc:sldMk cId="2686943506" sldId="263"/>
            <ac:picMk id="3169" creationId="{E87D8A86-1EDE-4098-9E48-1EDB3DA05A07}"/>
          </ac:picMkLst>
        </pc:picChg>
        <pc:picChg chg="add mod">
          <ac:chgData name="Christopher Tse" userId="2e1a925f85e590b6" providerId="LiveId" clId="{643EC47F-0A34-432E-A6B6-1A1F6B264A6D}" dt="2017-09-18T15:11:34.826" v="61" actId="1076"/>
          <ac:picMkLst>
            <pc:docMk/>
            <pc:sldMk cId="2686943506" sldId="263"/>
            <ac:picMk id="3170" creationId="{04933644-0FBC-4A30-A84D-C35750CDEBE7}"/>
          </ac:picMkLst>
        </pc:picChg>
        <pc:picChg chg="del">
          <ac:chgData name="Christopher Tse" userId="2e1a925f85e590b6" providerId="LiveId" clId="{643EC47F-0A34-432E-A6B6-1A1F6B264A6D}" dt="2017-09-18T15:07:28.347" v="27" actId="1076"/>
          <ac:picMkLst>
            <pc:docMk/>
            <pc:sldMk cId="2686943506" sldId="263"/>
            <ac:picMk id="7169" creationId="{00000000-0000-0000-0000-000000000000}"/>
          </ac:picMkLst>
        </pc:picChg>
        <pc:cxnChg chg="add del">
          <ac:chgData name="Christopher Tse" userId="2e1a925f85e590b6" providerId="LiveId" clId="{643EC47F-0A34-432E-A6B6-1A1F6B264A6D}" dt="2017-09-18T15:10:08.241" v="53" actId="1076"/>
          <ac:cxnSpMkLst>
            <pc:docMk/>
            <pc:sldMk cId="2686943506" sldId="263"/>
            <ac:cxnSpMk id="31" creationId="{EE37755C-C424-4652-AF6D-03B93EC2AFA3}"/>
          </ac:cxnSpMkLst>
        </pc:cxnChg>
        <pc:cxnChg chg="add del">
          <ac:chgData name="Christopher Tse" userId="2e1a925f85e590b6" providerId="LiveId" clId="{643EC47F-0A34-432E-A6B6-1A1F6B264A6D}" dt="2017-09-18T15:10:08.241" v="53" actId="1076"/>
          <ac:cxnSpMkLst>
            <pc:docMk/>
            <pc:sldMk cId="2686943506" sldId="263"/>
            <ac:cxnSpMk id="32" creationId="{28F10FC8-822B-4396-A7A4-469A2FC0DF32}"/>
          </ac:cxnSpMkLst>
        </pc:cxnChg>
        <pc:cxnChg chg="add del">
          <ac:chgData name="Christopher Tse" userId="2e1a925f85e590b6" providerId="LiveId" clId="{643EC47F-0A34-432E-A6B6-1A1F6B264A6D}" dt="2017-09-18T15:10:08.241" v="53" actId="1076"/>
          <ac:cxnSpMkLst>
            <pc:docMk/>
            <pc:sldMk cId="2686943506" sldId="263"/>
            <ac:cxnSpMk id="33" creationId="{31EDA551-DCBD-417F-A8C5-3FB062BB1242}"/>
          </ac:cxnSpMkLst>
        </pc:cxnChg>
        <pc:cxnChg chg="add del">
          <ac:chgData name="Christopher Tse" userId="2e1a925f85e590b6" providerId="LiveId" clId="{643EC47F-0A34-432E-A6B6-1A1F6B264A6D}" dt="2017-09-18T15:10:12.460" v="55" actId="1076"/>
          <ac:cxnSpMkLst>
            <pc:docMk/>
            <pc:sldMk cId="2686943506" sldId="263"/>
            <ac:cxnSpMk id="66" creationId="{A0761FF1-A433-449B-A9EF-3D3DA4488B56}"/>
          </ac:cxnSpMkLst>
        </pc:cxnChg>
        <pc:cxnChg chg="add del">
          <ac:chgData name="Christopher Tse" userId="2e1a925f85e590b6" providerId="LiveId" clId="{643EC47F-0A34-432E-A6B6-1A1F6B264A6D}" dt="2017-09-18T15:10:12.460" v="55" actId="1076"/>
          <ac:cxnSpMkLst>
            <pc:docMk/>
            <pc:sldMk cId="2686943506" sldId="263"/>
            <ac:cxnSpMk id="67" creationId="{FCB4EE2E-4852-4768-A357-7EB78C66FC6A}"/>
          </ac:cxnSpMkLst>
        </pc:cxnChg>
        <pc:cxnChg chg="add del">
          <ac:chgData name="Christopher Tse" userId="2e1a925f85e590b6" providerId="LiveId" clId="{643EC47F-0A34-432E-A6B6-1A1F6B264A6D}" dt="2017-09-18T15:10:12.460" v="55" actId="1076"/>
          <ac:cxnSpMkLst>
            <pc:docMk/>
            <pc:sldMk cId="2686943506" sldId="263"/>
            <ac:cxnSpMk id="68" creationId="{4646C22A-EFD8-4819-97DA-FC125955397E}"/>
          </ac:cxnSpMkLst>
        </pc:cxnChg>
      </pc:sldChg>
      <pc:sldChg chg="addSp delSp del">
        <pc:chgData name="Christopher Tse" userId="2e1a925f85e590b6" providerId="LiveId" clId="{643EC47F-0A34-432E-A6B6-1A1F6B264A6D}" dt="2017-09-18T20:09:10.469" v="658" actId="2696"/>
        <pc:sldMkLst>
          <pc:docMk/>
          <pc:sldMk cId="454999433" sldId="264"/>
        </pc:sldMkLst>
        <pc:spChg chg="del">
          <ac:chgData name="Christopher Tse" userId="2e1a925f85e590b6" providerId="LiveId" clId="{643EC47F-0A34-432E-A6B6-1A1F6B264A6D}" dt="2017-09-18T15:07:36.436" v="30" actId="20577"/>
          <ac:spMkLst>
            <pc:docMk/>
            <pc:sldMk cId="454999433" sldId="264"/>
            <ac:spMk id="3" creationId="{00000000-0000-0000-0000-000000000000}"/>
          </ac:spMkLst>
        </pc:spChg>
        <pc:spChg chg="add del">
          <ac:chgData name="Christopher Tse" userId="2e1a925f85e590b6" providerId="LiveId" clId="{643EC47F-0A34-432E-A6B6-1A1F6B264A6D}" dt="2017-09-18T15:11:26.491" v="57" actId="20577"/>
          <ac:spMkLst>
            <pc:docMk/>
            <pc:sldMk cId="454999433" sldId="264"/>
            <ac:spMk id="4" creationId="{07702E36-D3A4-4BB4-9E9E-CF3332D5DBF6}"/>
          </ac:spMkLst>
        </pc:spChg>
        <pc:spChg chg="add del">
          <ac:chgData name="Christopher Tse" userId="2e1a925f85e590b6" providerId="LiveId" clId="{643EC47F-0A34-432E-A6B6-1A1F6B264A6D}" dt="2017-09-18T15:11:26.491" v="57" actId="20577"/>
          <ac:spMkLst>
            <pc:docMk/>
            <pc:sldMk cId="454999433" sldId="264"/>
            <ac:spMk id="5" creationId="{99F23CE4-2D7D-43B2-A0A0-70673FDE9CE2}"/>
          </ac:spMkLst>
        </pc:spChg>
        <pc:spChg chg="add del">
          <ac:chgData name="Christopher Tse" userId="2e1a925f85e590b6" providerId="LiveId" clId="{643EC47F-0A34-432E-A6B6-1A1F6B264A6D}" dt="2017-09-18T15:11:26.491" v="57" actId="20577"/>
          <ac:spMkLst>
            <pc:docMk/>
            <pc:sldMk cId="454999433" sldId="264"/>
            <ac:spMk id="6" creationId="{36975F7C-715A-4F19-A3BA-D341BD3B962C}"/>
          </ac:spMkLst>
        </pc:spChg>
        <pc:spChg chg="add del">
          <ac:chgData name="Christopher Tse" userId="2e1a925f85e590b6" providerId="LiveId" clId="{643EC47F-0A34-432E-A6B6-1A1F6B264A6D}" dt="2017-09-18T15:11:26.491" v="57" actId="20577"/>
          <ac:spMkLst>
            <pc:docMk/>
            <pc:sldMk cId="454999433" sldId="264"/>
            <ac:spMk id="7" creationId="{3F245A34-AD5C-43D2-8E7C-677E2DCA282C}"/>
          </ac:spMkLst>
        </pc:spChg>
        <pc:spChg chg="add del">
          <ac:chgData name="Christopher Tse" userId="2e1a925f85e590b6" providerId="LiveId" clId="{643EC47F-0A34-432E-A6B6-1A1F6B264A6D}" dt="2017-09-18T15:11:26.491" v="57" actId="20577"/>
          <ac:spMkLst>
            <pc:docMk/>
            <pc:sldMk cId="454999433" sldId="264"/>
            <ac:spMk id="8" creationId="{7EED9320-71E0-4892-B8C4-00E4F3E35309}"/>
          </ac:spMkLst>
        </pc:spChg>
        <pc:spChg chg="add del">
          <ac:chgData name="Christopher Tse" userId="2e1a925f85e590b6" providerId="LiveId" clId="{643EC47F-0A34-432E-A6B6-1A1F6B264A6D}" dt="2017-09-18T15:11:26.491" v="57" actId="20577"/>
          <ac:spMkLst>
            <pc:docMk/>
            <pc:sldMk cId="454999433" sldId="264"/>
            <ac:spMk id="9" creationId="{9A4C1E99-27D4-4385-902B-1797362BE97B}"/>
          </ac:spMkLst>
        </pc:spChg>
        <pc:spChg chg="add del">
          <ac:chgData name="Christopher Tse" userId="2e1a925f85e590b6" providerId="LiveId" clId="{643EC47F-0A34-432E-A6B6-1A1F6B264A6D}" dt="2017-09-18T15:11:26.491" v="57" actId="20577"/>
          <ac:spMkLst>
            <pc:docMk/>
            <pc:sldMk cId="454999433" sldId="264"/>
            <ac:spMk id="10" creationId="{269C3D8F-90D8-491E-8A4D-093C71A4BE54}"/>
          </ac:spMkLst>
        </pc:spChg>
        <pc:spChg chg="add del">
          <ac:chgData name="Christopher Tse" userId="2e1a925f85e590b6" providerId="LiveId" clId="{643EC47F-0A34-432E-A6B6-1A1F6B264A6D}" dt="2017-09-18T15:11:26.491" v="57" actId="20577"/>
          <ac:spMkLst>
            <pc:docMk/>
            <pc:sldMk cId="454999433" sldId="264"/>
            <ac:spMk id="11" creationId="{D0B20A12-FA77-4958-90F7-B99564E718E4}"/>
          </ac:spMkLst>
        </pc:spChg>
        <pc:spChg chg="add del">
          <ac:chgData name="Christopher Tse" userId="2e1a925f85e590b6" providerId="LiveId" clId="{643EC47F-0A34-432E-A6B6-1A1F6B264A6D}" dt="2017-09-18T15:11:26.491" v="57" actId="20577"/>
          <ac:spMkLst>
            <pc:docMk/>
            <pc:sldMk cId="454999433" sldId="264"/>
            <ac:spMk id="12" creationId="{66F38DB9-DBE1-4C1A-BEA1-300E86D5C94D}"/>
          </ac:spMkLst>
        </pc:spChg>
        <pc:spChg chg="add del">
          <ac:chgData name="Christopher Tse" userId="2e1a925f85e590b6" providerId="LiveId" clId="{643EC47F-0A34-432E-A6B6-1A1F6B264A6D}" dt="2017-09-18T15:11:26.491" v="57" actId="20577"/>
          <ac:spMkLst>
            <pc:docMk/>
            <pc:sldMk cId="454999433" sldId="264"/>
            <ac:spMk id="13" creationId="{63FE6B85-97EB-4F1E-AAD5-7918235E5B8C}"/>
          </ac:spMkLst>
        </pc:spChg>
        <pc:spChg chg="add del">
          <ac:chgData name="Christopher Tse" userId="2e1a925f85e590b6" providerId="LiveId" clId="{643EC47F-0A34-432E-A6B6-1A1F6B264A6D}" dt="2017-09-18T15:11:26.491" v="57" actId="20577"/>
          <ac:spMkLst>
            <pc:docMk/>
            <pc:sldMk cId="454999433" sldId="264"/>
            <ac:spMk id="14" creationId="{32901F23-74AB-4954-A0A7-FD0279F25398}"/>
          </ac:spMkLst>
        </pc:spChg>
        <pc:spChg chg="add del">
          <ac:chgData name="Christopher Tse" userId="2e1a925f85e590b6" providerId="LiveId" clId="{643EC47F-0A34-432E-A6B6-1A1F6B264A6D}" dt="2017-09-18T15:11:26.491" v="57" actId="20577"/>
          <ac:spMkLst>
            <pc:docMk/>
            <pc:sldMk cId="454999433" sldId="264"/>
            <ac:spMk id="15" creationId="{39F29751-3001-4873-ABB6-18DCD4E19CE8}"/>
          </ac:spMkLst>
        </pc:spChg>
        <pc:spChg chg="add del">
          <ac:chgData name="Christopher Tse" userId="2e1a925f85e590b6" providerId="LiveId" clId="{643EC47F-0A34-432E-A6B6-1A1F6B264A6D}" dt="2017-09-18T15:11:26.491" v="57" actId="20577"/>
          <ac:spMkLst>
            <pc:docMk/>
            <pc:sldMk cId="454999433" sldId="264"/>
            <ac:spMk id="16" creationId="{75619B93-5D24-4B90-8D9A-F6C91FFFE416}"/>
          </ac:spMkLst>
        </pc:spChg>
        <pc:spChg chg="add del">
          <ac:chgData name="Christopher Tse" userId="2e1a925f85e590b6" providerId="LiveId" clId="{643EC47F-0A34-432E-A6B6-1A1F6B264A6D}" dt="2017-09-18T15:11:26.491" v="57" actId="20577"/>
          <ac:spMkLst>
            <pc:docMk/>
            <pc:sldMk cId="454999433" sldId="264"/>
            <ac:spMk id="17" creationId="{CC8771A0-0B65-4366-995E-4E4BFEA98F67}"/>
          </ac:spMkLst>
        </pc:spChg>
        <pc:spChg chg="add del">
          <ac:chgData name="Christopher Tse" userId="2e1a925f85e590b6" providerId="LiveId" clId="{643EC47F-0A34-432E-A6B6-1A1F6B264A6D}" dt="2017-09-18T15:11:26.491" v="57" actId="20577"/>
          <ac:spMkLst>
            <pc:docMk/>
            <pc:sldMk cId="454999433" sldId="264"/>
            <ac:spMk id="18" creationId="{CEB53ABD-C2F4-43C2-9CA9-A46582DE27AE}"/>
          </ac:spMkLst>
        </pc:spChg>
        <pc:spChg chg="add del">
          <ac:chgData name="Christopher Tse" userId="2e1a925f85e590b6" providerId="LiveId" clId="{643EC47F-0A34-432E-A6B6-1A1F6B264A6D}" dt="2017-09-18T15:11:26.491" v="57" actId="20577"/>
          <ac:spMkLst>
            <pc:docMk/>
            <pc:sldMk cId="454999433" sldId="264"/>
            <ac:spMk id="19" creationId="{88AC82AE-47FE-4A5D-A2F9-D9C43F845F31}"/>
          </ac:spMkLst>
        </pc:spChg>
        <pc:spChg chg="add del">
          <ac:chgData name="Christopher Tse" userId="2e1a925f85e590b6" providerId="LiveId" clId="{643EC47F-0A34-432E-A6B6-1A1F6B264A6D}" dt="2017-09-18T15:11:26.491" v="57" actId="20577"/>
          <ac:spMkLst>
            <pc:docMk/>
            <pc:sldMk cId="454999433" sldId="264"/>
            <ac:spMk id="20" creationId="{67F1D801-1EC6-4383-A214-CD499A82570A}"/>
          </ac:spMkLst>
        </pc:spChg>
        <pc:spChg chg="add del">
          <ac:chgData name="Christopher Tse" userId="2e1a925f85e590b6" providerId="LiveId" clId="{643EC47F-0A34-432E-A6B6-1A1F6B264A6D}" dt="2017-09-18T15:11:26.491" v="57" actId="20577"/>
          <ac:spMkLst>
            <pc:docMk/>
            <pc:sldMk cId="454999433" sldId="264"/>
            <ac:spMk id="21" creationId="{A0FCD890-60C1-467A-962C-CF7AE44743F7}"/>
          </ac:spMkLst>
        </pc:spChg>
        <pc:spChg chg="add del">
          <ac:chgData name="Christopher Tse" userId="2e1a925f85e590b6" providerId="LiveId" clId="{643EC47F-0A34-432E-A6B6-1A1F6B264A6D}" dt="2017-09-18T15:11:26.491" v="57" actId="20577"/>
          <ac:spMkLst>
            <pc:docMk/>
            <pc:sldMk cId="454999433" sldId="264"/>
            <ac:spMk id="22" creationId="{A09481FA-7052-400F-A540-949B15049767}"/>
          </ac:spMkLst>
        </pc:spChg>
        <pc:spChg chg="add del">
          <ac:chgData name="Christopher Tse" userId="2e1a925f85e590b6" providerId="LiveId" clId="{643EC47F-0A34-432E-A6B6-1A1F6B264A6D}" dt="2017-09-18T15:11:26.491" v="57" actId="20577"/>
          <ac:spMkLst>
            <pc:docMk/>
            <pc:sldMk cId="454999433" sldId="264"/>
            <ac:spMk id="23" creationId="{7C8DB5AE-F35E-439F-8007-CB046F3F8455}"/>
          </ac:spMkLst>
        </pc:spChg>
        <pc:spChg chg="add del">
          <ac:chgData name="Christopher Tse" userId="2e1a925f85e590b6" providerId="LiveId" clId="{643EC47F-0A34-432E-A6B6-1A1F6B264A6D}" dt="2017-09-18T15:11:26.491" v="57" actId="20577"/>
          <ac:spMkLst>
            <pc:docMk/>
            <pc:sldMk cId="454999433" sldId="264"/>
            <ac:spMk id="24" creationId="{7BAC4D11-723A-45C3-835A-CD10693A06F6}"/>
          </ac:spMkLst>
        </pc:spChg>
        <pc:spChg chg="add del">
          <ac:chgData name="Christopher Tse" userId="2e1a925f85e590b6" providerId="LiveId" clId="{643EC47F-0A34-432E-A6B6-1A1F6B264A6D}" dt="2017-09-18T15:11:30.446" v="59" actId="20577"/>
          <ac:spMkLst>
            <pc:docMk/>
            <pc:sldMk cId="454999433" sldId="264"/>
            <ac:spMk id="25" creationId="{1619A10F-B3C3-47DB-9B95-5E2796550F8B}"/>
          </ac:spMkLst>
        </pc:spChg>
        <pc:spChg chg="add del">
          <ac:chgData name="Christopher Tse" userId="2e1a925f85e590b6" providerId="LiveId" clId="{643EC47F-0A34-432E-A6B6-1A1F6B264A6D}" dt="2017-09-18T15:11:30.446" v="59" actId="20577"/>
          <ac:spMkLst>
            <pc:docMk/>
            <pc:sldMk cId="454999433" sldId="264"/>
            <ac:spMk id="26" creationId="{E35FFE28-6ACB-41E9-ABF4-C8A0EA0CD982}"/>
          </ac:spMkLst>
        </pc:spChg>
        <pc:spChg chg="add del">
          <ac:chgData name="Christopher Tse" userId="2e1a925f85e590b6" providerId="LiveId" clId="{643EC47F-0A34-432E-A6B6-1A1F6B264A6D}" dt="2017-09-18T15:11:30.446" v="59" actId="20577"/>
          <ac:spMkLst>
            <pc:docMk/>
            <pc:sldMk cId="454999433" sldId="264"/>
            <ac:spMk id="27" creationId="{46105536-790A-4EC4-8F5F-0D4D5809AED5}"/>
          </ac:spMkLst>
        </pc:spChg>
        <pc:picChg chg="add del">
          <ac:chgData name="Christopher Tse" userId="2e1a925f85e590b6" providerId="LiveId" clId="{643EC47F-0A34-432E-A6B6-1A1F6B264A6D}" dt="2017-09-18T15:11:26.491" v="57" actId="20577"/>
          <ac:picMkLst>
            <pc:docMk/>
            <pc:sldMk cId="454999433" sldId="264"/>
            <ac:picMk id="4097" creationId="{EA752A03-CC30-4A09-B21A-4EF4A18D8418}"/>
          </ac:picMkLst>
        </pc:picChg>
        <pc:picChg chg="add del">
          <ac:chgData name="Christopher Tse" userId="2e1a925f85e590b6" providerId="LiveId" clId="{643EC47F-0A34-432E-A6B6-1A1F6B264A6D}" dt="2017-09-18T15:11:26.491" v="57" actId="20577"/>
          <ac:picMkLst>
            <pc:docMk/>
            <pc:sldMk cId="454999433" sldId="264"/>
            <ac:picMk id="4099" creationId="{FCBA2E26-F8D0-4E66-9F91-0A510AF72A62}"/>
          </ac:picMkLst>
        </pc:picChg>
        <pc:picChg chg="add del">
          <ac:chgData name="Christopher Tse" userId="2e1a925f85e590b6" providerId="LiveId" clId="{643EC47F-0A34-432E-A6B6-1A1F6B264A6D}" dt="2017-09-18T15:11:26.491" v="57" actId="20577"/>
          <ac:picMkLst>
            <pc:docMk/>
            <pc:sldMk cId="454999433" sldId="264"/>
            <ac:picMk id="4101" creationId="{022EB93F-72D3-423D-A770-24092DBB863D}"/>
          </ac:picMkLst>
        </pc:picChg>
        <pc:picChg chg="add del">
          <ac:chgData name="Christopher Tse" userId="2e1a925f85e590b6" providerId="LiveId" clId="{643EC47F-0A34-432E-A6B6-1A1F6B264A6D}" dt="2017-09-18T15:11:26.491" v="57" actId="20577"/>
          <ac:picMkLst>
            <pc:docMk/>
            <pc:sldMk cId="454999433" sldId="264"/>
            <ac:picMk id="4103" creationId="{928B45F1-F8AB-45DB-9ED0-89687FE24953}"/>
          </ac:picMkLst>
        </pc:picChg>
        <pc:picChg chg="add del">
          <ac:chgData name="Christopher Tse" userId="2e1a925f85e590b6" providerId="LiveId" clId="{643EC47F-0A34-432E-A6B6-1A1F6B264A6D}" dt="2017-09-18T15:11:26.491" v="57" actId="20577"/>
          <ac:picMkLst>
            <pc:docMk/>
            <pc:sldMk cId="454999433" sldId="264"/>
            <ac:picMk id="4105" creationId="{AD1619D5-140E-4087-B4AE-34317D88CA98}"/>
          </ac:picMkLst>
        </pc:picChg>
        <pc:picChg chg="add del">
          <ac:chgData name="Christopher Tse" userId="2e1a925f85e590b6" providerId="LiveId" clId="{643EC47F-0A34-432E-A6B6-1A1F6B264A6D}" dt="2017-09-18T15:11:26.491" v="57" actId="20577"/>
          <ac:picMkLst>
            <pc:docMk/>
            <pc:sldMk cId="454999433" sldId="264"/>
            <ac:picMk id="4107" creationId="{D92855AA-791C-44BE-A1E1-DD3606F155B6}"/>
          </ac:picMkLst>
        </pc:picChg>
        <pc:picChg chg="add del">
          <ac:chgData name="Christopher Tse" userId="2e1a925f85e590b6" providerId="LiveId" clId="{643EC47F-0A34-432E-A6B6-1A1F6B264A6D}" dt="2017-09-18T15:11:26.491" v="57" actId="20577"/>
          <ac:picMkLst>
            <pc:docMk/>
            <pc:sldMk cId="454999433" sldId="264"/>
            <ac:picMk id="4109" creationId="{5A6637A8-B982-44C1-8405-6B73A907F086}"/>
          </ac:picMkLst>
        </pc:picChg>
        <pc:picChg chg="add del">
          <ac:chgData name="Christopher Tse" userId="2e1a925f85e590b6" providerId="LiveId" clId="{643EC47F-0A34-432E-A6B6-1A1F6B264A6D}" dt="2017-09-18T15:11:26.491" v="57" actId="20577"/>
          <ac:picMkLst>
            <pc:docMk/>
            <pc:sldMk cId="454999433" sldId="264"/>
            <ac:picMk id="4111" creationId="{47C8591E-6CE3-42EE-8E2D-0DA699A483D0}"/>
          </ac:picMkLst>
        </pc:picChg>
        <pc:picChg chg="add del">
          <ac:chgData name="Christopher Tse" userId="2e1a925f85e590b6" providerId="LiveId" clId="{643EC47F-0A34-432E-A6B6-1A1F6B264A6D}" dt="2017-09-18T15:11:26.491" v="57" actId="20577"/>
          <ac:picMkLst>
            <pc:docMk/>
            <pc:sldMk cId="454999433" sldId="264"/>
            <ac:picMk id="4112" creationId="{F49AE432-1620-4D06-898C-5017D5CD8886}"/>
          </ac:picMkLst>
        </pc:picChg>
        <pc:picChg chg="add del">
          <ac:chgData name="Christopher Tse" userId="2e1a925f85e590b6" providerId="LiveId" clId="{643EC47F-0A34-432E-A6B6-1A1F6B264A6D}" dt="2017-09-18T15:11:26.491" v="57" actId="20577"/>
          <ac:picMkLst>
            <pc:docMk/>
            <pc:sldMk cId="454999433" sldId="264"/>
            <ac:picMk id="4113" creationId="{6904792F-4005-4C66-9648-BA00098DFB5E}"/>
          </ac:picMkLst>
        </pc:picChg>
        <pc:picChg chg="add del">
          <ac:chgData name="Christopher Tse" userId="2e1a925f85e590b6" providerId="LiveId" clId="{643EC47F-0A34-432E-A6B6-1A1F6B264A6D}" dt="2017-09-18T15:11:26.491" v="57" actId="20577"/>
          <ac:picMkLst>
            <pc:docMk/>
            <pc:sldMk cId="454999433" sldId="264"/>
            <ac:picMk id="4114" creationId="{953B1DFC-95EE-4440-BBB6-0599DD9A7A94}"/>
          </ac:picMkLst>
        </pc:picChg>
        <pc:picChg chg="add del">
          <ac:chgData name="Christopher Tse" userId="2e1a925f85e590b6" providerId="LiveId" clId="{643EC47F-0A34-432E-A6B6-1A1F6B264A6D}" dt="2017-09-18T15:11:30.446" v="59" actId="20577"/>
          <ac:picMkLst>
            <pc:docMk/>
            <pc:sldMk cId="454999433" sldId="264"/>
            <ac:picMk id="4143" creationId="{B7C1F964-3439-4823-B334-39C0BC8B48C1}"/>
          </ac:picMkLst>
        </pc:picChg>
        <pc:picChg chg="add del">
          <ac:chgData name="Christopher Tse" userId="2e1a925f85e590b6" providerId="LiveId" clId="{643EC47F-0A34-432E-A6B6-1A1F6B264A6D}" dt="2017-09-18T15:11:30.446" v="59" actId="20577"/>
          <ac:picMkLst>
            <pc:docMk/>
            <pc:sldMk cId="454999433" sldId="264"/>
            <ac:picMk id="4144" creationId="{4D213E4D-7329-4510-B6D1-7B5EAF39181B}"/>
          </ac:picMkLst>
        </pc:picChg>
        <pc:picChg chg="del">
          <ac:chgData name="Christopher Tse" userId="2e1a925f85e590b6" providerId="LiveId" clId="{643EC47F-0A34-432E-A6B6-1A1F6B264A6D}" dt="2017-09-18T15:07:36.436" v="30" actId="20577"/>
          <ac:picMkLst>
            <pc:docMk/>
            <pc:sldMk cId="454999433" sldId="264"/>
            <ac:picMk id="8193" creationId="{00000000-0000-0000-0000-000000000000}"/>
          </ac:picMkLst>
        </pc:picChg>
        <pc:picChg chg="del">
          <ac:chgData name="Christopher Tse" userId="2e1a925f85e590b6" providerId="LiveId" clId="{643EC47F-0A34-432E-A6B6-1A1F6B264A6D}" dt="2017-09-18T15:07:36.436" v="30" actId="20577"/>
          <ac:picMkLst>
            <pc:docMk/>
            <pc:sldMk cId="454999433" sldId="264"/>
            <ac:picMk id="8194" creationId="{00000000-0000-0000-0000-000000000000}"/>
          </ac:picMkLst>
        </pc:picChg>
        <pc:cxnChg chg="add del">
          <ac:chgData name="Christopher Tse" userId="2e1a925f85e590b6" providerId="LiveId" clId="{643EC47F-0A34-432E-A6B6-1A1F6B264A6D}" dt="2017-09-18T15:11:26.491" v="57" actId="20577"/>
          <ac:cxnSpMkLst>
            <pc:docMk/>
            <pc:sldMk cId="454999433" sldId="264"/>
            <ac:cxnSpMk id="28" creationId="{C2C26BC5-34F6-4D9D-AB8E-BD3E11CFD1AD}"/>
          </ac:cxnSpMkLst>
        </pc:cxnChg>
        <pc:cxnChg chg="add del">
          <ac:chgData name="Christopher Tse" userId="2e1a925f85e590b6" providerId="LiveId" clId="{643EC47F-0A34-432E-A6B6-1A1F6B264A6D}" dt="2017-09-18T15:11:26.491" v="57" actId="20577"/>
          <ac:cxnSpMkLst>
            <pc:docMk/>
            <pc:sldMk cId="454999433" sldId="264"/>
            <ac:cxnSpMk id="29" creationId="{386679C6-0139-48E5-B077-EF9CE13670B1}"/>
          </ac:cxnSpMkLst>
        </pc:cxnChg>
        <pc:cxnChg chg="add del">
          <ac:chgData name="Christopher Tse" userId="2e1a925f85e590b6" providerId="LiveId" clId="{643EC47F-0A34-432E-A6B6-1A1F6B264A6D}" dt="2017-09-18T15:11:26.491" v="57" actId="20577"/>
          <ac:cxnSpMkLst>
            <pc:docMk/>
            <pc:sldMk cId="454999433" sldId="264"/>
            <ac:cxnSpMk id="30" creationId="{D95852B8-F294-48D9-AC08-051EA33A73BB}"/>
          </ac:cxnSpMkLst>
        </pc:cxnChg>
      </pc:sldChg>
      <pc:sldChg chg="delSp del">
        <pc:chgData name="Christopher Tse" userId="2e1a925f85e590b6" providerId="LiveId" clId="{643EC47F-0A34-432E-A6B6-1A1F6B264A6D}" dt="2017-09-18T20:09:11.448" v="659" actId="2696"/>
        <pc:sldMkLst>
          <pc:docMk/>
          <pc:sldMk cId="851749460" sldId="265"/>
        </pc:sldMkLst>
        <pc:spChg chg="del">
          <ac:chgData name="Christopher Tse" userId="2e1a925f85e590b6" providerId="LiveId" clId="{643EC47F-0A34-432E-A6B6-1A1F6B264A6D}" dt="2017-09-18T15:07:45.402" v="33" actId="20577"/>
          <ac:spMkLst>
            <pc:docMk/>
            <pc:sldMk cId="851749460" sldId="265"/>
            <ac:spMk id="4" creationId="{00000000-0000-0000-0000-000000000000}"/>
          </ac:spMkLst>
        </pc:spChg>
        <pc:picChg chg="del">
          <ac:chgData name="Christopher Tse" userId="2e1a925f85e590b6" providerId="LiveId" clId="{643EC47F-0A34-432E-A6B6-1A1F6B264A6D}" dt="2017-09-18T15:07:45.402" v="33" actId="20577"/>
          <ac:picMkLst>
            <pc:docMk/>
            <pc:sldMk cId="851749460" sldId="265"/>
            <ac:picMk id="9217" creationId="{00000000-0000-0000-0000-000000000000}"/>
          </ac:picMkLst>
        </pc:picChg>
        <pc:picChg chg="del">
          <ac:chgData name="Christopher Tse" userId="2e1a925f85e590b6" providerId="LiveId" clId="{643EC47F-0A34-432E-A6B6-1A1F6B264A6D}" dt="2017-09-18T15:07:45.402" v="33" actId="20577"/>
          <ac:picMkLst>
            <pc:docMk/>
            <pc:sldMk cId="851749460" sldId="265"/>
            <ac:picMk id="9218" creationId="{00000000-0000-0000-0000-000000000000}"/>
          </ac:picMkLst>
        </pc:picChg>
        <pc:picChg chg="del">
          <ac:chgData name="Christopher Tse" userId="2e1a925f85e590b6" providerId="LiveId" clId="{643EC47F-0A34-432E-A6B6-1A1F6B264A6D}" dt="2017-09-18T15:07:45.402" v="33" actId="20577"/>
          <ac:picMkLst>
            <pc:docMk/>
            <pc:sldMk cId="851749460" sldId="265"/>
            <ac:picMk id="9219"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ABFF4D-454A-49CA-B120-3995DE876367}" type="datetimeFigureOut">
              <a:rPr lang="fr-CH" smtClean="0"/>
              <a:t>21.09.2017</a:t>
            </a:fld>
            <a:endParaRPr lang="fr-CH"/>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125888-7201-4CAE-A788-A977E25E5DF5}" type="slidenum">
              <a:rPr lang="fr-CH" smtClean="0"/>
              <a:t>‹#›</a:t>
            </a:fld>
            <a:endParaRPr lang="fr-CH"/>
          </a:p>
        </p:txBody>
      </p:sp>
    </p:spTree>
    <p:extLst>
      <p:ext uri="{BB962C8B-B14F-4D97-AF65-F5344CB8AC3E}">
        <p14:creationId xmlns:p14="http://schemas.microsoft.com/office/powerpoint/2010/main" val="3014399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CC125888-7201-4CAE-A788-A977E25E5DF5}" type="slidenum">
              <a:rPr lang="fr-CH" smtClean="0"/>
              <a:t>1</a:t>
            </a:fld>
            <a:endParaRPr lang="fr-CH"/>
          </a:p>
        </p:txBody>
      </p:sp>
    </p:spTree>
    <p:extLst>
      <p:ext uri="{BB962C8B-B14F-4D97-AF65-F5344CB8AC3E}">
        <p14:creationId xmlns:p14="http://schemas.microsoft.com/office/powerpoint/2010/main" val="317601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7005156"/>
            <a:ext cx="25733931" cy="14902051"/>
          </a:xfrm>
        </p:spPr>
        <p:txBody>
          <a:bodyPr anchor="b"/>
          <a:lstStyle>
            <a:lvl1pPr algn="ctr">
              <a:defRPr sz="19865"/>
            </a:lvl1pPr>
          </a:lstStyle>
          <a:p>
            <a:r>
              <a:rPr lang="en-US"/>
              <a:t>Click to edit Master title style</a:t>
            </a:r>
            <a:endParaRPr lang="en-US" dirty="0"/>
          </a:p>
        </p:txBody>
      </p:sp>
      <p:sp>
        <p:nvSpPr>
          <p:cNvPr id="3" name="Subtitle 2"/>
          <p:cNvSpPr>
            <a:spLocks noGrp="1"/>
          </p:cNvSpPr>
          <p:nvPr>
            <p:ph type="subTitle" idx="1"/>
          </p:nvPr>
        </p:nvSpPr>
        <p:spPr>
          <a:xfrm>
            <a:off x="3784402" y="22481887"/>
            <a:ext cx="22706410" cy="10334331"/>
          </a:xfrm>
        </p:spPr>
        <p:txBody>
          <a:bodyPr/>
          <a:lstStyle>
            <a:lvl1pPr marL="0" indent="0" algn="ctr">
              <a:buNone/>
              <a:defRPr sz="7946"/>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018D998-6613-4C7B-A94E-098C7D8D85A8}" type="datetimeFigureOut">
              <a:rPr lang="fr-CH" smtClean="0"/>
              <a:t>21.09.2017</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14F53638-4A9A-4917-A074-5BCCEC53C2BC}" type="slidenum">
              <a:rPr lang="fr-CH" smtClean="0"/>
              <a:t>‹#›</a:t>
            </a:fld>
            <a:endParaRPr lang="fr-CH"/>
          </a:p>
        </p:txBody>
      </p:sp>
    </p:spTree>
    <p:extLst>
      <p:ext uri="{BB962C8B-B14F-4D97-AF65-F5344CB8AC3E}">
        <p14:creationId xmlns:p14="http://schemas.microsoft.com/office/powerpoint/2010/main" val="1055534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018D998-6613-4C7B-A94E-098C7D8D85A8}" type="datetimeFigureOut">
              <a:rPr lang="fr-CH" smtClean="0"/>
              <a:t>21.09.2017</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14F53638-4A9A-4917-A074-5BCCEC53C2BC}" type="slidenum">
              <a:rPr lang="fr-CH" smtClean="0"/>
              <a:t>‹#›</a:t>
            </a:fld>
            <a:endParaRPr lang="fr-CH"/>
          </a:p>
        </p:txBody>
      </p:sp>
    </p:spTree>
    <p:extLst>
      <p:ext uri="{BB962C8B-B14F-4D97-AF65-F5344CB8AC3E}">
        <p14:creationId xmlns:p14="http://schemas.microsoft.com/office/powerpoint/2010/main" val="1224960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5701" y="2278904"/>
            <a:ext cx="6528093" cy="3627421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081423" y="2278904"/>
            <a:ext cx="19205838" cy="3627421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018D998-6613-4C7B-A94E-098C7D8D85A8}" type="datetimeFigureOut">
              <a:rPr lang="fr-CH" smtClean="0"/>
              <a:t>21.09.2017</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14F53638-4A9A-4917-A074-5BCCEC53C2BC}" type="slidenum">
              <a:rPr lang="fr-CH" smtClean="0"/>
              <a:t>‹#›</a:t>
            </a:fld>
            <a:endParaRPr lang="fr-CH"/>
          </a:p>
        </p:txBody>
      </p:sp>
    </p:spTree>
    <p:extLst>
      <p:ext uri="{BB962C8B-B14F-4D97-AF65-F5344CB8AC3E}">
        <p14:creationId xmlns:p14="http://schemas.microsoft.com/office/powerpoint/2010/main" val="1295181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018D998-6613-4C7B-A94E-098C7D8D85A8}" type="datetimeFigureOut">
              <a:rPr lang="fr-CH" smtClean="0"/>
              <a:t>21.09.2017</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14F53638-4A9A-4917-A074-5BCCEC53C2BC}" type="slidenum">
              <a:rPr lang="fr-CH" smtClean="0"/>
              <a:t>‹#›</a:t>
            </a:fld>
            <a:endParaRPr lang="fr-CH"/>
          </a:p>
        </p:txBody>
      </p:sp>
    </p:spTree>
    <p:extLst>
      <p:ext uri="{BB962C8B-B14F-4D97-AF65-F5344CB8AC3E}">
        <p14:creationId xmlns:p14="http://schemas.microsoft.com/office/powerpoint/2010/main" val="30859493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65654" y="10671229"/>
            <a:ext cx="26112371" cy="17805173"/>
          </a:xfrm>
        </p:spPr>
        <p:txBody>
          <a:bodyPr anchor="b"/>
          <a:lstStyle>
            <a:lvl1pPr>
              <a:defRPr sz="19865"/>
            </a:lvl1pPr>
          </a:lstStyle>
          <a:p>
            <a:r>
              <a:rPr lang="en-US"/>
              <a:t>Click to edit Master title style</a:t>
            </a:r>
            <a:endParaRPr lang="en-US" dirty="0"/>
          </a:p>
        </p:txBody>
      </p:sp>
      <p:sp>
        <p:nvSpPr>
          <p:cNvPr id="3" name="Text Placeholder 2"/>
          <p:cNvSpPr>
            <a:spLocks noGrp="1"/>
          </p:cNvSpPr>
          <p:nvPr>
            <p:ph type="body" idx="1"/>
          </p:nvPr>
        </p:nvSpPr>
        <p:spPr>
          <a:xfrm>
            <a:off x="2065654" y="28644846"/>
            <a:ext cx="26112371" cy="9363320"/>
          </a:xfrm>
        </p:spPr>
        <p:txBody>
          <a:bodyPr/>
          <a:lstStyle>
            <a:lvl1pPr marL="0" indent="0">
              <a:buNone/>
              <a:defRPr sz="7946">
                <a:solidFill>
                  <a:schemeClr val="tx1"/>
                </a:solidFill>
              </a:defRPr>
            </a:lvl1pPr>
            <a:lvl2pPr marL="1513743" indent="0">
              <a:buNone/>
              <a:defRPr sz="6622">
                <a:solidFill>
                  <a:schemeClr val="tx1">
                    <a:tint val="75000"/>
                  </a:schemeClr>
                </a:solidFill>
              </a:defRPr>
            </a:lvl2pPr>
            <a:lvl3pPr marL="3027487" indent="0">
              <a:buNone/>
              <a:defRPr sz="5960">
                <a:solidFill>
                  <a:schemeClr val="tx1">
                    <a:tint val="75000"/>
                  </a:schemeClr>
                </a:solidFill>
              </a:defRPr>
            </a:lvl3pPr>
            <a:lvl4pPr marL="4541230" indent="0">
              <a:buNone/>
              <a:defRPr sz="5297">
                <a:solidFill>
                  <a:schemeClr val="tx1">
                    <a:tint val="75000"/>
                  </a:schemeClr>
                </a:solidFill>
              </a:defRPr>
            </a:lvl4pPr>
            <a:lvl5pPr marL="6054974" indent="0">
              <a:buNone/>
              <a:defRPr sz="5297">
                <a:solidFill>
                  <a:schemeClr val="tx1">
                    <a:tint val="75000"/>
                  </a:schemeClr>
                </a:solidFill>
              </a:defRPr>
            </a:lvl5pPr>
            <a:lvl6pPr marL="7568717" indent="0">
              <a:buNone/>
              <a:defRPr sz="5297">
                <a:solidFill>
                  <a:schemeClr val="tx1">
                    <a:tint val="75000"/>
                  </a:schemeClr>
                </a:solidFill>
              </a:defRPr>
            </a:lvl6pPr>
            <a:lvl7pPr marL="9082461" indent="0">
              <a:buNone/>
              <a:defRPr sz="5297">
                <a:solidFill>
                  <a:schemeClr val="tx1">
                    <a:tint val="75000"/>
                  </a:schemeClr>
                </a:solidFill>
              </a:defRPr>
            </a:lvl7pPr>
            <a:lvl8pPr marL="10596204" indent="0">
              <a:buNone/>
              <a:defRPr sz="5297">
                <a:solidFill>
                  <a:schemeClr val="tx1">
                    <a:tint val="75000"/>
                  </a:schemeClr>
                </a:solidFill>
              </a:defRPr>
            </a:lvl8pPr>
            <a:lvl9pPr marL="12109948" indent="0">
              <a:buNone/>
              <a:defRPr sz="5297">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018D998-6613-4C7B-A94E-098C7D8D85A8}" type="datetimeFigureOut">
              <a:rPr lang="fr-CH" smtClean="0"/>
              <a:t>21.09.2017</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14F53638-4A9A-4917-A074-5BCCEC53C2BC}" type="slidenum">
              <a:rPr lang="fr-CH" smtClean="0"/>
              <a:t>‹#›</a:t>
            </a:fld>
            <a:endParaRPr lang="fr-CH"/>
          </a:p>
        </p:txBody>
      </p:sp>
    </p:spTree>
    <p:extLst>
      <p:ext uri="{BB962C8B-B14F-4D97-AF65-F5344CB8AC3E}">
        <p14:creationId xmlns:p14="http://schemas.microsoft.com/office/powerpoint/2010/main" val="2711006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081421" y="11394520"/>
            <a:ext cx="12866966" cy="2715859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5326826" y="11394520"/>
            <a:ext cx="12866966" cy="2715859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018D998-6613-4C7B-A94E-098C7D8D85A8}" type="datetimeFigureOut">
              <a:rPr lang="fr-CH" smtClean="0"/>
              <a:t>21.09.2017</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14F53638-4A9A-4917-A074-5BCCEC53C2BC}" type="slidenum">
              <a:rPr lang="fr-CH" smtClean="0"/>
              <a:t>‹#›</a:t>
            </a:fld>
            <a:endParaRPr lang="fr-CH"/>
          </a:p>
        </p:txBody>
      </p:sp>
    </p:spTree>
    <p:extLst>
      <p:ext uri="{BB962C8B-B14F-4D97-AF65-F5344CB8AC3E}">
        <p14:creationId xmlns:p14="http://schemas.microsoft.com/office/powerpoint/2010/main" val="3185515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278913"/>
            <a:ext cx="26112371" cy="8273416"/>
          </a:xfrm>
        </p:spPr>
        <p:txBody>
          <a:bodyPr/>
          <a:lstStyle/>
          <a:p>
            <a:r>
              <a:rPr lang="en-US"/>
              <a:t>Click to edit Master title style</a:t>
            </a:r>
            <a:endParaRPr lang="en-US" dirty="0"/>
          </a:p>
        </p:txBody>
      </p:sp>
      <p:sp>
        <p:nvSpPr>
          <p:cNvPr id="3" name="Text Placeholder 2"/>
          <p:cNvSpPr>
            <a:spLocks noGrp="1"/>
          </p:cNvSpPr>
          <p:nvPr>
            <p:ph type="body" idx="1"/>
          </p:nvPr>
        </p:nvSpPr>
        <p:spPr>
          <a:xfrm>
            <a:off x="2085368" y="10492870"/>
            <a:ext cx="12807832"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en-US"/>
              <a:t>Edit Master text styles</a:t>
            </a:r>
          </a:p>
        </p:txBody>
      </p:sp>
      <p:sp>
        <p:nvSpPr>
          <p:cNvPr id="4" name="Content Placeholder 3"/>
          <p:cNvSpPr>
            <a:spLocks noGrp="1"/>
          </p:cNvSpPr>
          <p:nvPr>
            <p:ph sz="half" idx="2"/>
          </p:nvPr>
        </p:nvSpPr>
        <p:spPr>
          <a:xfrm>
            <a:off x="2085368" y="15635264"/>
            <a:ext cx="12807832" cy="2299711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5326828" y="10492870"/>
            <a:ext cx="12870909"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en-US"/>
              <a:t>Edit Master text styles</a:t>
            </a:r>
          </a:p>
        </p:txBody>
      </p:sp>
      <p:sp>
        <p:nvSpPr>
          <p:cNvPr id="6" name="Content Placeholder 5"/>
          <p:cNvSpPr>
            <a:spLocks noGrp="1"/>
          </p:cNvSpPr>
          <p:nvPr>
            <p:ph sz="quarter" idx="4"/>
          </p:nvPr>
        </p:nvSpPr>
        <p:spPr>
          <a:xfrm>
            <a:off x="15326828" y="15635264"/>
            <a:ext cx="12870909" cy="2299711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018D998-6613-4C7B-A94E-098C7D8D85A8}" type="datetimeFigureOut">
              <a:rPr lang="fr-CH" smtClean="0"/>
              <a:t>21.09.2017</a:t>
            </a:fld>
            <a:endParaRPr lang="fr-CH"/>
          </a:p>
        </p:txBody>
      </p:sp>
      <p:sp>
        <p:nvSpPr>
          <p:cNvPr id="8" name="Footer Placeholder 7"/>
          <p:cNvSpPr>
            <a:spLocks noGrp="1"/>
          </p:cNvSpPr>
          <p:nvPr>
            <p:ph type="ftr" sz="quarter" idx="11"/>
          </p:nvPr>
        </p:nvSpPr>
        <p:spPr/>
        <p:txBody>
          <a:bodyPr/>
          <a:lstStyle/>
          <a:p>
            <a:endParaRPr lang="fr-CH"/>
          </a:p>
        </p:txBody>
      </p:sp>
      <p:sp>
        <p:nvSpPr>
          <p:cNvPr id="9" name="Slide Number Placeholder 8"/>
          <p:cNvSpPr>
            <a:spLocks noGrp="1"/>
          </p:cNvSpPr>
          <p:nvPr>
            <p:ph type="sldNum" sz="quarter" idx="12"/>
          </p:nvPr>
        </p:nvSpPr>
        <p:spPr/>
        <p:txBody>
          <a:bodyPr/>
          <a:lstStyle/>
          <a:p>
            <a:fld id="{14F53638-4A9A-4917-A074-5BCCEC53C2BC}" type="slidenum">
              <a:rPr lang="fr-CH" smtClean="0"/>
              <a:t>‹#›</a:t>
            </a:fld>
            <a:endParaRPr lang="fr-CH"/>
          </a:p>
        </p:txBody>
      </p:sp>
    </p:spTree>
    <p:extLst>
      <p:ext uri="{BB962C8B-B14F-4D97-AF65-F5344CB8AC3E}">
        <p14:creationId xmlns:p14="http://schemas.microsoft.com/office/powerpoint/2010/main" val="21134792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018D998-6613-4C7B-A94E-098C7D8D85A8}" type="datetimeFigureOut">
              <a:rPr lang="fr-CH" smtClean="0"/>
              <a:t>21.09.2017</a:t>
            </a:fld>
            <a:endParaRPr lang="fr-CH"/>
          </a:p>
        </p:txBody>
      </p:sp>
      <p:sp>
        <p:nvSpPr>
          <p:cNvPr id="4" name="Footer Placeholder 3"/>
          <p:cNvSpPr>
            <a:spLocks noGrp="1"/>
          </p:cNvSpPr>
          <p:nvPr>
            <p:ph type="ftr" sz="quarter" idx="11"/>
          </p:nvPr>
        </p:nvSpPr>
        <p:spPr/>
        <p:txBody>
          <a:bodyPr/>
          <a:lstStyle/>
          <a:p>
            <a:endParaRPr lang="fr-CH"/>
          </a:p>
        </p:txBody>
      </p:sp>
      <p:sp>
        <p:nvSpPr>
          <p:cNvPr id="5" name="Slide Number Placeholder 4"/>
          <p:cNvSpPr>
            <a:spLocks noGrp="1"/>
          </p:cNvSpPr>
          <p:nvPr>
            <p:ph type="sldNum" sz="quarter" idx="12"/>
          </p:nvPr>
        </p:nvSpPr>
        <p:spPr/>
        <p:txBody>
          <a:bodyPr/>
          <a:lstStyle/>
          <a:p>
            <a:fld id="{14F53638-4A9A-4917-A074-5BCCEC53C2BC}" type="slidenum">
              <a:rPr lang="fr-CH" smtClean="0"/>
              <a:t>‹#›</a:t>
            </a:fld>
            <a:endParaRPr lang="fr-CH"/>
          </a:p>
        </p:txBody>
      </p:sp>
    </p:spTree>
    <p:extLst>
      <p:ext uri="{BB962C8B-B14F-4D97-AF65-F5344CB8AC3E}">
        <p14:creationId xmlns:p14="http://schemas.microsoft.com/office/powerpoint/2010/main" val="3992018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18D998-6613-4C7B-A94E-098C7D8D85A8}" type="datetimeFigureOut">
              <a:rPr lang="fr-CH" smtClean="0"/>
              <a:t>21.09.2017</a:t>
            </a:fld>
            <a:endParaRPr lang="fr-CH"/>
          </a:p>
        </p:txBody>
      </p:sp>
      <p:sp>
        <p:nvSpPr>
          <p:cNvPr id="3" name="Footer Placeholder 2"/>
          <p:cNvSpPr>
            <a:spLocks noGrp="1"/>
          </p:cNvSpPr>
          <p:nvPr>
            <p:ph type="ftr" sz="quarter" idx="11"/>
          </p:nvPr>
        </p:nvSpPr>
        <p:spPr/>
        <p:txBody>
          <a:bodyPr/>
          <a:lstStyle/>
          <a:p>
            <a:endParaRPr lang="fr-CH"/>
          </a:p>
        </p:txBody>
      </p:sp>
      <p:sp>
        <p:nvSpPr>
          <p:cNvPr id="4" name="Slide Number Placeholder 3"/>
          <p:cNvSpPr>
            <a:spLocks noGrp="1"/>
          </p:cNvSpPr>
          <p:nvPr>
            <p:ph type="sldNum" sz="quarter" idx="12"/>
          </p:nvPr>
        </p:nvSpPr>
        <p:spPr/>
        <p:txBody>
          <a:bodyPr/>
          <a:lstStyle/>
          <a:p>
            <a:fld id="{14F53638-4A9A-4917-A074-5BCCEC53C2BC}" type="slidenum">
              <a:rPr lang="fr-CH" smtClean="0"/>
              <a:t>‹#›</a:t>
            </a:fld>
            <a:endParaRPr lang="fr-CH"/>
          </a:p>
        </p:txBody>
      </p:sp>
    </p:spTree>
    <p:extLst>
      <p:ext uri="{BB962C8B-B14F-4D97-AF65-F5344CB8AC3E}">
        <p14:creationId xmlns:p14="http://schemas.microsoft.com/office/powerpoint/2010/main" val="888925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en-US"/>
              <a:t>Click to edit Master title style</a:t>
            </a:r>
            <a:endParaRPr lang="en-US" dirty="0"/>
          </a:p>
        </p:txBody>
      </p:sp>
      <p:sp>
        <p:nvSpPr>
          <p:cNvPr id="3" name="Content Placeholder 2"/>
          <p:cNvSpPr>
            <a:spLocks noGrp="1"/>
          </p:cNvSpPr>
          <p:nvPr>
            <p:ph idx="1"/>
          </p:nvPr>
        </p:nvSpPr>
        <p:spPr>
          <a:xfrm>
            <a:off x="12870909" y="6162959"/>
            <a:ext cx="15326827" cy="30418415"/>
          </a:xfrm>
        </p:spPr>
        <p:txBody>
          <a:bodyPr/>
          <a:lstStyle>
            <a:lvl1pPr>
              <a:defRPr sz="10595"/>
            </a:lvl1pPr>
            <a:lvl2pPr>
              <a:defRPr sz="9271"/>
            </a:lvl2pPr>
            <a:lvl3pPr>
              <a:defRPr sz="7946"/>
            </a:lvl3pPr>
            <a:lvl4pPr>
              <a:defRPr sz="6622"/>
            </a:lvl4pPr>
            <a:lvl5pPr>
              <a:defRPr sz="6622"/>
            </a:lvl5pPr>
            <a:lvl6pPr>
              <a:defRPr sz="6622"/>
            </a:lvl6pPr>
            <a:lvl7pPr>
              <a:defRPr sz="6622"/>
            </a:lvl7pPr>
            <a:lvl8pPr>
              <a:defRPr sz="6622"/>
            </a:lvl8pPr>
            <a:lvl9pPr>
              <a:defRPr sz="6622"/>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en-US"/>
              <a:t>Edit Master text styles</a:t>
            </a:r>
          </a:p>
        </p:txBody>
      </p:sp>
      <p:sp>
        <p:nvSpPr>
          <p:cNvPr id="5" name="Date Placeholder 4"/>
          <p:cNvSpPr>
            <a:spLocks noGrp="1"/>
          </p:cNvSpPr>
          <p:nvPr>
            <p:ph type="dt" sz="half" idx="10"/>
          </p:nvPr>
        </p:nvSpPr>
        <p:spPr/>
        <p:txBody>
          <a:bodyPr/>
          <a:lstStyle/>
          <a:p>
            <a:fld id="{B018D998-6613-4C7B-A94E-098C7D8D85A8}" type="datetimeFigureOut">
              <a:rPr lang="fr-CH" smtClean="0"/>
              <a:t>21.09.2017</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14F53638-4A9A-4917-A074-5BCCEC53C2BC}" type="slidenum">
              <a:rPr lang="fr-CH" smtClean="0"/>
              <a:t>‹#›</a:t>
            </a:fld>
            <a:endParaRPr lang="fr-CH"/>
          </a:p>
        </p:txBody>
      </p:sp>
    </p:spTree>
    <p:extLst>
      <p:ext uri="{BB962C8B-B14F-4D97-AF65-F5344CB8AC3E}">
        <p14:creationId xmlns:p14="http://schemas.microsoft.com/office/powerpoint/2010/main" val="38905368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en-US"/>
              <a:t>Click to edit Master title style</a:t>
            </a:r>
            <a:endParaRPr lang="en-US" dirty="0"/>
          </a:p>
        </p:txBody>
      </p:sp>
      <p:sp>
        <p:nvSpPr>
          <p:cNvPr id="3" name="Picture Placeholder 2"/>
          <p:cNvSpPr>
            <a:spLocks noGrp="1" noChangeAspect="1"/>
          </p:cNvSpPr>
          <p:nvPr>
            <p:ph type="pic" idx="1"/>
          </p:nvPr>
        </p:nvSpPr>
        <p:spPr>
          <a:xfrm>
            <a:off x="12870909" y="6162959"/>
            <a:ext cx="15326827" cy="30418415"/>
          </a:xfrm>
        </p:spPr>
        <p:txBody>
          <a:bodyPr anchor="t"/>
          <a:lstStyle>
            <a:lvl1pPr marL="0" indent="0">
              <a:buNone/>
              <a:defRPr sz="10595"/>
            </a:lvl1pPr>
            <a:lvl2pPr marL="1513743" indent="0">
              <a:buNone/>
              <a:defRPr sz="9271"/>
            </a:lvl2pPr>
            <a:lvl3pPr marL="3027487" indent="0">
              <a:buNone/>
              <a:defRPr sz="7946"/>
            </a:lvl3pPr>
            <a:lvl4pPr marL="4541230" indent="0">
              <a:buNone/>
              <a:defRPr sz="6622"/>
            </a:lvl4pPr>
            <a:lvl5pPr marL="6054974" indent="0">
              <a:buNone/>
              <a:defRPr sz="6622"/>
            </a:lvl5pPr>
            <a:lvl6pPr marL="7568717" indent="0">
              <a:buNone/>
              <a:defRPr sz="6622"/>
            </a:lvl6pPr>
            <a:lvl7pPr marL="9082461" indent="0">
              <a:buNone/>
              <a:defRPr sz="6622"/>
            </a:lvl7pPr>
            <a:lvl8pPr marL="10596204" indent="0">
              <a:buNone/>
              <a:defRPr sz="6622"/>
            </a:lvl8pPr>
            <a:lvl9pPr marL="12109948" indent="0">
              <a:buNone/>
              <a:defRPr sz="6622"/>
            </a:lvl9pPr>
          </a:lstStyle>
          <a:p>
            <a:r>
              <a:rPr lang="en-US"/>
              <a:t>Click icon to add picture</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en-US"/>
              <a:t>Edit Master text styles</a:t>
            </a:r>
          </a:p>
        </p:txBody>
      </p:sp>
      <p:sp>
        <p:nvSpPr>
          <p:cNvPr id="5" name="Date Placeholder 4"/>
          <p:cNvSpPr>
            <a:spLocks noGrp="1"/>
          </p:cNvSpPr>
          <p:nvPr>
            <p:ph type="dt" sz="half" idx="10"/>
          </p:nvPr>
        </p:nvSpPr>
        <p:spPr/>
        <p:txBody>
          <a:bodyPr/>
          <a:lstStyle/>
          <a:p>
            <a:fld id="{B018D998-6613-4C7B-A94E-098C7D8D85A8}" type="datetimeFigureOut">
              <a:rPr lang="fr-CH" smtClean="0"/>
              <a:t>21.09.2017</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14F53638-4A9A-4917-A074-5BCCEC53C2BC}" type="slidenum">
              <a:rPr lang="fr-CH" smtClean="0"/>
              <a:t>‹#›</a:t>
            </a:fld>
            <a:endParaRPr lang="fr-CH"/>
          </a:p>
        </p:txBody>
      </p:sp>
    </p:spTree>
    <p:extLst>
      <p:ext uri="{BB962C8B-B14F-4D97-AF65-F5344CB8AC3E}">
        <p14:creationId xmlns:p14="http://schemas.microsoft.com/office/powerpoint/2010/main" val="2577680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2278913"/>
            <a:ext cx="26112371" cy="82734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081421" y="11394520"/>
            <a:ext cx="26112371" cy="2715859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081421" y="39672756"/>
            <a:ext cx="6811923" cy="2278904"/>
          </a:xfrm>
          <a:prstGeom prst="rect">
            <a:avLst/>
          </a:prstGeom>
        </p:spPr>
        <p:txBody>
          <a:bodyPr vert="horz" lIns="91440" tIns="45720" rIns="91440" bIns="45720" rtlCol="0" anchor="ctr"/>
          <a:lstStyle>
            <a:lvl1pPr algn="l">
              <a:defRPr sz="3973">
                <a:solidFill>
                  <a:schemeClr val="tx1">
                    <a:tint val="75000"/>
                  </a:schemeClr>
                </a:solidFill>
              </a:defRPr>
            </a:lvl1pPr>
          </a:lstStyle>
          <a:p>
            <a:fld id="{B018D998-6613-4C7B-A94E-098C7D8D85A8}" type="datetimeFigureOut">
              <a:rPr lang="fr-CH" smtClean="0"/>
              <a:t>21.09.2017</a:t>
            </a:fld>
            <a:endParaRPr lang="fr-CH"/>
          </a:p>
        </p:txBody>
      </p:sp>
      <p:sp>
        <p:nvSpPr>
          <p:cNvPr id="5" name="Footer Placeholder 4"/>
          <p:cNvSpPr>
            <a:spLocks noGrp="1"/>
          </p:cNvSpPr>
          <p:nvPr>
            <p:ph type="ftr" sz="quarter" idx="3"/>
          </p:nvPr>
        </p:nvSpPr>
        <p:spPr>
          <a:xfrm>
            <a:off x="10028665" y="39672756"/>
            <a:ext cx="10217884" cy="2278904"/>
          </a:xfrm>
          <a:prstGeom prst="rect">
            <a:avLst/>
          </a:prstGeom>
        </p:spPr>
        <p:txBody>
          <a:bodyPr vert="horz" lIns="91440" tIns="45720" rIns="91440" bIns="45720" rtlCol="0" anchor="ctr"/>
          <a:lstStyle>
            <a:lvl1pPr algn="ctr">
              <a:defRPr sz="3973">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21381869" y="39672756"/>
            <a:ext cx="6811923" cy="2278904"/>
          </a:xfrm>
          <a:prstGeom prst="rect">
            <a:avLst/>
          </a:prstGeom>
        </p:spPr>
        <p:txBody>
          <a:bodyPr vert="horz" lIns="91440" tIns="45720" rIns="91440" bIns="45720" rtlCol="0" anchor="ctr"/>
          <a:lstStyle>
            <a:lvl1pPr algn="r">
              <a:defRPr sz="3973">
                <a:solidFill>
                  <a:schemeClr val="tx1">
                    <a:tint val="75000"/>
                  </a:schemeClr>
                </a:solidFill>
              </a:defRPr>
            </a:lvl1pPr>
          </a:lstStyle>
          <a:p>
            <a:fld id="{14F53638-4A9A-4917-A074-5BCCEC53C2BC}" type="slidenum">
              <a:rPr lang="fr-CH" smtClean="0"/>
              <a:t>‹#›</a:t>
            </a:fld>
            <a:endParaRPr lang="fr-CH"/>
          </a:p>
        </p:txBody>
      </p:sp>
    </p:spTree>
    <p:extLst>
      <p:ext uri="{BB962C8B-B14F-4D97-AF65-F5344CB8AC3E}">
        <p14:creationId xmlns:p14="http://schemas.microsoft.com/office/powerpoint/2010/main" val="208093580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027487" rtl="0" eaLnBrk="1" latinLnBrk="0" hangingPunct="1">
        <a:lnSpc>
          <a:spcPct val="90000"/>
        </a:lnSpc>
        <a:spcBef>
          <a:spcPct val="0"/>
        </a:spcBef>
        <a:buNone/>
        <a:defRPr sz="14568" kern="1200">
          <a:solidFill>
            <a:schemeClr val="tx1"/>
          </a:solidFill>
          <a:latin typeface="+mj-lt"/>
          <a:ea typeface="+mj-ea"/>
          <a:cs typeface="+mj-cs"/>
        </a:defRPr>
      </a:lvl1pPr>
    </p:titleStyle>
    <p:body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p:bodyStyle>
    <p:otherStyle>
      <a:defPPr>
        <a:defRPr lang="en-US"/>
      </a:defPPr>
      <a:lvl1pPr marL="0" algn="l" defTabSz="3027487" rtl="0" eaLnBrk="1" latinLnBrk="0" hangingPunct="1">
        <a:defRPr sz="5960" kern="1200">
          <a:solidFill>
            <a:schemeClr val="tx1"/>
          </a:solidFill>
          <a:latin typeface="+mn-lt"/>
          <a:ea typeface="+mn-ea"/>
          <a:cs typeface="+mn-cs"/>
        </a:defRPr>
      </a:lvl1pPr>
      <a:lvl2pPr marL="1513743" algn="l" defTabSz="3027487" rtl="0" eaLnBrk="1" latinLnBrk="0" hangingPunct="1">
        <a:defRPr sz="5960" kern="1200">
          <a:solidFill>
            <a:schemeClr val="tx1"/>
          </a:solidFill>
          <a:latin typeface="+mn-lt"/>
          <a:ea typeface="+mn-ea"/>
          <a:cs typeface="+mn-cs"/>
        </a:defRPr>
      </a:lvl2pPr>
      <a:lvl3pPr marL="3027487" algn="l" defTabSz="3027487" rtl="0" eaLnBrk="1" latinLnBrk="0" hangingPunct="1">
        <a:defRPr sz="5960" kern="1200">
          <a:solidFill>
            <a:schemeClr val="tx1"/>
          </a:solidFill>
          <a:latin typeface="+mn-lt"/>
          <a:ea typeface="+mn-ea"/>
          <a:cs typeface="+mn-cs"/>
        </a:defRPr>
      </a:lvl3pPr>
      <a:lvl4pPr marL="4541230" algn="l" defTabSz="3027487" rtl="0" eaLnBrk="1" latinLnBrk="0" hangingPunct="1">
        <a:defRPr sz="5960" kern="1200">
          <a:solidFill>
            <a:schemeClr val="tx1"/>
          </a:solidFill>
          <a:latin typeface="+mn-lt"/>
          <a:ea typeface="+mn-ea"/>
          <a:cs typeface="+mn-cs"/>
        </a:defRPr>
      </a:lvl4pPr>
      <a:lvl5pPr marL="6054974" algn="l" defTabSz="3027487" rtl="0" eaLnBrk="1" latinLnBrk="0" hangingPunct="1">
        <a:defRPr sz="5960" kern="1200">
          <a:solidFill>
            <a:schemeClr val="tx1"/>
          </a:solidFill>
          <a:latin typeface="+mn-lt"/>
          <a:ea typeface="+mn-ea"/>
          <a:cs typeface="+mn-cs"/>
        </a:defRPr>
      </a:lvl5pPr>
      <a:lvl6pPr marL="7568717" algn="l" defTabSz="3027487" rtl="0" eaLnBrk="1" latinLnBrk="0" hangingPunct="1">
        <a:defRPr sz="5960" kern="1200">
          <a:solidFill>
            <a:schemeClr val="tx1"/>
          </a:solidFill>
          <a:latin typeface="+mn-lt"/>
          <a:ea typeface="+mn-ea"/>
          <a:cs typeface="+mn-cs"/>
        </a:defRPr>
      </a:lvl6pPr>
      <a:lvl7pPr marL="9082461" algn="l" defTabSz="3027487" rtl="0" eaLnBrk="1" latinLnBrk="0" hangingPunct="1">
        <a:defRPr sz="5960" kern="1200">
          <a:solidFill>
            <a:schemeClr val="tx1"/>
          </a:solidFill>
          <a:latin typeface="+mn-lt"/>
          <a:ea typeface="+mn-ea"/>
          <a:cs typeface="+mn-cs"/>
        </a:defRPr>
      </a:lvl7pPr>
      <a:lvl8pPr marL="10596204" algn="l" defTabSz="3027487" rtl="0" eaLnBrk="1" latinLnBrk="0" hangingPunct="1">
        <a:defRPr sz="5960" kern="1200">
          <a:solidFill>
            <a:schemeClr val="tx1"/>
          </a:solidFill>
          <a:latin typeface="+mn-lt"/>
          <a:ea typeface="+mn-ea"/>
          <a:cs typeface="+mn-cs"/>
        </a:defRPr>
      </a:lvl8pPr>
      <a:lvl9pPr marL="12109948" algn="l" defTabSz="3027487" rtl="0" eaLnBrk="1" latinLnBrk="0" hangingPunct="1">
        <a:defRPr sz="59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20" Type="http://schemas.openxmlformats.org/officeDocument/2006/relationships/image" Target="../media/image18.jpg"/><Relationship Id="rId1" Type="http://schemas.openxmlformats.org/officeDocument/2006/relationships/slideLayout" Target="../slideLayouts/slideLayout9.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19" Type="http://schemas.openxmlformats.org/officeDocument/2006/relationships/image" Target="../media/image17.jp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7000"/>
            <a:lum/>
          </a:blip>
          <a:srcRect/>
          <a:stretch>
            <a:fillRect/>
          </a:stretch>
        </a:blipFill>
        <a:effectLst/>
      </p:bgPr>
    </p:bg>
    <p:spTree>
      <p:nvGrpSpPr>
        <p:cNvPr id="1" name=""/>
        <p:cNvGrpSpPr/>
        <p:nvPr/>
      </p:nvGrpSpPr>
      <p:grpSpPr>
        <a:xfrm>
          <a:off x="0" y="0"/>
          <a:ext cx="0" cy="0"/>
          <a:chOff x="0" y="0"/>
          <a:chExt cx="0" cy="0"/>
        </a:xfrm>
      </p:grpSpPr>
      <p:sp>
        <p:nvSpPr>
          <p:cNvPr id="95" name="Rectangle 94">
            <a:extLst>
              <a:ext uri="{FF2B5EF4-FFF2-40B4-BE49-F238E27FC236}">
                <a16:creationId xmlns:a16="http://schemas.microsoft.com/office/drawing/2014/main" id="{D8A2D6B4-450E-4489-893D-A7450AD5916F}"/>
              </a:ext>
            </a:extLst>
          </p:cNvPr>
          <p:cNvSpPr/>
          <p:nvPr/>
        </p:nvSpPr>
        <p:spPr>
          <a:xfrm>
            <a:off x="15707279" y="40021484"/>
            <a:ext cx="6270383" cy="149926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6" name="Rectangle 175">
            <a:extLst>
              <a:ext uri="{FF2B5EF4-FFF2-40B4-BE49-F238E27FC236}">
                <a16:creationId xmlns:a16="http://schemas.microsoft.com/office/drawing/2014/main" id="{D8A2D6B4-450E-4489-893D-A7450AD5916F}"/>
              </a:ext>
            </a:extLst>
          </p:cNvPr>
          <p:cNvSpPr/>
          <p:nvPr/>
        </p:nvSpPr>
        <p:spPr>
          <a:xfrm>
            <a:off x="1417860" y="35531506"/>
            <a:ext cx="27417555" cy="393427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5" name="Rectangle 174">
            <a:extLst>
              <a:ext uri="{FF2B5EF4-FFF2-40B4-BE49-F238E27FC236}">
                <a16:creationId xmlns:a16="http://schemas.microsoft.com/office/drawing/2014/main" id="{D8A2D6B4-450E-4489-893D-A7450AD5916F}"/>
              </a:ext>
            </a:extLst>
          </p:cNvPr>
          <p:cNvSpPr/>
          <p:nvPr/>
        </p:nvSpPr>
        <p:spPr>
          <a:xfrm>
            <a:off x="1457624" y="12669265"/>
            <a:ext cx="27377791" cy="2230653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9" name="Rectangle 68">
            <a:extLst>
              <a:ext uri="{FF2B5EF4-FFF2-40B4-BE49-F238E27FC236}">
                <a16:creationId xmlns:a16="http://schemas.microsoft.com/office/drawing/2014/main" id="{D8A2D6B4-450E-4489-893D-A7450AD5916F}"/>
              </a:ext>
            </a:extLst>
          </p:cNvPr>
          <p:cNvSpPr/>
          <p:nvPr/>
        </p:nvSpPr>
        <p:spPr>
          <a:xfrm>
            <a:off x="1457624" y="8297633"/>
            <a:ext cx="27377791" cy="381592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extBox 1">
            <a:extLst>
              <a:ext uri="{FF2B5EF4-FFF2-40B4-BE49-F238E27FC236}">
                <a16:creationId xmlns:a16="http://schemas.microsoft.com/office/drawing/2014/main" id="{6147DDFB-2D07-4800-9967-E5F9351E1630}"/>
              </a:ext>
            </a:extLst>
          </p:cNvPr>
          <p:cNvSpPr txBox="1"/>
          <p:nvPr/>
        </p:nvSpPr>
        <p:spPr>
          <a:xfrm>
            <a:off x="1457625" y="3241462"/>
            <a:ext cx="27377791" cy="4571573"/>
          </a:xfrm>
          <a:prstGeom prst="rect">
            <a:avLst/>
          </a:prstGeom>
          <a:solidFill>
            <a:schemeClr val="bg1"/>
          </a:solidFill>
          <a:ln>
            <a:solidFill>
              <a:schemeClr val="tx1"/>
            </a:solidFill>
          </a:ln>
        </p:spPr>
        <p:txBody>
          <a:bodyPr wrap="square" lIns="180000" tIns="180000" rIns="180000" bIns="180000" rtlCol="0">
            <a:spAutoFit/>
          </a:bodyPr>
          <a:lstStyle/>
          <a:p>
            <a:pPr algn="ctr"/>
            <a:r>
              <a:rPr lang="en-GB" sz="9000" dirty="0"/>
              <a:t>Printing wax to create scaffolds for </a:t>
            </a:r>
            <a:endParaRPr lang="en-GB" sz="9000" dirty="0" smtClean="0"/>
          </a:p>
          <a:p>
            <a:pPr algn="ctr"/>
            <a:r>
              <a:rPr lang="en-GB" sz="9000" dirty="0" smtClean="0"/>
              <a:t>tissue </a:t>
            </a:r>
            <a:r>
              <a:rPr lang="en-GB" sz="9000" dirty="0"/>
              <a:t>engineering applications</a:t>
            </a:r>
          </a:p>
          <a:p>
            <a:pPr algn="ctr"/>
            <a:r>
              <a:rPr lang="en-GB" sz="5400" dirty="0"/>
              <a:t> Christopher Tse</a:t>
            </a:r>
            <a:r>
              <a:rPr lang="en-GB" sz="5400" baseline="30000" dirty="0"/>
              <a:t>1,2) </a:t>
            </a:r>
            <a:r>
              <a:rPr lang="en-GB" sz="5400" dirty="0"/>
              <a:t>, Patrick Smith</a:t>
            </a:r>
            <a:r>
              <a:rPr lang="en-GB" sz="5400" baseline="30000" dirty="0"/>
              <a:t>1)</a:t>
            </a:r>
            <a:r>
              <a:rPr lang="en-GB" sz="5400" dirty="0"/>
              <a:t>, Jürgen Brugger</a:t>
            </a:r>
            <a:r>
              <a:rPr lang="en-GB" sz="5400" baseline="30000" dirty="0"/>
              <a:t>2) </a:t>
            </a:r>
            <a:endParaRPr lang="en-GB" sz="5400" dirty="0"/>
          </a:p>
          <a:p>
            <a:r>
              <a:rPr lang="en-GB" sz="3000" dirty="0"/>
              <a:t>			1) Laboratory of Applied Inkjet Printing, University of Sheffield, UK 								2) 		Laboratory of Integrated Systems, EPFL, Switzerland</a:t>
            </a:r>
          </a:p>
        </p:txBody>
      </p:sp>
      <p:grpSp>
        <p:nvGrpSpPr>
          <p:cNvPr id="11" name="Group 10">
            <a:extLst>
              <a:ext uri="{FF2B5EF4-FFF2-40B4-BE49-F238E27FC236}">
                <a16:creationId xmlns:a16="http://schemas.microsoft.com/office/drawing/2014/main" id="{778CAD96-D394-4F8C-8C6A-04AEAE719A3E}"/>
              </a:ext>
            </a:extLst>
          </p:cNvPr>
          <p:cNvGrpSpPr/>
          <p:nvPr/>
        </p:nvGrpSpPr>
        <p:grpSpPr>
          <a:xfrm>
            <a:off x="24335765" y="521910"/>
            <a:ext cx="4499651" cy="2159997"/>
            <a:chOff x="24497593" y="521910"/>
            <a:chExt cx="4499651" cy="2159997"/>
          </a:xfrm>
        </p:grpSpPr>
        <p:sp>
          <p:nvSpPr>
            <p:cNvPr id="3" name="Rectangle 2">
              <a:extLst>
                <a:ext uri="{FF2B5EF4-FFF2-40B4-BE49-F238E27FC236}">
                  <a16:creationId xmlns:a16="http://schemas.microsoft.com/office/drawing/2014/main" id="{8DD4AB0F-D9C2-44F9-A9C6-7188BF428002}"/>
                </a:ext>
              </a:extLst>
            </p:cNvPr>
            <p:cNvSpPr/>
            <p:nvPr/>
          </p:nvSpPr>
          <p:spPr>
            <a:xfrm>
              <a:off x="24497593" y="521910"/>
              <a:ext cx="4499651" cy="215999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image1.png" descr="Logo EPFL noir.png">
              <a:extLst>
                <a:ext uri="{FF2B5EF4-FFF2-40B4-BE49-F238E27FC236}">
                  <a16:creationId xmlns:a16="http://schemas.microsoft.com/office/drawing/2014/main" id="{51D2C69D-CBAA-46E5-8813-D4356DD32271}"/>
                </a:ext>
              </a:extLst>
            </p:cNvPr>
            <p:cNvPicPr>
              <a:picLocks noChangeAspect="1"/>
            </p:cNvPicPr>
            <p:nvPr/>
          </p:nvPicPr>
          <p:blipFill>
            <a:blip r:embed="rId4">
              <a:extLst/>
            </a:blip>
            <a:stretch>
              <a:fillRect/>
            </a:stretch>
          </p:blipFill>
          <p:spPr>
            <a:xfrm>
              <a:off x="24689512" y="667783"/>
              <a:ext cx="4164041" cy="1816739"/>
            </a:xfrm>
            <a:prstGeom prst="rect">
              <a:avLst/>
            </a:prstGeom>
            <a:ln w="12700">
              <a:solidFill>
                <a:schemeClr val="bg1"/>
              </a:solidFill>
              <a:miter lim="400000"/>
            </a:ln>
          </p:spPr>
        </p:pic>
      </p:grpSp>
      <p:grpSp>
        <p:nvGrpSpPr>
          <p:cNvPr id="13" name="Group 12">
            <a:extLst>
              <a:ext uri="{FF2B5EF4-FFF2-40B4-BE49-F238E27FC236}">
                <a16:creationId xmlns:a16="http://schemas.microsoft.com/office/drawing/2014/main" id="{3904402E-B311-41F4-BADB-C6A255CF36C8}"/>
              </a:ext>
            </a:extLst>
          </p:cNvPr>
          <p:cNvGrpSpPr/>
          <p:nvPr/>
        </p:nvGrpSpPr>
        <p:grpSpPr>
          <a:xfrm>
            <a:off x="18737601" y="521910"/>
            <a:ext cx="5039993" cy="2159997"/>
            <a:chOff x="2177624" y="9161898"/>
            <a:chExt cx="7919989" cy="3599995"/>
          </a:xfrm>
        </p:grpSpPr>
        <p:sp>
          <p:nvSpPr>
            <p:cNvPr id="12" name="Rectangle 11">
              <a:extLst>
                <a:ext uri="{FF2B5EF4-FFF2-40B4-BE49-F238E27FC236}">
                  <a16:creationId xmlns:a16="http://schemas.microsoft.com/office/drawing/2014/main" id="{3FB51EC8-321E-4481-91F2-246088D62CB3}"/>
                </a:ext>
              </a:extLst>
            </p:cNvPr>
            <p:cNvSpPr/>
            <p:nvPr/>
          </p:nvSpPr>
          <p:spPr>
            <a:xfrm>
              <a:off x="2177624" y="9161898"/>
              <a:ext cx="7919989" cy="359999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124" name="Picture 4" descr="http://remarkable.group.shef.ac.uk/wp-content/uploads/2016/02/TuosLogo.png">
              <a:extLst>
                <a:ext uri="{FF2B5EF4-FFF2-40B4-BE49-F238E27FC236}">
                  <a16:creationId xmlns:a16="http://schemas.microsoft.com/office/drawing/2014/main" id="{F60C1DCB-092B-4090-B031-372689165A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5193" y="9326021"/>
              <a:ext cx="7575976" cy="3264001"/>
            </a:xfrm>
            <a:prstGeom prst="rect">
              <a:avLst/>
            </a:prstGeom>
            <a:noFill/>
            <a:extLst>
              <a:ext uri="{909E8E84-426E-40DD-AFC4-6F175D3DCCD1}">
                <a14:hiddenFill xmlns:a14="http://schemas.microsoft.com/office/drawing/2010/main">
                  <a:solidFill>
                    <a:srgbClr val="FFFFFF"/>
                  </a:solidFill>
                </a14:hiddenFill>
              </a:ext>
            </a:extLst>
          </p:spPr>
        </p:pic>
      </p:grpSp>
      <p:sp>
        <p:nvSpPr>
          <p:cNvPr id="5" name="TextBox 4">
            <a:extLst>
              <a:ext uri="{FF2B5EF4-FFF2-40B4-BE49-F238E27FC236}">
                <a16:creationId xmlns:a16="http://schemas.microsoft.com/office/drawing/2014/main" id="{CCDDC241-39FA-452D-B23B-CFF11CE90155}"/>
              </a:ext>
            </a:extLst>
          </p:cNvPr>
          <p:cNvSpPr txBox="1"/>
          <p:nvPr/>
        </p:nvSpPr>
        <p:spPr>
          <a:xfrm>
            <a:off x="1842315" y="8416486"/>
            <a:ext cx="24917437" cy="3385542"/>
          </a:xfrm>
          <a:prstGeom prst="rect">
            <a:avLst/>
          </a:prstGeom>
          <a:noFill/>
          <a:ln>
            <a:noFill/>
          </a:ln>
        </p:spPr>
        <p:txBody>
          <a:bodyPr wrap="square" rtlCol="0">
            <a:spAutoFit/>
          </a:bodyPr>
          <a:lstStyle/>
          <a:p>
            <a:r>
              <a:rPr lang="en-GB" sz="5400" dirty="0"/>
              <a:t>Abstract</a:t>
            </a:r>
          </a:p>
          <a:p>
            <a:pPr algn="just"/>
            <a:r>
              <a:rPr lang="en-GB" sz="3200" dirty="0" smtClean="0"/>
              <a:t>In </a:t>
            </a:r>
            <a:r>
              <a:rPr lang="en-GB" sz="3200" dirty="0"/>
              <a:t>a space of 2–3 hours, the desired pattern could be created with computer assisted design, printed and have cells seeded onto the scaffold, which could reduce the cycle time of prototyping micropattern designs. Human dermal fibroblasts and RN22 Schwann cells were seen to proliferate within the fabricated patterns and survive for more than 7 days. Additionally, the wax constructs could be readily removed from the substrate at any stage after cell seeding with the cells continuing to proliferate. Thus, we report on a simple but novel approach for the controlled physical positioning of live cells by wax inkjet </a:t>
            </a:r>
            <a:r>
              <a:rPr lang="en-GB" sz="3200" dirty="0" smtClean="0"/>
              <a:t>printing, suitable for cell proliferation </a:t>
            </a:r>
            <a:r>
              <a:rPr lang="en-GB" sz="3200" dirty="0" smtClean="0"/>
              <a:t>studies</a:t>
            </a:r>
            <a:r>
              <a:rPr lang="fr-CH" sz="3200" baseline="30000"/>
              <a:t> </a:t>
            </a:r>
            <a:r>
              <a:rPr lang="fr-CH" sz="3200" baseline="30000" smtClean="0"/>
              <a:t>1</a:t>
            </a:r>
            <a:endParaRPr lang="en-GB" sz="4000"/>
          </a:p>
        </p:txBody>
      </p:sp>
      <p:sp>
        <p:nvSpPr>
          <p:cNvPr id="4" name="Rectangle 3"/>
          <p:cNvSpPr/>
          <p:nvPr/>
        </p:nvSpPr>
        <p:spPr>
          <a:xfrm>
            <a:off x="1854692" y="14008707"/>
            <a:ext cx="13069795" cy="1077218"/>
          </a:xfrm>
          <a:prstGeom prst="rect">
            <a:avLst/>
          </a:prstGeom>
        </p:spPr>
        <p:txBody>
          <a:bodyPr wrap="square">
            <a:spAutoFit/>
          </a:bodyPr>
          <a:lstStyle/>
          <a:p>
            <a:pPr marL="514350" indent="-514350" algn="just">
              <a:buAutoNum type="arabicParenR"/>
            </a:pPr>
            <a:r>
              <a:rPr lang="en-GB" sz="3200" dirty="0"/>
              <a:t>Using a Jetlab 4 printer with a heated reservoir of 70°C, wax was printed onto a glass substrate with the user’s </a:t>
            </a:r>
            <a:r>
              <a:rPr lang="en-GB" sz="3200" dirty="0" smtClean="0"/>
              <a:t>design</a:t>
            </a:r>
            <a:endParaRPr lang="en-GB" sz="3200" dirty="0"/>
          </a:p>
        </p:txBody>
      </p:sp>
      <p:pic>
        <p:nvPicPr>
          <p:cNvPr id="104" name="Picture 304">
            <a:extLst>
              <a:ext uri="{FF2B5EF4-FFF2-40B4-BE49-F238E27FC236}">
                <a16:creationId xmlns:a16="http://schemas.microsoft.com/office/drawing/2014/main" id="{A8EC0058-E409-4531-A77A-ABE157CCA19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15445" y="17415306"/>
            <a:ext cx="6372117" cy="4466833"/>
          </a:xfrm>
          <a:prstGeom prst="rect">
            <a:avLst/>
          </a:prstGeom>
          <a:noFill/>
          <a:extLst>
            <a:ext uri="{909E8E84-426E-40DD-AFC4-6F175D3DCCD1}">
              <a14:hiddenFill xmlns:a14="http://schemas.microsoft.com/office/drawing/2010/main">
                <a:solidFill>
                  <a:srgbClr val="FFFFFF"/>
                </a:solidFill>
              </a14:hiddenFill>
            </a:ext>
          </a:extLst>
        </p:spPr>
      </p:pic>
      <p:pic>
        <p:nvPicPr>
          <p:cNvPr id="110" name="Picture 3076" descr="eee">
            <a:extLst>
              <a:ext uri="{FF2B5EF4-FFF2-40B4-BE49-F238E27FC236}">
                <a16:creationId xmlns:a16="http://schemas.microsoft.com/office/drawing/2014/main" id="{8590F499-E9E4-4D9A-BC03-C5BA10F917B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34772" y="17403601"/>
            <a:ext cx="2827338" cy="6743700"/>
          </a:xfrm>
          <a:prstGeom prst="rect">
            <a:avLst/>
          </a:prstGeom>
          <a:noFill/>
          <a:extLst>
            <a:ext uri="{909E8E84-426E-40DD-AFC4-6F175D3DCCD1}">
              <a14:hiddenFill xmlns:a14="http://schemas.microsoft.com/office/drawing/2010/main">
                <a:solidFill>
                  <a:srgbClr val="FFFFFF"/>
                </a:solidFill>
              </a14:hiddenFill>
            </a:ext>
          </a:extLst>
        </p:spPr>
      </p:pic>
      <p:pic>
        <p:nvPicPr>
          <p:cNvPr id="114" name="Picture 113">
            <a:extLst>
              <a:ext uri="{FF2B5EF4-FFF2-40B4-BE49-F238E27FC236}">
                <a16:creationId xmlns:a16="http://schemas.microsoft.com/office/drawing/2014/main" id="{B340194D-093D-41C8-A045-48FEB4BE84CC}"/>
              </a:ext>
            </a:extLst>
          </p:cNvPr>
          <p:cNvPicPr>
            <a:picLocks noChangeAspect="1"/>
          </p:cNvPicPr>
          <p:nvPr/>
        </p:nvPicPr>
        <p:blipFill>
          <a:blip r:embed="rId8"/>
          <a:stretch>
            <a:fillRect/>
          </a:stretch>
        </p:blipFill>
        <p:spPr>
          <a:xfrm>
            <a:off x="5715204" y="15372669"/>
            <a:ext cx="4686300" cy="1419225"/>
          </a:xfrm>
          <a:prstGeom prst="rect">
            <a:avLst/>
          </a:prstGeom>
          <a:ln>
            <a:solidFill>
              <a:schemeClr val="tx1"/>
            </a:solidFill>
          </a:ln>
        </p:spPr>
      </p:pic>
      <p:sp>
        <p:nvSpPr>
          <p:cNvPr id="118" name="TextBox 117">
            <a:extLst>
              <a:ext uri="{FF2B5EF4-FFF2-40B4-BE49-F238E27FC236}">
                <a16:creationId xmlns:a16="http://schemas.microsoft.com/office/drawing/2014/main" id="{C1626FA1-2378-470F-BAAF-707204193D8A}"/>
              </a:ext>
            </a:extLst>
          </p:cNvPr>
          <p:cNvSpPr txBox="1"/>
          <p:nvPr/>
        </p:nvSpPr>
        <p:spPr>
          <a:xfrm>
            <a:off x="7099461" y="22126688"/>
            <a:ext cx="6488101" cy="2308324"/>
          </a:xfrm>
          <a:prstGeom prst="rect">
            <a:avLst/>
          </a:prstGeom>
          <a:noFill/>
        </p:spPr>
        <p:txBody>
          <a:bodyPr wrap="square" rtlCol="0">
            <a:spAutoFit/>
          </a:bodyPr>
          <a:lstStyle/>
          <a:p>
            <a:pPr algn="just"/>
            <a:r>
              <a:rPr lang="en-GB" altLang="en-US" sz="2400" dirty="0" bmk="_Toc448228948">
                <a:ea typeface="Calibri" panose="020F0502020204030204" pitchFamily="34" charset="0"/>
                <a:cs typeface="Times New Roman" panose="02020603050405020304" pitchFamily="18" charset="0"/>
              </a:rPr>
              <a:t>a –c) Light microscope images of printed wax designs, </a:t>
            </a:r>
            <a:r>
              <a:rPr lang="en-GB" altLang="en-US" sz="2400" dirty="0" smtClean="0" bmk="_Toc448228948">
                <a:ea typeface="Calibri" panose="020F0502020204030204" pitchFamily="34" charset="0"/>
                <a:cs typeface="Times New Roman" panose="02020603050405020304" pitchFamily="18" charset="0"/>
              </a:rPr>
              <a:t>with </a:t>
            </a:r>
            <a:r>
              <a:rPr lang="en-GB" altLang="en-US" sz="2400" dirty="0" bmk="_Toc448228948">
                <a:ea typeface="Calibri" panose="020F0502020204030204" pitchFamily="34" charset="0"/>
                <a:cs typeface="Times New Roman" panose="02020603050405020304" pitchFamily="18" charset="0"/>
              </a:rPr>
              <a:t>magnified images shown in the small frame. Scale bar = 200 µm; </a:t>
            </a:r>
            <a:r>
              <a:rPr lang="en-GB" sz="2400" dirty="0"/>
              <a:t>d) Light microscope image of circuit design created with wax (Scale bar = 10mm) with expanded images to show resolution of the print (Scale bar = 200 </a:t>
            </a:r>
            <a:r>
              <a:rPr lang="en-GB" altLang="en-US" sz="2400" dirty="0" smtClean="0" bmk="_Toc448228948">
                <a:ea typeface="Calibri" panose="020F0502020204030204" pitchFamily="34" charset="0"/>
                <a:cs typeface="Times New Roman" panose="02020603050405020304" pitchFamily="18" charset="0"/>
              </a:rPr>
              <a:t>µm) </a:t>
            </a:r>
            <a:r>
              <a:rPr lang="fr-CH" sz="2400" baseline="30000" dirty="0" smtClean="0"/>
              <a:t>2</a:t>
            </a:r>
            <a:endParaRPr lang="en-GB" sz="2400" dirty="0"/>
          </a:p>
        </p:txBody>
      </p:sp>
      <p:sp>
        <p:nvSpPr>
          <p:cNvPr id="120" name="Text Box 25">
            <a:extLst>
              <a:ext uri="{FF2B5EF4-FFF2-40B4-BE49-F238E27FC236}">
                <a16:creationId xmlns:a16="http://schemas.microsoft.com/office/drawing/2014/main" id="{3D4A87CC-34F5-4DA1-A111-316A5953C2D1}"/>
              </a:ext>
            </a:extLst>
          </p:cNvPr>
          <p:cNvSpPr txBox="1">
            <a:spLocks noChangeArrowheads="1"/>
          </p:cNvSpPr>
          <p:nvPr/>
        </p:nvSpPr>
        <p:spPr bwMode="auto">
          <a:xfrm>
            <a:off x="4005421" y="17496396"/>
            <a:ext cx="521469" cy="50958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400" dirty="0">
                <a:latin typeface="Calibri" panose="020F0502020204030204" pitchFamily="34" charset="0"/>
                <a:ea typeface="Calibri" panose="020F0502020204030204" pitchFamily="34" charset="0"/>
                <a:cs typeface="Times New Roman" panose="02020603050405020304" pitchFamily="18" charset="0"/>
              </a:rPr>
              <a:t>a</a:t>
            </a:r>
            <a:r>
              <a:rPr kumimoji="0" lang="en-US" altLang="en-US"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124" name="Text Box 25">
            <a:extLst>
              <a:ext uri="{FF2B5EF4-FFF2-40B4-BE49-F238E27FC236}">
                <a16:creationId xmlns:a16="http://schemas.microsoft.com/office/drawing/2014/main" id="{BFCEB19E-FC9A-4998-A0C0-637AFBF56C45}"/>
              </a:ext>
            </a:extLst>
          </p:cNvPr>
          <p:cNvSpPr txBox="1">
            <a:spLocks noChangeArrowheads="1"/>
          </p:cNvSpPr>
          <p:nvPr/>
        </p:nvSpPr>
        <p:spPr bwMode="auto">
          <a:xfrm>
            <a:off x="4027431" y="19752443"/>
            <a:ext cx="521469" cy="50958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125" name="Text Box 25">
            <a:extLst>
              <a:ext uri="{FF2B5EF4-FFF2-40B4-BE49-F238E27FC236}">
                <a16:creationId xmlns:a16="http://schemas.microsoft.com/office/drawing/2014/main" id="{5CD60E76-660F-4FD6-9C04-C914F42E7CC6}"/>
              </a:ext>
            </a:extLst>
          </p:cNvPr>
          <p:cNvSpPr txBox="1">
            <a:spLocks noChangeArrowheads="1"/>
          </p:cNvSpPr>
          <p:nvPr/>
        </p:nvSpPr>
        <p:spPr bwMode="auto">
          <a:xfrm>
            <a:off x="4005421" y="21998566"/>
            <a:ext cx="521469" cy="50958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126" name="Text Box 25">
            <a:extLst>
              <a:ext uri="{FF2B5EF4-FFF2-40B4-BE49-F238E27FC236}">
                <a16:creationId xmlns:a16="http://schemas.microsoft.com/office/drawing/2014/main" id="{7BB9079C-BD64-47CC-8436-74F207E28225}"/>
              </a:ext>
            </a:extLst>
          </p:cNvPr>
          <p:cNvSpPr txBox="1">
            <a:spLocks noChangeArrowheads="1"/>
          </p:cNvSpPr>
          <p:nvPr/>
        </p:nvSpPr>
        <p:spPr bwMode="auto">
          <a:xfrm>
            <a:off x="7327541" y="17518828"/>
            <a:ext cx="521469" cy="50958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127" name="TextBox 126">
            <a:extLst>
              <a:ext uri="{FF2B5EF4-FFF2-40B4-BE49-F238E27FC236}">
                <a16:creationId xmlns:a16="http://schemas.microsoft.com/office/drawing/2014/main" id="{F444F792-B617-4D5F-ACF4-66408160E3D7}"/>
              </a:ext>
            </a:extLst>
          </p:cNvPr>
          <p:cNvSpPr txBox="1"/>
          <p:nvPr/>
        </p:nvSpPr>
        <p:spPr>
          <a:xfrm>
            <a:off x="8425547" y="15356303"/>
            <a:ext cx="1732288" cy="830997"/>
          </a:xfrm>
          <a:prstGeom prst="rect">
            <a:avLst/>
          </a:prstGeom>
          <a:noFill/>
        </p:spPr>
        <p:txBody>
          <a:bodyPr wrap="square" rtlCol="0">
            <a:spAutoFit/>
          </a:bodyPr>
          <a:lstStyle/>
          <a:p>
            <a:r>
              <a:rPr lang="en-GB" sz="2400" dirty="0"/>
              <a:t>Inkjet printed wax</a:t>
            </a:r>
          </a:p>
        </p:txBody>
      </p:sp>
      <p:sp>
        <p:nvSpPr>
          <p:cNvPr id="128" name="TextBox 127">
            <a:extLst>
              <a:ext uri="{FF2B5EF4-FFF2-40B4-BE49-F238E27FC236}">
                <a16:creationId xmlns:a16="http://schemas.microsoft.com/office/drawing/2014/main" id="{105A3126-1FC1-4178-AC21-D76A7EDD5E1C}"/>
              </a:ext>
            </a:extLst>
          </p:cNvPr>
          <p:cNvSpPr txBox="1"/>
          <p:nvPr/>
        </p:nvSpPr>
        <p:spPr>
          <a:xfrm>
            <a:off x="8404940" y="16244890"/>
            <a:ext cx="1366271" cy="461665"/>
          </a:xfrm>
          <a:prstGeom prst="rect">
            <a:avLst/>
          </a:prstGeom>
          <a:noFill/>
        </p:spPr>
        <p:txBody>
          <a:bodyPr wrap="none" rtlCol="0">
            <a:spAutoFit/>
          </a:bodyPr>
          <a:lstStyle/>
          <a:p>
            <a:r>
              <a:rPr lang="en-GB" sz="2400" dirty="0"/>
              <a:t>Substrate</a:t>
            </a:r>
          </a:p>
        </p:txBody>
      </p:sp>
      <p:cxnSp>
        <p:nvCxnSpPr>
          <p:cNvPr id="129" name="Straight Arrow Connector 128">
            <a:extLst>
              <a:ext uri="{FF2B5EF4-FFF2-40B4-BE49-F238E27FC236}">
                <a16:creationId xmlns:a16="http://schemas.microsoft.com/office/drawing/2014/main" id="{2AF313DB-1019-45CF-B5FA-DAC55D2D9F88}"/>
              </a:ext>
            </a:extLst>
          </p:cNvPr>
          <p:cNvCxnSpPr>
            <a:cxnSpLocks/>
          </p:cNvCxnSpPr>
          <p:nvPr/>
        </p:nvCxnSpPr>
        <p:spPr>
          <a:xfrm flipH="1">
            <a:off x="6679467" y="15711969"/>
            <a:ext cx="1644728" cy="39599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0" name="Straight Arrow Connector 129">
            <a:extLst>
              <a:ext uri="{FF2B5EF4-FFF2-40B4-BE49-F238E27FC236}">
                <a16:creationId xmlns:a16="http://schemas.microsoft.com/office/drawing/2014/main" id="{8867C447-D11B-424A-8544-A04A7885F6F5}"/>
              </a:ext>
            </a:extLst>
          </p:cNvPr>
          <p:cNvCxnSpPr>
            <a:cxnSpLocks/>
          </p:cNvCxnSpPr>
          <p:nvPr/>
        </p:nvCxnSpPr>
        <p:spPr>
          <a:xfrm flipH="1">
            <a:off x="7951138" y="15886162"/>
            <a:ext cx="410567" cy="24801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34" name="Text Box 25">
            <a:extLst>
              <a:ext uri="{FF2B5EF4-FFF2-40B4-BE49-F238E27FC236}">
                <a16:creationId xmlns:a16="http://schemas.microsoft.com/office/drawing/2014/main" id="{80B308CC-F9E1-4939-9786-FB7D5D4DC57B}"/>
              </a:ext>
            </a:extLst>
          </p:cNvPr>
          <p:cNvSpPr txBox="1">
            <a:spLocks noChangeArrowheads="1"/>
          </p:cNvSpPr>
          <p:nvPr/>
        </p:nvSpPr>
        <p:spPr bwMode="auto">
          <a:xfrm>
            <a:off x="5745465" y="15430672"/>
            <a:ext cx="521469" cy="509583"/>
          </a:xfrm>
          <a:prstGeom prst="rect">
            <a:avLst/>
          </a:prstGeom>
          <a:solidFill>
            <a:srgbClr val="FFFFFF"/>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135" name="Rectangle 10">
            <a:extLst>
              <a:ext uri="{FF2B5EF4-FFF2-40B4-BE49-F238E27FC236}">
                <a16:creationId xmlns:a16="http://schemas.microsoft.com/office/drawing/2014/main" id="{D71563C1-8495-4952-A3CD-0907167E5341}"/>
              </a:ext>
            </a:extLst>
          </p:cNvPr>
          <p:cNvSpPr>
            <a:spLocks noChangeArrowheads="1"/>
          </p:cNvSpPr>
          <p:nvPr/>
        </p:nvSpPr>
        <p:spPr bwMode="auto">
          <a:xfrm>
            <a:off x="16850497" y="22139736"/>
            <a:ext cx="11025746"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defTabSz="914400" eaLnBrk="0" fontAlgn="base" hangingPunct="0">
              <a:spcBef>
                <a:spcPct val="0"/>
              </a:spcBef>
              <a:spcAft>
                <a:spcPct val="0"/>
              </a:spcAft>
            </a:pPr>
            <a:r>
              <a:rPr lang="en-GB" altLang="en-US" sz="2400" dirty="0" smtClean="0" bmk="_Toc448228950">
                <a:ea typeface="MS Mincho" panose="02020609040205080304" pitchFamily="49" charset="-128"/>
                <a:cs typeface="Times New Roman" panose="02020603050405020304" pitchFamily="18" charset="0"/>
              </a:rPr>
              <a:t>Light m</a:t>
            </a:r>
            <a:r>
              <a:rPr kumimoji="0" lang="en-GB" altLang="en-US" sz="2400" i="0" u="none" strike="noStrike" cap="none" normalizeH="0" baseline="0" dirty="0" smtClean="0" bmk="_Toc448228950">
                <a:ln>
                  <a:noFill/>
                </a:ln>
                <a:solidFill>
                  <a:schemeClr val="tx1"/>
                </a:solidFill>
                <a:effectLst/>
                <a:ea typeface="MS Mincho" panose="02020609040205080304" pitchFamily="49" charset="-128"/>
                <a:cs typeface="Times New Roman" panose="02020603050405020304" pitchFamily="18" charset="0"/>
              </a:rPr>
              <a:t>icroscope </a:t>
            </a:r>
            <a:r>
              <a:rPr kumimoji="0" lang="en-GB" altLang="en-US" sz="2400" i="0" u="none" strike="noStrike" cap="none" normalizeH="0" baseline="0" dirty="0" bmk="_Toc448228950">
                <a:ln>
                  <a:noFill/>
                </a:ln>
                <a:solidFill>
                  <a:schemeClr val="tx1"/>
                </a:solidFill>
                <a:effectLst/>
                <a:ea typeface="MS Mincho" panose="02020609040205080304" pitchFamily="49" charset="-128"/>
                <a:cs typeface="Times New Roman" panose="02020603050405020304" pitchFamily="18" charset="0"/>
              </a:rPr>
              <a:t>images of cells proliferating in wax patterned </a:t>
            </a:r>
            <a:r>
              <a:rPr kumimoji="0" lang="en-GB" altLang="en-US" sz="2400" i="0" u="none" strike="noStrike" cap="none" normalizeH="0" baseline="0" dirty="0" smtClean="0" bmk="_Toc448228950">
                <a:ln>
                  <a:noFill/>
                </a:ln>
                <a:solidFill>
                  <a:schemeClr val="tx1"/>
                </a:solidFill>
                <a:effectLst/>
                <a:ea typeface="MS Mincho" panose="02020609040205080304" pitchFamily="49" charset="-128"/>
                <a:cs typeface="Times New Roman" panose="02020603050405020304" pitchFamily="18" charset="0"/>
              </a:rPr>
              <a:t>environments; a) </a:t>
            </a:r>
            <a:r>
              <a:rPr kumimoji="0" lang="en-GB" altLang="en-US" sz="2400" i="0" u="none" strike="noStrike" cap="none" normalizeH="0" baseline="0" dirty="0" bmk="_Toc448228950">
                <a:ln>
                  <a:noFill/>
                </a:ln>
                <a:solidFill>
                  <a:schemeClr val="tx1"/>
                </a:solidFill>
                <a:effectLst/>
                <a:ea typeface="MS Mincho" panose="02020609040205080304" pitchFamily="49" charset="-128"/>
                <a:cs typeface="Times New Roman" panose="02020603050405020304" pitchFamily="18" charset="0"/>
              </a:rPr>
              <a:t>a wax pattern where fibroblasts are proliferating and orientating along the channel after 2 days in culture</a:t>
            </a:r>
            <a:r>
              <a:rPr lang="en-GB" altLang="en-US" sz="2400" dirty="0" bmk="_Toc448228950">
                <a:ea typeface="MS Mincho" panose="02020609040205080304" pitchFamily="49" charset="-128"/>
                <a:cs typeface="Times New Roman" panose="02020603050405020304" pitchFamily="18" charset="0"/>
              </a:rPr>
              <a:t>. Channel widths are 40 µm and 60 µm </a:t>
            </a:r>
            <a:r>
              <a:rPr lang="en-GB" altLang="en-US" sz="2400" dirty="0" smtClean="0" bmk="_Toc448228950">
                <a:ea typeface="MS Mincho" panose="02020609040205080304" pitchFamily="49" charset="-128"/>
                <a:cs typeface="Times New Roman" panose="02020603050405020304" pitchFamily="18" charset="0"/>
              </a:rPr>
              <a:t>(scale </a:t>
            </a:r>
            <a:r>
              <a:rPr lang="en-GB" altLang="en-US" sz="2400" dirty="0" bmk="_Toc448228950">
                <a:ea typeface="MS Mincho" panose="02020609040205080304" pitchFamily="49" charset="-128"/>
                <a:cs typeface="Times New Roman" panose="02020603050405020304" pitchFamily="18" charset="0"/>
              </a:rPr>
              <a:t>bar = 100 </a:t>
            </a:r>
            <a:r>
              <a:rPr lang="en-GB" altLang="en-US" sz="2400" dirty="0" smtClean="0" bmk="_Toc448228950">
                <a:ea typeface="MS Mincho" panose="02020609040205080304" pitchFamily="49" charset="-128"/>
                <a:cs typeface="Times New Roman" panose="02020603050405020304" pitchFamily="18" charset="0"/>
              </a:rPr>
              <a:t>µm); b</a:t>
            </a:r>
            <a:r>
              <a:rPr kumimoji="0" lang="en-GB" altLang="en-US" sz="2400" i="0" u="none" strike="noStrike" cap="none" normalizeH="0" baseline="0" dirty="0" smtClean="0" bmk="_Toc448228950">
                <a:ln>
                  <a:noFill/>
                </a:ln>
                <a:solidFill>
                  <a:schemeClr val="tx1"/>
                </a:solidFill>
                <a:effectLst/>
                <a:ea typeface="MS Mincho" panose="02020609040205080304" pitchFamily="49" charset="-128"/>
                <a:cs typeface="Times New Roman" panose="02020603050405020304" pitchFamily="18" charset="0"/>
              </a:rPr>
              <a:t>) </a:t>
            </a:r>
            <a:r>
              <a:rPr kumimoji="0" lang="en-GB" altLang="en-US" sz="2400" i="0" u="none" strike="noStrike" cap="none" normalizeH="0" baseline="0" dirty="0" bmk="_Toc448228950">
                <a:ln>
                  <a:noFill/>
                </a:ln>
                <a:solidFill>
                  <a:schemeClr val="tx1"/>
                </a:solidFill>
                <a:effectLst/>
                <a:ea typeface="MS Mincho" panose="02020609040205080304" pitchFamily="49" charset="-128"/>
                <a:cs typeface="Times New Roman" panose="02020603050405020304" pitchFamily="18" charset="0"/>
              </a:rPr>
              <a:t>the same picture after processing with OrientationJ to highlight the alignment of cells within the </a:t>
            </a:r>
            <a:r>
              <a:rPr kumimoji="0" lang="en-GB" altLang="en-US" sz="2400" i="0" u="none" strike="noStrike" cap="none" normalizeH="0" baseline="0" dirty="0" smtClean="0" bmk="_Toc448228950">
                <a:ln>
                  <a:noFill/>
                </a:ln>
                <a:solidFill>
                  <a:schemeClr val="tx1"/>
                </a:solidFill>
                <a:effectLst/>
                <a:ea typeface="MS Mincho" panose="02020609040205080304" pitchFamily="49" charset="-128"/>
                <a:cs typeface="Times New Roman" panose="02020603050405020304" pitchFamily="18" charset="0"/>
              </a:rPr>
              <a:t>channel;</a:t>
            </a:r>
            <a:r>
              <a:rPr kumimoji="0" lang="en-GB" altLang="en-US" sz="2400" i="0" u="none" strike="noStrike" cap="none" normalizeH="0" dirty="0" smtClean="0" bmk="_Toc448228950">
                <a:ln>
                  <a:noFill/>
                </a:ln>
                <a:solidFill>
                  <a:schemeClr val="tx1"/>
                </a:solidFill>
                <a:effectLst/>
                <a:ea typeface="MS Mincho" panose="02020609040205080304" pitchFamily="49" charset="-128"/>
                <a:cs typeface="Times New Roman" panose="02020603050405020304" pitchFamily="18" charset="0"/>
              </a:rPr>
              <a:t> </a:t>
            </a:r>
            <a:r>
              <a:rPr kumimoji="0" lang="en-GB" altLang="en-US" sz="2400" i="0" u="none" strike="noStrike" cap="none" normalizeH="0" dirty="0" err="1" smtClean="0" bmk="_Toc448228950">
                <a:ln>
                  <a:noFill/>
                </a:ln>
                <a:solidFill>
                  <a:schemeClr val="tx1"/>
                </a:solidFill>
                <a:effectLst/>
                <a:ea typeface="MS Mincho" panose="02020609040205080304" pitchFamily="49" charset="-128"/>
                <a:cs typeface="Times New Roman" panose="02020603050405020304" pitchFamily="18" charset="0"/>
              </a:rPr>
              <a:t>c+d</a:t>
            </a:r>
            <a:r>
              <a:rPr kumimoji="0" lang="en-GB" altLang="en-US" sz="2400" i="0" u="none" strike="noStrike" cap="none" normalizeH="0" dirty="0" smtClean="0" bmk="_Toc448228950">
                <a:ln>
                  <a:noFill/>
                </a:ln>
                <a:solidFill>
                  <a:schemeClr val="tx1"/>
                </a:solidFill>
                <a:effectLst/>
                <a:ea typeface="MS Mincho" panose="02020609040205080304" pitchFamily="49" charset="-128"/>
                <a:cs typeface="Times New Roman" panose="02020603050405020304" pitchFamily="18" charset="0"/>
              </a:rPr>
              <a:t>) more examples of cell proliferation in wax channels after 3 days in culture (scale bar = </a:t>
            </a:r>
            <a:r>
              <a:rPr kumimoji="0" lang="en-GB" altLang="en-US" sz="2400" i="0" u="none" strike="noStrike" cap="none" normalizeH="0" dirty="0" smtClean="0" bmk="_Toc448228950">
                <a:ln>
                  <a:noFill/>
                </a:ln>
                <a:solidFill>
                  <a:schemeClr val="tx1"/>
                </a:solidFill>
                <a:effectLst/>
                <a:ea typeface="MS Mincho" panose="02020609040205080304" pitchFamily="49" charset="-128"/>
                <a:cs typeface="Times New Roman" panose="02020603050405020304" pitchFamily="18" charset="0"/>
              </a:rPr>
              <a:t>200</a:t>
            </a:r>
            <a:r>
              <a:rPr lang="en-GB" altLang="en-US" sz="2400" dirty="0" smtClean="0" bmk="_Toc448228950">
                <a:ea typeface="MS Mincho" panose="02020609040205080304" pitchFamily="49" charset="-128"/>
                <a:cs typeface="Times New Roman" panose="02020603050405020304" pitchFamily="18" charset="0"/>
              </a:rPr>
              <a:t>µm) </a:t>
            </a:r>
            <a:r>
              <a:rPr lang="fr-CH" sz="2400" baseline="30000" dirty="0" smtClean="0"/>
              <a:t>2</a:t>
            </a:r>
            <a:endParaRPr lang="en-GB" sz="3200" dirty="0"/>
          </a:p>
        </p:txBody>
      </p:sp>
      <p:pic>
        <p:nvPicPr>
          <p:cNvPr id="136" name="Picture 3079" descr="54321">
            <a:extLst>
              <a:ext uri="{FF2B5EF4-FFF2-40B4-BE49-F238E27FC236}">
                <a16:creationId xmlns:a16="http://schemas.microsoft.com/office/drawing/2014/main" id="{558A77B3-C021-4423-8F78-92B821F2BFC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096935" y="17317303"/>
            <a:ext cx="7340220" cy="224352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37" name="Picture 136">
            <a:extLst>
              <a:ext uri="{FF2B5EF4-FFF2-40B4-BE49-F238E27FC236}">
                <a16:creationId xmlns:a16="http://schemas.microsoft.com/office/drawing/2014/main" id="{D9989306-4EEF-4372-9C7A-5892053D968A}"/>
              </a:ext>
            </a:extLst>
          </p:cNvPr>
          <p:cNvPicPr>
            <a:picLocks noChangeAspect="1"/>
          </p:cNvPicPr>
          <p:nvPr/>
        </p:nvPicPr>
        <p:blipFill>
          <a:blip r:embed="rId10"/>
          <a:stretch>
            <a:fillRect/>
          </a:stretch>
        </p:blipFill>
        <p:spPr>
          <a:xfrm>
            <a:off x="19289351" y="15419257"/>
            <a:ext cx="4691063" cy="1428750"/>
          </a:xfrm>
          <a:prstGeom prst="rect">
            <a:avLst/>
          </a:prstGeom>
          <a:ln>
            <a:solidFill>
              <a:schemeClr val="tx1"/>
            </a:solidFill>
          </a:ln>
        </p:spPr>
      </p:pic>
      <p:sp>
        <p:nvSpPr>
          <p:cNvPr id="138" name="TextBox 137">
            <a:extLst>
              <a:ext uri="{FF2B5EF4-FFF2-40B4-BE49-F238E27FC236}">
                <a16:creationId xmlns:a16="http://schemas.microsoft.com/office/drawing/2014/main" id="{BDF1E9C8-F5DC-48FA-B1D1-525A96B33927}"/>
              </a:ext>
            </a:extLst>
          </p:cNvPr>
          <p:cNvSpPr txBox="1"/>
          <p:nvPr/>
        </p:nvSpPr>
        <p:spPr>
          <a:xfrm>
            <a:off x="21903635" y="15681358"/>
            <a:ext cx="1725152" cy="461665"/>
          </a:xfrm>
          <a:prstGeom prst="rect">
            <a:avLst/>
          </a:prstGeom>
          <a:noFill/>
        </p:spPr>
        <p:txBody>
          <a:bodyPr wrap="none" rtlCol="0">
            <a:spAutoFit/>
          </a:bodyPr>
          <a:lstStyle/>
          <a:p>
            <a:r>
              <a:rPr lang="en-GB" sz="2400" dirty="0" smtClean="0"/>
              <a:t>Seeded </a:t>
            </a:r>
            <a:r>
              <a:rPr lang="en-GB" sz="2400" dirty="0"/>
              <a:t>cells</a:t>
            </a:r>
          </a:p>
        </p:txBody>
      </p:sp>
      <p:cxnSp>
        <p:nvCxnSpPr>
          <p:cNvPr id="139" name="Straight Arrow Connector 138">
            <a:extLst>
              <a:ext uri="{FF2B5EF4-FFF2-40B4-BE49-F238E27FC236}">
                <a16:creationId xmlns:a16="http://schemas.microsoft.com/office/drawing/2014/main" id="{26C44C32-B3A3-4A1C-A8B2-6B62D3CB6A10}"/>
              </a:ext>
            </a:extLst>
          </p:cNvPr>
          <p:cNvCxnSpPr>
            <a:cxnSpLocks/>
            <a:stCxn id="138" idx="1"/>
          </p:cNvCxnSpPr>
          <p:nvPr/>
        </p:nvCxnSpPr>
        <p:spPr>
          <a:xfrm flipH="1">
            <a:off x="20978737" y="15912191"/>
            <a:ext cx="924898" cy="42518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3" name="Text Box 25">
            <a:extLst>
              <a:ext uri="{FF2B5EF4-FFF2-40B4-BE49-F238E27FC236}">
                <a16:creationId xmlns:a16="http://schemas.microsoft.com/office/drawing/2014/main" id="{8701698C-B242-44B8-A60B-2D564DE3746D}"/>
              </a:ext>
            </a:extLst>
          </p:cNvPr>
          <p:cNvSpPr txBox="1">
            <a:spLocks noChangeArrowheads="1"/>
          </p:cNvSpPr>
          <p:nvPr/>
        </p:nvSpPr>
        <p:spPr bwMode="auto">
          <a:xfrm>
            <a:off x="19344451" y="15483535"/>
            <a:ext cx="521469" cy="509583"/>
          </a:xfrm>
          <a:prstGeom prst="rect">
            <a:avLst/>
          </a:prstGeom>
          <a:solidFill>
            <a:srgbClr val="FFFFFF"/>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400" dirty="0">
                <a:latin typeface="Calibri" panose="020F0502020204030204" pitchFamily="34" charset="0"/>
                <a:ea typeface="Calibri" panose="020F0502020204030204" pitchFamily="34" charset="0"/>
                <a:cs typeface="Times New Roman" panose="02020603050405020304" pitchFamily="18" charset="0"/>
              </a:rPr>
              <a:t>2</a:t>
            </a:r>
            <a:r>
              <a:rPr kumimoji="0" lang="en-US" altLang="en-US"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18" name="Rectangle 17"/>
          <p:cNvSpPr/>
          <p:nvPr/>
        </p:nvSpPr>
        <p:spPr>
          <a:xfrm>
            <a:off x="15760289" y="14000715"/>
            <a:ext cx="12758992" cy="1569660"/>
          </a:xfrm>
          <a:prstGeom prst="rect">
            <a:avLst/>
          </a:prstGeom>
        </p:spPr>
        <p:txBody>
          <a:bodyPr wrap="square">
            <a:spAutoFit/>
          </a:bodyPr>
          <a:lstStyle/>
          <a:p>
            <a:pPr algn="just"/>
            <a:r>
              <a:rPr lang="en-GB" sz="3200" dirty="0" smtClean="0"/>
              <a:t>2) </a:t>
            </a:r>
            <a:r>
              <a:rPr lang="en-GB" sz="3200" dirty="0"/>
              <a:t>Cells were seeded onto the substrate and allowed to proliferate for </a:t>
            </a:r>
            <a:r>
              <a:rPr lang="en-GB" sz="3200" dirty="0" smtClean="0"/>
              <a:t>	several </a:t>
            </a:r>
            <a:r>
              <a:rPr lang="en-GB" sz="3200" dirty="0"/>
              <a:t>days until </a:t>
            </a:r>
            <a:r>
              <a:rPr lang="en-GB" sz="3200" dirty="0" smtClean="0"/>
              <a:t>confluent</a:t>
            </a:r>
            <a:endParaRPr lang="en-GB" sz="3200" dirty="0"/>
          </a:p>
          <a:p>
            <a:pPr algn="just"/>
            <a:endParaRPr lang="en-GB" sz="3200" dirty="0"/>
          </a:p>
        </p:txBody>
      </p:sp>
      <p:sp>
        <p:nvSpPr>
          <p:cNvPr id="144" name="Rectangle 34">
            <a:extLst>
              <a:ext uri="{FF2B5EF4-FFF2-40B4-BE49-F238E27FC236}">
                <a16:creationId xmlns:a16="http://schemas.microsoft.com/office/drawing/2014/main" id="{9DCACFB3-7DCA-4364-B76A-0DE22A44578F}"/>
              </a:ext>
            </a:extLst>
          </p:cNvPr>
          <p:cNvSpPr>
            <a:spLocks noChangeArrowheads="1"/>
          </p:cNvSpPr>
          <p:nvPr/>
        </p:nvSpPr>
        <p:spPr bwMode="auto">
          <a:xfrm>
            <a:off x="9785014" y="28447610"/>
            <a:ext cx="5139473" cy="600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defTabSz="914400" eaLnBrk="0" fontAlgn="base" hangingPunct="0">
              <a:spcBef>
                <a:spcPct val="0"/>
              </a:spcBef>
              <a:spcAft>
                <a:spcPct val="0"/>
              </a:spcAft>
            </a:pPr>
            <a:r>
              <a:rPr kumimoji="0" lang="en-GB" altLang="en-US" sz="2400" i="0" u="none" strike="noStrike" cap="none" normalizeH="0" baseline="0" dirty="0" bmk="_Toc448228953">
                <a:ln>
                  <a:noFill/>
                </a:ln>
                <a:solidFill>
                  <a:schemeClr val="tx1"/>
                </a:solidFill>
                <a:effectLst/>
                <a:ea typeface="MS Mincho" panose="02020609040205080304" pitchFamily="49" charset="-128"/>
                <a:cs typeface="Times New Roman" panose="02020603050405020304" pitchFamily="18" charset="0"/>
              </a:rPr>
              <a:t>Light microscopy (</a:t>
            </a:r>
            <a:r>
              <a:rPr kumimoji="0" lang="en-GB" altLang="en-US" sz="2400" i="0" u="none" strike="noStrike" cap="none" normalizeH="0" baseline="0" dirty="0" err="1" bmk="_Toc448228953">
                <a:ln>
                  <a:noFill/>
                </a:ln>
                <a:solidFill>
                  <a:schemeClr val="tx1"/>
                </a:solidFill>
                <a:effectLst/>
                <a:ea typeface="MS Mincho" panose="02020609040205080304" pitchFamily="49" charset="-128"/>
                <a:cs typeface="Times New Roman" panose="02020603050405020304" pitchFamily="18" charset="0"/>
              </a:rPr>
              <a:t>a+</a:t>
            </a:r>
            <a:r>
              <a:rPr lang="en-GB" altLang="en-US" sz="2400" dirty="0" err="1" bmk="_Toc448228953">
                <a:ea typeface="MS Mincho" panose="02020609040205080304" pitchFamily="49" charset="-128"/>
                <a:cs typeface="Times New Roman" panose="02020603050405020304" pitchFamily="18" charset="0"/>
              </a:rPr>
              <a:t>c</a:t>
            </a:r>
            <a:r>
              <a:rPr lang="en-GB" altLang="en-US" sz="2400" dirty="0" bmk="_Toc448228953">
                <a:ea typeface="MS Mincho" panose="02020609040205080304" pitchFamily="49" charset="-128"/>
                <a:cs typeface="Times New Roman" panose="02020603050405020304" pitchFamily="18" charset="0"/>
              </a:rPr>
              <a:t>)</a:t>
            </a:r>
            <a:r>
              <a:rPr kumimoji="0" lang="en-GB" altLang="en-US" sz="2400" i="0" u="none" strike="noStrike" cap="none" normalizeH="0" baseline="0" dirty="0" bmk="_Toc448228953">
                <a:ln>
                  <a:noFill/>
                </a:ln>
                <a:solidFill>
                  <a:schemeClr val="tx1"/>
                </a:solidFill>
                <a:effectLst/>
                <a:ea typeface="MS Mincho" panose="02020609040205080304" pitchFamily="49" charset="-128"/>
                <a:cs typeface="Times New Roman" panose="02020603050405020304" pitchFamily="18" charset="0"/>
              </a:rPr>
              <a:t> and confocal micrograph images (</a:t>
            </a:r>
            <a:r>
              <a:rPr kumimoji="0" lang="en-GB" altLang="en-US" sz="2400" i="0" u="none" strike="noStrike" cap="none" normalizeH="0" baseline="0" dirty="0" err="1" bmk="_Toc448228953">
                <a:ln>
                  <a:noFill/>
                </a:ln>
                <a:solidFill>
                  <a:schemeClr val="tx1"/>
                </a:solidFill>
                <a:effectLst/>
                <a:ea typeface="MS Mincho" panose="02020609040205080304" pitchFamily="49" charset="-128"/>
                <a:cs typeface="Times New Roman" panose="02020603050405020304" pitchFamily="18" charset="0"/>
              </a:rPr>
              <a:t>b+d</a:t>
            </a:r>
            <a:r>
              <a:rPr kumimoji="0" lang="en-GB" altLang="en-US" sz="2400" i="0" u="none" strike="noStrike" cap="none" normalizeH="0" baseline="0" dirty="0" bmk="_Toc448228953">
                <a:ln>
                  <a:noFill/>
                </a:ln>
                <a:solidFill>
                  <a:schemeClr val="tx1"/>
                </a:solidFill>
                <a:effectLst/>
                <a:ea typeface="MS Mincho" panose="02020609040205080304" pitchFamily="49" charset="-128"/>
                <a:cs typeface="Times New Roman" panose="02020603050405020304" pitchFamily="18" charset="0"/>
              </a:rPr>
              <a:t>) of Schwann cells confined within </a:t>
            </a:r>
            <a:r>
              <a:rPr lang="en-GB" altLang="en-US" sz="2400" dirty="0" bmk="_Toc448228953">
                <a:ea typeface="MS Mincho" panose="02020609040205080304" pitchFamily="49" charset="-128"/>
                <a:cs typeface="Times New Roman" panose="02020603050405020304" pitchFamily="18" charset="0"/>
              </a:rPr>
              <a:t>paraffin wax compartments, </a:t>
            </a:r>
            <a:r>
              <a:rPr kumimoji="0" lang="en-GB" altLang="en-US" sz="2400" i="0" u="none" strike="noStrike" cap="none" normalizeH="0" baseline="0" dirty="0" bmk="_Toc448228953">
                <a:ln>
                  <a:noFill/>
                </a:ln>
                <a:solidFill>
                  <a:schemeClr val="tx1"/>
                </a:solidFill>
                <a:effectLst/>
                <a:ea typeface="MS Mincho" panose="02020609040205080304" pitchFamily="49" charset="-128"/>
                <a:cs typeface="Times New Roman" panose="02020603050405020304" pitchFamily="18" charset="0"/>
              </a:rPr>
              <a:t>differentiated and aligned</a:t>
            </a:r>
            <a:r>
              <a:rPr lang="en-GB" altLang="en-US" sz="2400" dirty="0" bmk="_Toc448228953">
                <a:ea typeface="MS Mincho" panose="02020609040205080304" pitchFamily="49" charset="-128"/>
                <a:cs typeface="Times New Roman" panose="02020603050405020304" pitchFamily="18" charset="0"/>
              </a:rPr>
              <a:t>. Confocal images stained for actin (green; phalloidin-FITC) and nuclei (blue; DAPI) (scale </a:t>
            </a:r>
            <a:r>
              <a:rPr kumimoji="0" lang="en-GB" altLang="en-US" sz="2400" i="0" u="none" strike="noStrike" cap="none" normalizeH="0" baseline="0" dirty="0" bmk="_Toc448228953">
                <a:ln>
                  <a:noFill/>
                </a:ln>
                <a:solidFill>
                  <a:schemeClr val="tx1"/>
                </a:solidFill>
                <a:effectLst/>
                <a:ea typeface="MS Mincho" panose="02020609040205080304" pitchFamily="49" charset="-128"/>
                <a:cs typeface="Times New Roman" panose="02020603050405020304" pitchFamily="18" charset="0"/>
              </a:rPr>
              <a:t>bar a-b = 100 µm, c-d = 200 µm); (a) printed paraffin wax on glass; (b) 2 days of Schwann cells cultured on wax structures and with the wax removed; (</a:t>
            </a:r>
            <a:r>
              <a:rPr kumimoji="0" lang="en-GB" altLang="en-US" sz="2400" i="0" u="none" strike="noStrike" cap="none" normalizeH="0" baseline="0" dirty="0" err="1" bmk="_Toc448228953">
                <a:ln>
                  <a:noFill/>
                </a:ln>
                <a:solidFill>
                  <a:schemeClr val="tx1"/>
                </a:solidFill>
                <a:effectLst/>
                <a:ea typeface="MS Mincho" panose="02020609040205080304" pitchFamily="49" charset="-128"/>
                <a:cs typeface="Times New Roman" panose="02020603050405020304" pitchFamily="18" charset="0"/>
              </a:rPr>
              <a:t>c+d</a:t>
            </a:r>
            <a:r>
              <a:rPr kumimoji="0" lang="en-GB" altLang="en-US" sz="2400" i="0" u="none" strike="noStrike" cap="none" normalizeH="0" baseline="0" dirty="0" bmk="_Toc448228953">
                <a:ln>
                  <a:noFill/>
                </a:ln>
                <a:solidFill>
                  <a:schemeClr val="tx1"/>
                </a:solidFill>
                <a:effectLst/>
                <a:ea typeface="MS Mincho" panose="02020609040205080304" pitchFamily="49" charset="-128"/>
                <a:cs typeface="Times New Roman" panose="02020603050405020304" pitchFamily="18" charset="0"/>
              </a:rPr>
              <a:t>) Schwann cells differentiated and remained orientated and within the confines of the wax structures</a:t>
            </a:r>
            <a:r>
              <a:rPr lang="en-GB" altLang="en-US" sz="2400" dirty="0" bmk="_Toc448228953">
                <a:ea typeface="MS Mincho" panose="02020609040205080304" pitchFamily="49" charset="-128"/>
                <a:cs typeface="Times New Roman" panose="02020603050405020304" pitchFamily="18" charset="0"/>
              </a:rPr>
              <a:t> after 7 days.</a:t>
            </a:r>
            <a:r>
              <a:rPr kumimoji="0" lang="en-GB" altLang="en-US" sz="2400" i="0" u="none" strike="noStrike" cap="none" normalizeH="0" baseline="0" dirty="0" bmk="_Toc448228953">
                <a:ln>
                  <a:noFill/>
                </a:ln>
                <a:solidFill>
                  <a:schemeClr val="tx1"/>
                </a:solidFill>
                <a:effectLst/>
                <a:ea typeface="MS Mincho" panose="02020609040205080304" pitchFamily="49" charset="-128"/>
                <a:cs typeface="Times New Roman" panose="02020603050405020304" pitchFamily="18" charset="0"/>
              </a:rPr>
              <a:t> Channel widths averaged 30 µm (i.e. the confines of the wax</a:t>
            </a:r>
            <a:r>
              <a:rPr kumimoji="0" lang="en-GB" altLang="en-US" sz="2400" i="0" u="none" strike="noStrike" cap="none" normalizeH="0" baseline="0" dirty="0" smtClean="0" bmk="_Toc448228953">
                <a:ln>
                  <a:noFill/>
                </a:ln>
                <a:solidFill>
                  <a:schemeClr val="tx1"/>
                </a:solidFill>
                <a:effectLst/>
                <a:ea typeface="MS Mincho" panose="02020609040205080304" pitchFamily="49" charset="-128"/>
                <a:cs typeface="Times New Roman" panose="02020603050405020304" pitchFamily="18" charset="0"/>
              </a:rPr>
              <a:t>)</a:t>
            </a:r>
            <a:endParaRPr kumimoji="0" lang="en-GB" altLang="en-US" sz="2400" i="0" u="none" strike="noStrike" cap="none" normalizeH="0" baseline="0" dirty="0">
              <a:ln>
                <a:noFill/>
              </a:ln>
              <a:solidFill>
                <a:schemeClr val="tx1"/>
              </a:solidFill>
              <a:effectLst/>
            </a:endParaRPr>
          </a:p>
        </p:txBody>
      </p:sp>
      <p:pic>
        <p:nvPicPr>
          <p:cNvPr id="145" name="Picture 144">
            <a:extLst>
              <a:ext uri="{FF2B5EF4-FFF2-40B4-BE49-F238E27FC236}">
                <a16:creationId xmlns:a16="http://schemas.microsoft.com/office/drawing/2014/main" id="{9899EAD9-4F6C-4B37-B822-2256A85B6382}"/>
              </a:ext>
            </a:extLst>
          </p:cNvPr>
          <p:cNvPicPr>
            <a:picLocks noChangeAspect="1"/>
          </p:cNvPicPr>
          <p:nvPr/>
        </p:nvPicPr>
        <p:blipFill>
          <a:blip r:embed="rId11"/>
          <a:stretch>
            <a:fillRect/>
          </a:stretch>
        </p:blipFill>
        <p:spPr>
          <a:xfrm>
            <a:off x="5715204" y="26733887"/>
            <a:ext cx="4686300" cy="1423988"/>
          </a:xfrm>
          <a:prstGeom prst="rect">
            <a:avLst/>
          </a:prstGeom>
          <a:ln>
            <a:solidFill>
              <a:schemeClr val="tx1"/>
            </a:solidFill>
          </a:ln>
        </p:spPr>
      </p:pic>
      <p:grpSp>
        <p:nvGrpSpPr>
          <p:cNvPr id="146" name="Group 145">
            <a:extLst>
              <a:ext uri="{FF2B5EF4-FFF2-40B4-BE49-F238E27FC236}">
                <a16:creationId xmlns:a16="http://schemas.microsoft.com/office/drawing/2014/main" id="{1074671A-F789-4765-8F51-5F12034BB110}"/>
              </a:ext>
            </a:extLst>
          </p:cNvPr>
          <p:cNvGrpSpPr>
            <a:grpSpLocks noChangeAspect="1"/>
          </p:cNvGrpSpPr>
          <p:nvPr/>
        </p:nvGrpSpPr>
        <p:grpSpPr>
          <a:xfrm>
            <a:off x="1948154" y="28558896"/>
            <a:ext cx="7482894" cy="5553421"/>
            <a:chOff x="15400437" y="24754020"/>
            <a:chExt cx="8387051" cy="6224440"/>
          </a:xfrm>
        </p:grpSpPr>
        <p:pic>
          <p:nvPicPr>
            <p:cNvPr id="147" name="Picture 3085" descr="asdfasdasd1">
              <a:extLst>
                <a:ext uri="{FF2B5EF4-FFF2-40B4-BE49-F238E27FC236}">
                  <a16:creationId xmlns:a16="http://schemas.microsoft.com/office/drawing/2014/main" id="{E487AF92-15BC-48D9-9C6D-F789CD8C4577}"/>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400437" y="24754020"/>
              <a:ext cx="8387051" cy="6224440"/>
            </a:xfrm>
            <a:prstGeom prst="rect">
              <a:avLst/>
            </a:prstGeom>
            <a:noFill/>
            <a:extLst>
              <a:ext uri="{909E8E84-426E-40DD-AFC4-6F175D3DCCD1}">
                <a14:hiddenFill xmlns:a14="http://schemas.microsoft.com/office/drawing/2010/main">
                  <a:solidFill>
                    <a:srgbClr val="FFFFFF"/>
                  </a:solidFill>
                </a14:hiddenFill>
              </a:ext>
            </a:extLst>
          </p:spPr>
        </p:pic>
        <p:sp>
          <p:nvSpPr>
            <p:cNvPr id="148" name="Text Box 25">
              <a:extLst>
                <a:ext uri="{FF2B5EF4-FFF2-40B4-BE49-F238E27FC236}">
                  <a16:creationId xmlns:a16="http://schemas.microsoft.com/office/drawing/2014/main" id="{8712FA07-93D0-4991-AC41-FF5C9D300581}"/>
                </a:ext>
              </a:extLst>
            </p:cNvPr>
            <p:cNvSpPr txBox="1">
              <a:spLocks noChangeArrowheads="1"/>
            </p:cNvSpPr>
            <p:nvPr/>
          </p:nvSpPr>
          <p:spPr bwMode="auto">
            <a:xfrm>
              <a:off x="15618500" y="24897138"/>
              <a:ext cx="481273" cy="50019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400" dirty="0">
                  <a:latin typeface="Calibri" panose="020F0502020204030204" pitchFamily="34" charset="0"/>
                  <a:ea typeface="Calibri" panose="020F0502020204030204" pitchFamily="34" charset="0"/>
                  <a:cs typeface="Times New Roman" panose="02020603050405020304" pitchFamily="18" charset="0"/>
                </a:rPr>
                <a:t>a</a:t>
              </a:r>
              <a:r>
                <a:rPr kumimoji="0" lang="en-US" altLang="en-US"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149" name="Text Box 25">
              <a:extLst>
                <a:ext uri="{FF2B5EF4-FFF2-40B4-BE49-F238E27FC236}">
                  <a16:creationId xmlns:a16="http://schemas.microsoft.com/office/drawing/2014/main" id="{3638534B-6777-4746-9A50-54979BE81222}"/>
                </a:ext>
              </a:extLst>
            </p:cNvPr>
            <p:cNvSpPr txBox="1">
              <a:spLocks noChangeArrowheads="1"/>
            </p:cNvSpPr>
            <p:nvPr/>
          </p:nvSpPr>
          <p:spPr bwMode="auto">
            <a:xfrm>
              <a:off x="15632714" y="27895720"/>
              <a:ext cx="509352" cy="48797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400" dirty="0">
                  <a:latin typeface="Calibri" panose="020F0502020204030204" pitchFamily="34" charset="0"/>
                  <a:ea typeface="Calibri" panose="020F0502020204030204" pitchFamily="34" charset="0"/>
                  <a:cs typeface="Times New Roman" panose="02020603050405020304" pitchFamily="18" charset="0"/>
                </a:rPr>
                <a:t>c</a:t>
              </a:r>
              <a:r>
                <a:rPr kumimoji="0" lang="en-US" altLang="en-US"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grpSp>
      <p:sp>
        <p:nvSpPr>
          <p:cNvPr id="150" name="Text Box 25">
            <a:extLst>
              <a:ext uri="{FF2B5EF4-FFF2-40B4-BE49-F238E27FC236}">
                <a16:creationId xmlns:a16="http://schemas.microsoft.com/office/drawing/2014/main" id="{9D001F9B-0803-4D68-BCF7-C24FC6ADC5E3}"/>
              </a:ext>
            </a:extLst>
          </p:cNvPr>
          <p:cNvSpPr txBox="1">
            <a:spLocks noChangeArrowheads="1"/>
          </p:cNvSpPr>
          <p:nvPr/>
        </p:nvSpPr>
        <p:spPr bwMode="auto">
          <a:xfrm>
            <a:off x="5823037" y="28686585"/>
            <a:ext cx="481273" cy="50019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  </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151" name="Text Box 25">
            <a:extLst>
              <a:ext uri="{FF2B5EF4-FFF2-40B4-BE49-F238E27FC236}">
                <a16:creationId xmlns:a16="http://schemas.microsoft.com/office/drawing/2014/main" id="{DF3AA9B8-D9CC-475A-B508-44F0F759A6D7}"/>
              </a:ext>
            </a:extLst>
          </p:cNvPr>
          <p:cNvSpPr txBox="1">
            <a:spLocks noChangeArrowheads="1"/>
          </p:cNvSpPr>
          <p:nvPr/>
        </p:nvSpPr>
        <p:spPr bwMode="auto">
          <a:xfrm>
            <a:off x="5823037" y="31335606"/>
            <a:ext cx="509352" cy="48797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152" name="TextBox 151">
            <a:extLst>
              <a:ext uri="{FF2B5EF4-FFF2-40B4-BE49-F238E27FC236}">
                <a16:creationId xmlns:a16="http://schemas.microsoft.com/office/drawing/2014/main" id="{5C035F31-C57C-4BDF-B508-B8F9453A892B}"/>
              </a:ext>
            </a:extLst>
          </p:cNvPr>
          <p:cNvSpPr txBox="1"/>
          <p:nvPr/>
        </p:nvSpPr>
        <p:spPr>
          <a:xfrm>
            <a:off x="8175414" y="26898101"/>
            <a:ext cx="1732288" cy="830997"/>
          </a:xfrm>
          <a:prstGeom prst="rect">
            <a:avLst/>
          </a:prstGeom>
          <a:noFill/>
        </p:spPr>
        <p:txBody>
          <a:bodyPr wrap="square" rtlCol="0">
            <a:spAutoFit/>
          </a:bodyPr>
          <a:lstStyle/>
          <a:p>
            <a:r>
              <a:rPr lang="en-GB" sz="2400" dirty="0"/>
              <a:t>Remove paraffin wax</a:t>
            </a:r>
          </a:p>
        </p:txBody>
      </p:sp>
      <p:cxnSp>
        <p:nvCxnSpPr>
          <p:cNvPr id="153" name="Straight Arrow Connector 152">
            <a:extLst>
              <a:ext uri="{FF2B5EF4-FFF2-40B4-BE49-F238E27FC236}">
                <a16:creationId xmlns:a16="http://schemas.microsoft.com/office/drawing/2014/main" id="{14B9A5D7-B0FA-46E3-BBDF-5F656625C76D}"/>
              </a:ext>
            </a:extLst>
          </p:cNvPr>
          <p:cNvCxnSpPr>
            <a:cxnSpLocks/>
          </p:cNvCxnSpPr>
          <p:nvPr/>
        </p:nvCxnSpPr>
        <p:spPr>
          <a:xfrm flipH="1">
            <a:off x="6551006" y="27140556"/>
            <a:ext cx="1644728" cy="39599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4" name="Straight Arrow Connector 153">
            <a:extLst>
              <a:ext uri="{FF2B5EF4-FFF2-40B4-BE49-F238E27FC236}">
                <a16:creationId xmlns:a16="http://schemas.microsoft.com/office/drawing/2014/main" id="{51D42A33-8C66-41B3-A8F6-7D29542594EA}"/>
              </a:ext>
            </a:extLst>
          </p:cNvPr>
          <p:cNvCxnSpPr>
            <a:cxnSpLocks/>
          </p:cNvCxnSpPr>
          <p:nvPr/>
        </p:nvCxnSpPr>
        <p:spPr>
          <a:xfrm flipH="1">
            <a:off x="7822677" y="27314749"/>
            <a:ext cx="410567" cy="24801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0" name="Text Box 25">
            <a:extLst>
              <a:ext uri="{FF2B5EF4-FFF2-40B4-BE49-F238E27FC236}">
                <a16:creationId xmlns:a16="http://schemas.microsoft.com/office/drawing/2014/main" id="{E3BAEEAE-DFC6-42E2-AA62-6253759F0023}"/>
              </a:ext>
            </a:extLst>
          </p:cNvPr>
          <p:cNvSpPr txBox="1">
            <a:spLocks noChangeArrowheads="1"/>
          </p:cNvSpPr>
          <p:nvPr/>
        </p:nvSpPr>
        <p:spPr bwMode="auto">
          <a:xfrm>
            <a:off x="5807441" y="26799468"/>
            <a:ext cx="521469" cy="509583"/>
          </a:xfrm>
          <a:prstGeom prst="rect">
            <a:avLst/>
          </a:prstGeom>
          <a:solidFill>
            <a:srgbClr val="FFFFFF"/>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400" dirty="0">
                <a:latin typeface="Calibri" panose="020F0502020204030204" pitchFamily="34" charset="0"/>
                <a:ea typeface="Calibri" panose="020F0502020204030204" pitchFamily="34" charset="0"/>
                <a:cs typeface="Times New Roman" panose="02020603050405020304" pitchFamily="18" charset="0"/>
              </a:rPr>
              <a:t>3</a:t>
            </a:r>
            <a:r>
              <a:rPr kumimoji="0" lang="en-US" altLang="en-US"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20" name="Rectangle 19"/>
          <p:cNvSpPr/>
          <p:nvPr/>
        </p:nvSpPr>
        <p:spPr>
          <a:xfrm>
            <a:off x="1987795" y="25259004"/>
            <a:ext cx="12936692" cy="1077218"/>
          </a:xfrm>
          <a:prstGeom prst="rect">
            <a:avLst/>
          </a:prstGeom>
        </p:spPr>
        <p:txBody>
          <a:bodyPr wrap="square">
            <a:spAutoFit/>
          </a:bodyPr>
          <a:lstStyle/>
          <a:p>
            <a:pPr algn="just"/>
            <a:r>
              <a:rPr lang="en-GB" sz="3200" dirty="0" smtClean="0"/>
              <a:t>3) </a:t>
            </a:r>
            <a:r>
              <a:rPr lang="en-GB" sz="3200" dirty="0"/>
              <a:t>Wax was removed through physical detachment with a scalpel, </a:t>
            </a:r>
            <a:r>
              <a:rPr lang="en-GB" sz="3200" dirty="0" smtClean="0"/>
              <a:t>	leaving </a:t>
            </a:r>
            <a:r>
              <a:rPr lang="en-GB" sz="3200" dirty="0" smtClean="0"/>
              <a:t>	the </a:t>
            </a:r>
            <a:r>
              <a:rPr lang="en-GB" sz="3200" dirty="0"/>
              <a:t>cells in </a:t>
            </a:r>
            <a:r>
              <a:rPr lang="en-GB" sz="3200" dirty="0" smtClean="0"/>
              <a:t>place</a:t>
            </a:r>
            <a:endParaRPr lang="en-GB" sz="3200" dirty="0"/>
          </a:p>
        </p:txBody>
      </p:sp>
      <p:sp>
        <p:nvSpPr>
          <p:cNvPr id="41" name="Rectangle 40"/>
          <p:cNvSpPr/>
          <p:nvPr/>
        </p:nvSpPr>
        <p:spPr>
          <a:xfrm>
            <a:off x="15760289" y="25257511"/>
            <a:ext cx="12758992" cy="1076040"/>
          </a:xfrm>
          <a:prstGeom prst="rect">
            <a:avLst/>
          </a:prstGeom>
        </p:spPr>
        <p:txBody>
          <a:bodyPr wrap="square">
            <a:spAutoFit/>
          </a:bodyPr>
          <a:lstStyle/>
          <a:p>
            <a:pPr algn="just"/>
            <a:r>
              <a:rPr lang="en-GB" sz="3200" dirty="0" smtClean="0"/>
              <a:t>4) </a:t>
            </a:r>
            <a:r>
              <a:rPr lang="en-GB" sz="3200" dirty="0"/>
              <a:t>Cells proliferate over time across the substrate and their movement </a:t>
            </a:r>
            <a:r>
              <a:rPr lang="en-GB" sz="3200" dirty="0" smtClean="0"/>
              <a:t>	can </a:t>
            </a:r>
            <a:r>
              <a:rPr lang="en-GB" sz="3200" dirty="0" smtClean="0"/>
              <a:t>	be </a:t>
            </a:r>
            <a:r>
              <a:rPr lang="en-GB" sz="3200" dirty="0"/>
              <a:t>analysed. </a:t>
            </a:r>
          </a:p>
        </p:txBody>
      </p:sp>
      <p:sp>
        <p:nvSpPr>
          <p:cNvPr id="162" name="Rectangle 101">
            <a:extLst>
              <a:ext uri="{FF2B5EF4-FFF2-40B4-BE49-F238E27FC236}">
                <a16:creationId xmlns:a16="http://schemas.microsoft.com/office/drawing/2014/main" id="{897284FF-A1A2-4F1A-AD22-04BB9D4408E9}"/>
              </a:ext>
            </a:extLst>
          </p:cNvPr>
          <p:cNvSpPr>
            <a:spLocks noChangeArrowheads="1"/>
          </p:cNvSpPr>
          <p:nvPr/>
        </p:nvSpPr>
        <p:spPr bwMode="auto">
          <a:xfrm>
            <a:off x="24205026" y="28629604"/>
            <a:ext cx="4314255"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2400" i="0" u="none" strike="noStrike" cap="none" normalizeH="0" baseline="0" dirty="0" smtClean="0" bmk="_Toc448228961">
                <a:ln>
                  <a:noFill/>
                </a:ln>
                <a:solidFill>
                  <a:schemeClr val="tx1"/>
                </a:solidFill>
                <a:effectLst/>
                <a:ea typeface="Calibri" panose="020F0502020204030204" pitchFamily="34" charset="0"/>
                <a:cs typeface="Times New Roman" panose="02020603050405020304" pitchFamily="18" charset="0"/>
              </a:rPr>
              <a:t>Micrographs </a:t>
            </a:r>
            <a:r>
              <a:rPr kumimoji="0" lang="en-GB" altLang="en-US" sz="2400" i="0" u="none" strike="noStrike" cap="none" normalizeH="0" baseline="0" dirty="0" bmk="_Toc448228961">
                <a:ln>
                  <a:noFill/>
                </a:ln>
                <a:solidFill>
                  <a:schemeClr val="tx1"/>
                </a:solidFill>
                <a:effectLst/>
                <a:ea typeface="Calibri" panose="020F0502020204030204" pitchFamily="34" charset="0"/>
                <a:cs typeface="Times New Roman" panose="02020603050405020304" pitchFamily="18" charset="0"/>
              </a:rPr>
              <a:t>having being processed with OrientationJ to highlight the alignment of cells.</a:t>
            </a:r>
            <a:r>
              <a:rPr kumimoji="0" lang="en-GB" altLang="en-US" sz="2400" i="0" u="none" strike="noStrike" cap="none" normalizeH="0" baseline="0" dirty="0" bmk="_Toc448228961">
                <a:ln>
                  <a:noFill/>
                </a:ln>
                <a:solidFill>
                  <a:schemeClr val="tx1"/>
                </a:solidFill>
                <a:effectLst/>
                <a:ea typeface="MS Mincho" panose="02020609040205080304" pitchFamily="49" charset="-128"/>
                <a:cs typeface="Times New Roman" panose="02020603050405020304" pitchFamily="18" charset="0"/>
              </a:rPr>
              <a:t> (a) fibroblasts aligning within wax structures, (b) immediately after wax removal, (c) 24 hours and (d) 48 </a:t>
            </a:r>
            <a:r>
              <a:rPr kumimoji="0" lang="en-GB" altLang="en-US" sz="2400" i="0" u="none" strike="noStrike" cap="none" normalizeH="0" baseline="0" dirty="0" smtClean="0" bmk="_Toc448228961">
                <a:ln>
                  <a:noFill/>
                </a:ln>
                <a:solidFill>
                  <a:schemeClr val="tx1"/>
                </a:solidFill>
                <a:effectLst/>
                <a:ea typeface="MS Mincho" panose="02020609040205080304" pitchFamily="49" charset="-128"/>
                <a:cs typeface="Times New Roman" panose="02020603050405020304" pitchFamily="18" charset="0"/>
              </a:rPr>
              <a:t>hrs </a:t>
            </a:r>
            <a:r>
              <a:rPr kumimoji="0" lang="en-GB" altLang="en-US" sz="2400" i="0" u="none" strike="noStrike" cap="none" normalizeH="0" baseline="0" dirty="0" bmk="_Toc448228961">
                <a:ln>
                  <a:noFill/>
                </a:ln>
                <a:solidFill>
                  <a:schemeClr val="tx1"/>
                </a:solidFill>
                <a:effectLst/>
                <a:ea typeface="MS Mincho" panose="02020609040205080304" pitchFamily="49" charset="-128"/>
                <a:cs typeface="Times New Roman" panose="02020603050405020304" pitchFamily="18" charset="0"/>
              </a:rPr>
              <a:t>after wax </a:t>
            </a:r>
            <a:r>
              <a:rPr kumimoji="0" lang="en-GB" altLang="en-US" sz="2400" i="0" u="none" strike="noStrike" cap="none" normalizeH="0" baseline="0" dirty="0" smtClean="0" bmk="_Toc448228961">
                <a:ln>
                  <a:noFill/>
                </a:ln>
                <a:solidFill>
                  <a:schemeClr val="tx1"/>
                </a:solidFill>
                <a:effectLst/>
                <a:ea typeface="MS Mincho" panose="02020609040205080304" pitchFamily="49" charset="-128"/>
                <a:cs typeface="Times New Roman" panose="02020603050405020304" pitchFamily="18" charset="0"/>
              </a:rPr>
              <a:t>		</a:t>
            </a:r>
            <a:r>
              <a:rPr kumimoji="0" lang="en-GB" altLang="en-US" sz="2400" i="0" u="none" strike="noStrike" cap="none" normalizeH="0" baseline="0" dirty="0" bmk="_Toc448228961">
                <a:ln>
                  <a:noFill/>
                </a:ln>
                <a:solidFill>
                  <a:schemeClr val="tx1"/>
                </a:solidFill>
                <a:effectLst/>
                <a:ea typeface="MS Mincho" panose="02020609040205080304" pitchFamily="49" charset="-128"/>
                <a:cs typeface="Times New Roman" panose="02020603050405020304" pitchFamily="18" charset="0"/>
              </a:rPr>
              <a:t>	removal taken in 		the same sample 		region of interest. </a:t>
            </a:r>
          </a:p>
          <a:p>
            <a:pPr marL="0" marR="0" lvl="0" indent="0" algn="just" defTabSz="914400" rtl="0" eaLnBrk="0" fontAlgn="base" latinLnBrk="0" hangingPunct="0">
              <a:lnSpc>
                <a:spcPct val="100000"/>
              </a:lnSpc>
              <a:spcBef>
                <a:spcPct val="0"/>
              </a:spcBef>
              <a:spcAft>
                <a:spcPct val="0"/>
              </a:spcAft>
              <a:buClrTx/>
              <a:buSzTx/>
              <a:buFontTx/>
              <a:buNone/>
              <a:tabLst/>
            </a:pPr>
            <a:r>
              <a:rPr lang="en-GB" altLang="en-US" sz="2400" dirty="0" bmk="_Toc448228961">
                <a:ea typeface="MS Mincho" panose="02020609040205080304" pitchFamily="49" charset="-128"/>
                <a:cs typeface="Times New Roman" panose="02020603050405020304" pitchFamily="18" charset="0"/>
              </a:rPr>
              <a:t>		</a:t>
            </a:r>
            <a:r>
              <a:rPr kumimoji="0" lang="en-GB" altLang="en-US" sz="2400" i="0" u="none" strike="noStrike" cap="none" normalizeH="0" baseline="0" dirty="0" bmk="_Toc448228961">
                <a:ln>
                  <a:noFill/>
                </a:ln>
                <a:solidFill>
                  <a:schemeClr val="tx1"/>
                </a:solidFill>
                <a:effectLst/>
                <a:ea typeface="MS Mincho" panose="02020609040205080304" pitchFamily="49" charset="-128"/>
                <a:cs typeface="Times New Roman" panose="02020603050405020304" pitchFamily="18" charset="0"/>
              </a:rPr>
              <a:t>Scale </a:t>
            </a:r>
            <a:r>
              <a:rPr lang="en-GB" altLang="en-US" sz="2400" dirty="0" bmk="_Toc448228961">
                <a:ea typeface="MS Mincho" panose="02020609040205080304" pitchFamily="49" charset="-128"/>
                <a:cs typeface="Times New Roman" panose="02020603050405020304" pitchFamily="18" charset="0"/>
              </a:rPr>
              <a:t>b</a:t>
            </a:r>
            <a:r>
              <a:rPr kumimoji="0" lang="en-GB" altLang="en-US" sz="2400" i="0" u="none" strike="noStrike" cap="none" normalizeH="0" baseline="0" dirty="0" bmk="_Toc448228961">
                <a:ln>
                  <a:noFill/>
                </a:ln>
                <a:solidFill>
                  <a:schemeClr val="tx1"/>
                </a:solidFill>
                <a:effectLst/>
                <a:ea typeface="Calibri" panose="020F0502020204030204" pitchFamily="34" charset="0"/>
                <a:cs typeface="Times New Roman" panose="02020603050405020304" pitchFamily="18" charset="0"/>
              </a:rPr>
              <a:t>ar = 50 </a:t>
            </a:r>
            <a:r>
              <a:rPr kumimoji="0" lang="en-GB" altLang="en-US" sz="2400" i="0" u="none" strike="noStrike" cap="none" normalizeH="0" baseline="0" dirty="0" smtClean="0" bmk="_Toc448228961">
                <a:ln>
                  <a:noFill/>
                </a:ln>
                <a:solidFill>
                  <a:schemeClr val="tx1"/>
                </a:solidFill>
                <a:effectLst/>
                <a:ea typeface="Calibri" panose="020F0502020204030204" pitchFamily="34" charset="0"/>
                <a:cs typeface="Times New Roman" panose="02020603050405020304" pitchFamily="18" charset="0"/>
              </a:rPr>
              <a:t>µm</a:t>
            </a:r>
            <a:endParaRPr kumimoji="0" lang="en-GB" altLang="en-US" sz="2400" i="0" u="none" strike="noStrike" cap="none" normalizeH="0" baseline="0" dirty="0">
              <a:ln>
                <a:noFill/>
              </a:ln>
              <a:solidFill>
                <a:schemeClr val="tx1"/>
              </a:solidFill>
              <a:effectLst/>
            </a:endParaRPr>
          </a:p>
        </p:txBody>
      </p:sp>
      <p:grpSp>
        <p:nvGrpSpPr>
          <p:cNvPr id="163" name="Group 162">
            <a:extLst>
              <a:ext uri="{FF2B5EF4-FFF2-40B4-BE49-F238E27FC236}">
                <a16:creationId xmlns:a16="http://schemas.microsoft.com/office/drawing/2014/main" id="{4A71D3CE-DE3B-4D2F-B92F-B44223CC128E}"/>
              </a:ext>
            </a:extLst>
          </p:cNvPr>
          <p:cNvGrpSpPr/>
          <p:nvPr/>
        </p:nvGrpSpPr>
        <p:grpSpPr>
          <a:xfrm>
            <a:off x="15760289" y="28556225"/>
            <a:ext cx="9959374" cy="5262179"/>
            <a:chOff x="15546551" y="31103294"/>
            <a:chExt cx="9959374" cy="5262179"/>
          </a:xfrm>
        </p:grpSpPr>
        <p:pic>
          <p:nvPicPr>
            <p:cNvPr id="165" name="Picture 323" descr="444">
              <a:extLst>
                <a:ext uri="{FF2B5EF4-FFF2-40B4-BE49-F238E27FC236}">
                  <a16:creationId xmlns:a16="http://schemas.microsoft.com/office/drawing/2014/main" id="{1C91FC4A-F376-4B48-8A86-3DCC35718865}"/>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546551" y="31103294"/>
              <a:ext cx="8231043" cy="5262179"/>
            </a:xfrm>
            <a:prstGeom prst="rect">
              <a:avLst/>
            </a:prstGeom>
            <a:noFill/>
            <a:extLst>
              <a:ext uri="{909E8E84-426E-40DD-AFC4-6F175D3DCCD1}">
                <a14:hiddenFill xmlns:a14="http://schemas.microsoft.com/office/drawing/2010/main">
                  <a:solidFill>
                    <a:srgbClr val="FFFFFF"/>
                  </a:solidFill>
                </a14:hiddenFill>
              </a:ext>
            </a:extLst>
          </p:spPr>
        </p:pic>
        <p:pic>
          <p:nvPicPr>
            <p:cNvPr id="166" name="Picture 324" descr="54321">
              <a:extLst>
                <a:ext uri="{FF2B5EF4-FFF2-40B4-BE49-F238E27FC236}">
                  <a16:creationId xmlns:a16="http://schemas.microsoft.com/office/drawing/2014/main" id="{DFC7467D-25A4-49A6-ACF9-9CCED8014365}"/>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4155222" y="34012115"/>
              <a:ext cx="1350703" cy="2230518"/>
            </a:xfrm>
            <a:prstGeom prst="rect">
              <a:avLst/>
            </a:prstGeom>
            <a:noFill/>
            <a:extLst>
              <a:ext uri="{909E8E84-426E-40DD-AFC4-6F175D3DCCD1}">
                <a14:hiddenFill xmlns:a14="http://schemas.microsoft.com/office/drawing/2010/main">
                  <a:solidFill>
                    <a:srgbClr val="FFFFFF"/>
                  </a:solidFill>
                </a14:hiddenFill>
              </a:ext>
            </a:extLst>
          </p:spPr>
        </p:pic>
      </p:grpSp>
      <p:pic>
        <p:nvPicPr>
          <p:cNvPr id="171" name="Picture 170">
            <a:extLst>
              <a:ext uri="{FF2B5EF4-FFF2-40B4-BE49-F238E27FC236}">
                <a16:creationId xmlns:a16="http://schemas.microsoft.com/office/drawing/2014/main" id="{BEDFD6A7-882F-4C17-B038-E93793A4E03C}"/>
              </a:ext>
            </a:extLst>
          </p:cNvPr>
          <p:cNvPicPr>
            <a:picLocks noChangeAspect="1"/>
          </p:cNvPicPr>
          <p:nvPr/>
        </p:nvPicPr>
        <p:blipFill>
          <a:blip r:embed="rId15"/>
          <a:stretch>
            <a:fillRect/>
          </a:stretch>
        </p:blipFill>
        <p:spPr>
          <a:xfrm>
            <a:off x="19294115" y="26726454"/>
            <a:ext cx="4686300" cy="1428750"/>
          </a:xfrm>
          <a:prstGeom prst="rect">
            <a:avLst/>
          </a:prstGeom>
          <a:ln>
            <a:solidFill>
              <a:schemeClr val="tx1"/>
            </a:solidFill>
          </a:ln>
        </p:spPr>
      </p:pic>
      <p:sp>
        <p:nvSpPr>
          <p:cNvPr id="173" name="TextBox 172">
            <a:extLst>
              <a:ext uri="{FF2B5EF4-FFF2-40B4-BE49-F238E27FC236}">
                <a16:creationId xmlns:a16="http://schemas.microsoft.com/office/drawing/2014/main" id="{230E9633-9C4E-4DC6-9C32-8BDC518626FD}"/>
              </a:ext>
            </a:extLst>
          </p:cNvPr>
          <p:cNvSpPr txBox="1"/>
          <p:nvPr/>
        </p:nvSpPr>
        <p:spPr>
          <a:xfrm>
            <a:off x="21754325" y="26783797"/>
            <a:ext cx="2226089" cy="830997"/>
          </a:xfrm>
          <a:prstGeom prst="rect">
            <a:avLst/>
          </a:prstGeom>
          <a:noFill/>
        </p:spPr>
        <p:txBody>
          <a:bodyPr wrap="square" rtlCol="0">
            <a:spAutoFit/>
          </a:bodyPr>
          <a:lstStyle/>
          <a:p>
            <a:r>
              <a:rPr lang="en-GB" sz="2400" dirty="0"/>
              <a:t>Cells proliferate over time</a:t>
            </a:r>
          </a:p>
        </p:txBody>
      </p:sp>
      <p:sp>
        <p:nvSpPr>
          <p:cNvPr id="174" name="Text Box 25">
            <a:extLst>
              <a:ext uri="{FF2B5EF4-FFF2-40B4-BE49-F238E27FC236}">
                <a16:creationId xmlns:a16="http://schemas.microsoft.com/office/drawing/2014/main" id="{060878AE-2DD0-4378-A032-5C3E73A30C07}"/>
              </a:ext>
            </a:extLst>
          </p:cNvPr>
          <p:cNvSpPr txBox="1">
            <a:spLocks noChangeArrowheads="1"/>
          </p:cNvSpPr>
          <p:nvPr/>
        </p:nvSpPr>
        <p:spPr bwMode="auto">
          <a:xfrm>
            <a:off x="19338193" y="26788448"/>
            <a:ext cx="521469" cy="509583"/>
          </a:xfrm>
          <a:prstGeom prst="rect">
            <a:avLst/>
          </a:prstGeom>
          <a:solidFill>
            <a:srgbClr val="FFFFFF"/>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66" name="Rectangle 65"/>
          <p:cNvSpPr/>
          <p:nvPr/>
        </p:nvSpPr>
        <p:spPr>
          <a:xfrm>
            <a:off x="1761052" y="35903969"/>
            <a:ext cx="26115191" cy="3385542"/>
          </a:xfrm>
          <a:prstGeom prst="rect">
            <a:avLst/>
          </a:prstGeom>
        </p:spPr>
        <p:txBody>
          <a:bodyPr wrap="square">
            <a:spAutoFit/>
          </a:bodyPr>
          <a:lstStyle/>
          <a:p>
            <a:pPr algn="just"/>
            <a:r>
              <a:rPr lang="en-GB" sz="5400" dirty="0"/>
              <a:t>Summary</a:t>
            </a:r>
          </a:p>
          <a:p>
            <a:pPr marL="457200" indent="-457200" algn="just">
              <a:buFont typeface="Arial" panose="020B0604020202020204" pitchFamily="34" charset="0"/>
              <a:buChar char="•"/>
            </a:pPr>
            <a:r>
              <a:rPr lang="en-GB" sz="3200" dirty="0" smtClean="0"/>
              <a:t>Paraffin wax can act as a physical barrier during cell proliferation without detrimental effect, and can create designs with resolutions down to 10</a:t>
            </a:r>
            <a:r>
              <a:rPr lang="el-GR" sz="3200" dirty="0"/>
              <a:t>μ</a:t>
            </a:r>
            <a:r>
              <a:rPr lang="fr-CH" sz="3200" dirty="0" smtClean="0"/>
              <a:t>m</a:t>
            </a:r>
          </a:p>
          <a:p>
            <a:pPr marL="457200" indent="-457200" algn="just">
              <a:buFont typeface="Arial" panose="020B0604020202020204" pitchFamily="34" charset="0"/>
              <a:buChar char="•"/>
            </a:pPr>
            <a:r>
              <a:rPr lang="en-US" sz="3200" dirty="0" smtClean="0"/>
              <a:t>Seeded cells orientate themselves parallel to the orientation of the wax as they become confluent</a:t>
            </a:r>
          </a:p>
          <a:p>
            <a:pPr marL="457200" indent="-457200" algn="just">
              <a:buFont typeface="Arial" panose="020B0604020202020204" pitchFamily="34" charset="0"/>
              <a:buChar char="•"/>
            </a:pPr>
            <a:r>
              <a:rPr lang="en-GB" sz="3200" dirty="0"/>
              <a:t>Cells proliferated normally after wax removal, and proliferated from a highly arranged pattern, to a disordered culture </a:t>
            </a:r>
            <a:r>
              <a:rPr lang="en-GB" sz="3200" dirty="0" smtClean="0"/>
              <a:t>environment in 48 hours</a:t>
            </a:r>
          </a:p>
          <a:p>
            <a:pPr marL="457200" indent="-457200" algn="just">
              <a:buFont typeface="Arial" panose="020B0604020202020204" pitchFamily="34" charset="0"/>
              <a:buChar char="•"/>
            </a:pPr>
            <a:r>
              <a:rPr lang="en-GB" sz="3200" dirty="0" smtClean="0"/>
              <a:t>Pockets </a:t>
            </a:r>
            <a:r>
              <a:rPr lang="en-GB" sz="3200" dirty="0"/>
              <a:t>of cells were able to proliferate quicker than others, and it was suspected that this was due to more cell-to-cell interactions with one another that enhanced </a:t>
            </a:r>
            <a:r>
              <a:rPr lang="en-GB" sz="3200" dirty="0" smtClean="0"/>
              <a:t>proliferation</a:t>
            </a:r>
            <a:endParaRPr lang="en-GB" sz="3400" dirty="0" smtClean="0"/>
          </a:p>
        </p:txBody>
      </p:sp>
      <p:sp>
        <p:nvSpPr>
          <p:cNvPr id="67" name="Rectangle 66"/>
          <p:cNvSpPr/>
          <p:nvPr/>
        </p:nvSpPr>
        <p:spPr>
          <a:xfrm>
            <a:off x="1854692" y="13068281"/>
            <a:ext cx="3972049" cy="923330"/>
          </a:xfrm>
          <a:prstGeom prst="rect">
            <a:avLst/>
          </a:prstGeom>
        </p:spPr>
        <p:txBody>
          <a:bodyPr wrap="none">
            <a:spAutoFit/>
          </a:bodyPr>
          <a:lstStyle/>
          <a:p>
            <a:r>
              <a:rPr lang="en-GB" sz="5400" dirty="0" smtClean="0"/>
              <a:t>Methodology</a:t>
            </a:r>
            <a:endParaRPr lang="en-GB" sz="5400" dirty="0"/>
          </a:p>
        </p:txBody>
      </p:sp>
      <p:pic>
        <p:nvPicPr>
          <p:cNvPr id="76" name="Picture 75"/>
          <p:cNvPicPr>
            <a:picLocks noChangeAspect="1"/>
          </p:cNvPicPr>
          <p:nvPr/>
        </p:nvPicPr>
        <p:blipFill>
          <a:blip r:embed="rId16" cstate="email">
            <a:extLst>
              <a:ext uri="{28A0092B-C50C-407E-A947-70E740481C1C}">
                <a14:useLocalDpi xmlns:a14="http://schemas.microsoft.com/office/drawing/2010/main"/>
              </a:ext>
            </a:extLst>
          </a:blip>
          <a:srcRect/>
          <a:stretch>
            <a:fillRect/>
          </a:stretch>
        </p:blipFill>
        <p:spPr bwMode="auto">
          <a:xfrm>
            <a:off x="21102317" y="19560825"/>
            <a:ext cx="2992229" cy="2247070"/>
          </a:xfrm>
          <a:prstGeom prst="rect">
            <a:avLst/>
          </a:prstGeom>
          <a:noFill/>
          <a:ln>
            <a:solidFill>
              <a:schemeClr val="tx1"/>
            </a:solidFill>
          </a:ln>
        </p:spPr>
      </p:pic>
      <p:pic>
        <p:nvPicPr>
          <p:cNvPr id="77" name="Picture 76"/>
          <p:cNvPicPr>
            <a:picLocks noChangeAspect="1"/>
          </p:cNvPicPr>
          <p:nvPr/>
        </p:nvPicPr>
        <p:blipFill>
          <a:blip r:embed="rId17" cstate="email">
            <a:extLst>
              <a:ext uri="{28A0092B-C50C-407E-A947-70E740481C1C}">
                <a14:useLocalDpi xmlns:a14="http://schemas.microsoft.com/office/drawing/2010/main"/>
              </a:ext>
            </a:extLst>
          </a:blip>
          <a:srcRect/>
          <a:stretch>
            <a:fillRect/>
          </a:stretch>
        </p:blipFill>
        <p:spPr bwMode="auto">
          <a:xfrm>
            <a:off x="18096935" y="19560825"/>
            <a:ext cx="2984225" cy="2247070"/>
          </a:xfrm>
          <a:prstGeom prst="rect">
            <a:avLst/>
          </a:prstGeom>
          <a:noFill/>
          <a:ln>
            <a:solidFill>
              <a:schemeClr val="tx1"/>
            </a:solidFill>
          </a:ln>
        </p:spPr>
      </p:pic>
      <p:sp>
        <p:nvSpPr>
          <p:cNvPr id="78" name="Text Box 25">
            <a:extLst>
              <a:ext uri="{FF2B5EF4-FFF2-40B4-BE49-F238E27FC236}">
                <a16:creationId xmlns:a16="http://schemas.microsoft.com/office/drawing/2014/main" id="{7BB9079C-BD64-47CC-8436-74F207E28225}"/>
              </a:ext>
            </a:extLst>
          </p:cNvPr>
          <p:cNvSpPr txBox="1">
            <a:spLocks noChangeArrowheads="1"/>
          </p:cNvSpPr>
          <p:nvPr/>
        </p:nvSpPr>
        <p:spPr bwMode="auto">
          <a:xfrm>
            <a:off x="20074359" y="31285022"/>
            <a:ext cx="521469" cy="50958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79" name="Text Box 25">
            <a:extLst>
              <a:ext uri="{FF2B5EF4-FFF2-40B4-BE49-F238E27FC236}">
                <a16:creationId xmlns:a16="http://schemas.microsoft.com/office/drawing/2014/main" id="{7BB9079C-BD64-47CC-8436-74F207E28225}"/>
              </a:ext>
            </a:extLst>
          </p:cNvPr>
          <p:cNvSpPr txBox="1">
            <a:spLocks noChangeArrowheads="1"/>
          </p:cNvSpPr>
          <p:nvPr/>
        </p:nvSpPr>
        <p:spPr bwMode="auto">
          <a:xfrm>
            <a:off x="15974506" y="31301818"/>
            <a:ext cx="521469" cy="50958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80" name="Text Box 25">
            <a:extLst>
              <a:ext uri="{FF2B5EF4-FFF2-40B4-BE49-F238E27FC236}">
                <a16:creationId xmlns:a16="http://schemas.microsoft.com/office/drawing/2014/main" id="{7BB9079C-BD64-47CC-8436-74F207E28225}"/>
              </a:ext>
            </a:extLst>
          </p:cNvPr>
          <p:cNvSpPr txBox="1">
            <a:spLocks noChangeArrowheads="1"/>
          </p:cNvSpPr>
          <p:nvPr/>
        </p:nvSpPr>
        <p:spPr bwMode="auto">
          <a:xfrm>
            <a:off x="15974506" y="28683914"/>
            <a:ext cx="521469" cy="50958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400" dirty="0">
                <a:latin typeface="Calibri" panose="020F0502020204030204" pitchFamily="34" charset="0"/>
                <a:ea typeface="Calibri" panose="020F0502020204030204" pitchFamily="34" charset="0"/>
                <a:cs typeface="Times New Roman" panose="02020603050405020304" pitchFamily="18" charset="0"/>
              </a:rPr>
              <a:t>a</a:t>
            </a:r>
            <a:r>
              <a:rPr kumimoji="0" lang="en-US" altLang="en-US" sz="2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81" name="Text Box 25">
            <a:extLst>
              <a:ext uri="{FF2B5EF4-FFF2-40B4-BE49-F238E27FC236}">
                <a16:creationId xmlns:a16="http://schemas.microsoft.com/office/drawing/2014/main" id="{7BB9079C-BD64-47CC-8436-74F207E28225}"/>
              </a:ext>
            </a:extLst>
          </p:cNvPr>
          <p:cNvSpPr txBox="1">
            <a:spLocks noChangeArrowheads="1"/>
          </p:cNvSpPr>
          <p:nvPr/>
        </p:nvSpPr>
        <p:spPr bwMode="auto">
          <a:xfrm>
            <a:off x="20074359" y="28683914"/>
            <a:ext cx="521469" cy="45968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400" dirty="0">
                <a:latin typeface="Calibri" panose="020F0502020204030204" pitchFamily="34" charset="0"/>
                <a:ea typeface="Calibri" panose="020F0502020204030204" pitchFamily="34" charset="0"/>
                <a:cs typeface="Times New Roman" panose="02020603050405020304" pitchFamily="18" charset="0"/>
              </a:rPr>
              <a:t>b</a:t>
            </a:r>
            <a:r>
              <a:rPr kumimoji="0" lang="en-US" altLang="en-US" sz="2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82" name="Text Box 25">
            <a:extLst>
              <a:ext uri="{FF2B5EF4-FFF2-40B4-BE49-F238E27FC236}">
                <a16:creationId xmlns:a16="http://schemas.microsoft.com/office/drawing/2014/main" id="{7BB9079C-BD64-47CC-8436-74F207E28225}"/>
              </a:ext>
            </a:extLst>
          </p:cNvPr>
          <p:cNvSpPr txBox="1">
            <a:spLocks noChangeArrowheads="1"/>
          </p:cNvSpPr>
          <p:nvPr/>
        </p:nvSpPr>
        <p:spPr bwMode="auto">
          <a:xfrm>
            <a:off x="18149868" y="17403601"/>
            <a:ext cx="521469" cy="50958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400" dirty="0">
                <a:latin typeface="Calibri" panose="020F0502020204030204" pitchFamily="34" charset="0"/>
                <a:ea typeface="Calibri" panose="020F0502020204030204" pitchFamily="34" charset="0"/>
                <a:cs typeface="Times New Roman" panose="02020603050405020304" pitchFamily="18" charset="0"/>
              </a:rPr>
              <a:t>a</a:t>
            </a:r>
            <a:r>
              <a:rPr kumimoji="0" lang="en-US" altLang="en-US" sz="2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84" name="Text Box 25">
            <a:extLst>
              <a:ext uri="{FF2B5EF4-FFF2-40B4-BE49-F238E27FC236}">
                <a16:creationId xmlns:a16="http://schemas.microsoft.com/office/drawing/2014/main" id="{7BB9079C-BD64-47CC-8436-74F207E28225}"/>
              </a:ext>
            </a:extLst>
          </p:cNvPr>
          <p:cNvSpPr txBox="1">
            <a:spLocks noChangeArrowheads="1"/>
          </p:cNvSpPr>
          <p:nvPr/>
        </p:nvSpPr>
        <p:spPr bwMode="auto">
          <a:xfrm>
            <a:off x="21179896" y="17403601"/>
            <a:ext cx="521469" cy="50958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400" dirty="0">
                <a:latin typeface="Calibri" panose="020F0502020204030204" pitchFamily="34" charset="0"/>
                <a:ea typeface="Calibri" panose="020F0502020204030204" pitchFamily="34" charset="0"/>
                <a:cs typeface="Times New Roman" panose="02020603050405020304" pitchFamily="18" charset="0"/>
              </a:rPr>
              <a:t>b</a:t>
            </a:r>
            <a:r>
              <a:rPr kumimoji="0" lang="en-US" altLang="en-US" sz="2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85" name="Text Box 25">
            <a:extLst>
              <a:ext uri="{FF2B5EF4-FFF2-40B4-BE49-F238E27FC236}">
                <a16:creationId xmlns:a16="http://schemas.microsoft.com/office/drawing/2014/main" id="{7BB9079C-BD64-47CC-8436-74F207E28225}"/>
              </a:ext>
            </a:extLst>
          </p:cNvPr>
          <p:cNvSpPr txBox="1">
            <a:spLocks noChangeArrowheads="1"/>
          </p:cNvSpPr>
          <p:nvPr/>
        </p:nvSpPr>
        <p:spPr bwMode="auto">
          <a:xfrm>
            <a:off x="18149867" y="19644206"/>
            <a:ext cx="521469" cy="50958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400" dirty="0">
                <a:latin typeface="Calibri" panose="020F0502020204030204" pitchFamily="34" charset="0"/>
                <a:ea typeface="Calibri" panose="020F0502020204030204" pitchFamily="34" charset="0"/>
                <a:cs typeface="Times New Roman" panose="02020603050405020304" pitchFamily="18" charset="0"/>
              </a:rPr>
              <a:t>c</a:t>
            </a:r>
            <a:r>
              <a:rPr kumimoji="0" lang="en-US" altLang="en-US" sz="2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86" name="Text Box 25">
            <a:extLst>
              <a:ext uri="{FF2B5EF4-FFF2-40B4-BE49-F238E27FC236}">
                <a16:creationId xmlns:a16="http://schemas.microsoft.com/office/drawing/2014/main" id="{7BB9079C-BD64-47CC-8436-74F207E28225}"/>
              </a:ext>
            </a:extLst>
          </p:cNvPr>
          <p:cNvSpPr txBox="1">
            <a:spLocks noChangeArrowheads="1"/>
          </p:cNvSpPr>
          <p:nvPr/>
        </p:nvSpPr>
        <p:spPr bwMode="auto">
          <a:xfrm>
            <a:off x="21179895" y="19639702"/>
            <a:ext cx="521469" cy="50958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
        <p:nvSpPr>
          <p:cNvPr id="89" name="Rectangle 88">
            <a:extLst>
              <a:ext uri="{FF2B5EF4-FFF2-40B4-BE49-F238E27FC236}">
                <a16:creationId xmlns:a16="http://schemas.microsoft.com/office/drawing/2014/main" id="{D8A2D6B4-450E-4489-893D-A7450AD5916F}"/>
              </a:ext>
            </a:extLst>
          </p:cNvPr>
          <p:cNvSpPr/>
          <p:nvPr/>
        </p:nvSpPr>
        <p:spPr>
          <a:xfrm>
            <a:off x="22565032" y="40021484"/>
            <a:ext cx="6270383" cy="149926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0" name="TextBox 89">
            <a:extLst>
              <a:ext uri="{FF2B5EF4-FFF2-40B4-BE49-F238E27FC236}">
                <a16:creationId xmlns:a16="http://schemas.microsoft.com/office/drawing/2014/main" id="{CCDDC241-39FA-452D-B23B-CFF11CE90155}"/>
              </a:ext>
            </a:extLst>
          </p:cNvPr>
          <p:cNvSpPr txBox="1"/>
          <p:nvPr/>
        </p:nvSpPr>
        <p:spPr>
          <a:xfrm>
            <a:off x="22982289" y="40442862"/>
            <a:ext cx="4376076" cy="584775"/>
          </a:xfrm>
          <a:prstGeom prst="rect">
            <a:avLst/>
          </a:prstGeom>
          <a:noFill/>
          <a:ln>
            <a:noFill/>
          </a:ln>
        </p:spPr>
        <p:txBody>
          <a:bodyPr wrap="square" rtlCol="0">
            <a:spAutoFit/>
          </a:bodyPr>
          <a:lstStyle/>
          <a:p>
            <a:r>
              <a:rPr lang="en-GB" sz="3200" dirty="0" smtClean="0"/>
              <a:t>christopher.tse@epfl.ch</a:t>
            </a:r>
            <a:endParaRPr lang="en-GB" sz="3200" dirty="0"/>
          </a:p>
        </p:txBody>
      </p:sp>
      <p:cxnSp>
        <p:nvCxnSpPr>
          <p:cNvPr id="7" name="Straight Connector 6"/>
          <p:cNvCxnSpPr/>
          <p:nvPr/>
        </p:nvCxnSpPr>
        <p:spPr>
          <a:xfrm>
            <a:off x="21086670" y="17317303"/>
            <a:ext cx="0" cy="224352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24094546" y="17317303"/>
            <a:ext cx="0" cy="224352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18096935" y="17317303"/>
            <a:ext cx="599761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457623" y="521910"/>
            <a:ext cx="9240629" cy="2159997"/>
          </a:xfrm>
          <a:prstGeom prst="rect">
            <a:avLst/>
          </a:prstGeom>
          <a:ln>
            <a:solidFill>
              <a:schemeClr val="tx1"/>
            </a:solidFill>
          </a:ln>
        </p:spPr>
      </p:pic>
      <p:pic>
        <p:nvPicPr>
          <p:cNvPr id="14" name="Picture 13"/>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27358365" y="40054816"/>
            <a:ext cx="1432599" cy="1432599"/>
          </a:xfrm>
          <a:prstGeom prst="rect">
            <a:avLst/>
          </a:prstGeom>
        </p:spPr>
      </p:pic>
      <p:pic>
        <p:nvPicPr>
          <p:cNvPr id="15" name="Picture 14"/>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5747043" y="40054818"/>
            <a:ext cx="1445234" cy="1445234"/>
          </a:xfrm>
          <a:prstGeom prst="rect">
            <a:avLst/>
          </a:prstGeom>
        </p:spPr>
      </p:pic>
      <p:sp>
        <p:nvSpPr>
          <p:cNvPr id="16" name="TextBox 15"/>
          <p:cNvSpPr txBox="1"/>
          <p:nvPr/>
        </p:nvSpPr>
        <p:spPr>
          <a:xfrm>
            <a:off x="17308175" y="40229973"/>
            <a:ext cx="4659369" cy="1077218"/>
          </a:xfrm>
          <a:prstGeom prst="rect">
            <a:avLst/>
          </a:prstGeom>
          <a:noFill/>
        </p:spPr>
        <p:txBody>
          <a:bodyPr wrap="square" rtlCol="0">
            <a:spAutoFit/>
          </a:bodyPr>
          <a:lstStyle/>
          <a:p>
            <a:r>
              <a:rPr lang="en-US" sz="3200" dirty="0" smtClean="0"/>
              <a:t>Scan this QR code to send an email to me</a:t>
            </a:r>
            <a:endParaRPr lang="fr-CH" sz="3200" dirty="0"/>
          </a:p>
        </p:txBody>
      </p:sp>
      <p:sp>
        <p:nvSpPr>
          <p:cNvPr id="83" name="Rectangle 82">
            <a:extLst>
              <a:ext uri="{FF2B5EF4-FFF2-40B4-BE49-F238E27FC236}">
                <a16:creationId xmlns:a16="http://schemas.microsoft.com/office/drawing/2014/main" id="{D8A2D6B4-450E-4489-893D-A7450AD5916F}"/>
              </a:ext>
            </a:extLst>
          </p:cNvPr>
          <p:cNvSpPr/>
          <p:nvPr/>
        </p:nvSpPr>
        <p:spPr>
          <a:xfrm>
            <a:off x="1417860" y="40021175"/>
            <a:ext cx="13702049" cy="149926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p:cNvSpPr txBox="1"/>
          <p:nvPr/>
        </p:nvSpPr>
        <p:spPr>
          <a:xfrm>
            <a:off x="1458356" y="40207296"/>
            <a:ext cx="13777451" cy="1384995"/>
          </a:xfrm>
          <a:prstGeom prst="rect">
            <a:avLst/>
          </a:prstGeom>
          <a:noFill/>
        </p:spPr>
        <p:txBody>
          <a:bodyPr wrap="square" rtlCol="0">
            <a:spAutoFit/>
          </a:bodyPr>
          <a:lstStyle/>
          <a:p>
            <a:r>
              <a:rPr lang="fr-CH" sz="2200" dirty="0"/>
              <a:t>1.	Zhang, Y., Tse, C., </a:t>
            </a:r>
            <a:r>
              <a:rPr lang="fr-CH" sz="2200" dirty="0" err="1"/>
              <a:t>Rouholamin</a:t>
            </a:r>
            <a:r>
              <a:rPr lang="fr-CH" sz="2200" dirty="0"/>
              <a:t>, D. &amp; Smith, P. </a:t>
            </a:r>
            <a:r>
              <a:rPr lang="fr-CH" sz="2200" dirty="0" err="1"/>
              <a:t>Scaffolds</a:t>
            </a:r>
            <a:r>
              <a:rPr lang="fr-CH" sz="2200" dirty="0"/>
              <a:t> for tissue engineering </a:t>
            </a:r>
            <a:r>
              <a:rPr lang="fr-CH" sz="2200" dirty="0" err="1"/>
              <a:t>produced</a:t>
            </a:r>
            <a:r>
              <a:rPr lang="fr-CH" sz="2200" dirty="0"/>
              <a:t> by inkjet printing. </a:t>
            </a:r>
            <a:r>
              <a:rPr lang="fr-CH" sz="2200" i="1" dirty="0"/>
              <a:t>Open Eng.</a:t>
            </a:r>
            <a:r>
              <a:rPr lang="fr-CH" sz="2200" dirty="0"/>
              <a:t> </a:t>
            </a:r>
            <a:r>
              <a:rPr lang="fr-CH" sz="2200" dirty="0" smtClean="0"/>
              <a:t>	</a:t>
            </a:r>
            <a:r>
              <a:rPr lang="fr-CH" sz="2200" b="1" dirty="0" smtClean="0"/>
              <a:t>2</a:t>
            </a:r>
            <a:r>
              <a:rPr lang="fr-CH" sz="2200" b="1" dirty="0"/>
              <a:t>,</a:t>
            </a:r>
            <a:r>
              <a:rPr lang="fr-CH" sz="2200" dirty="0"/>
              <a:t> (2012).</a:t>
            </a:r>
          </a:p>
          <a:p>
            <a:r>
              <a:rPr lang="fr-CH" sz="2200" dirty="0"/>
              <a:t>2.	Tse, C. C. W. </a:t>
            </a:r>
            <a:r>
              <a:rPr lang="fr-CH" sz="2200" i="1" dirty="0"/>
              <a:t>et al.</a:t>
            </a:r>
            <a:r>
              <a:rPr lang="fr-CH" sz="2200" dirty="0"/>
              <a:t> </a:t>
            </a:r>
            <a:r>
              <a:rPr lang="fr-CH" sz="2200" dirty="0" err="1"/>
              <a:t>Utilising</a:t>
            </a:r>
            <a:r>
              <a:rPr lang="fr-CH" sz="2200" dirty="0"/>
              <a:t> Inkjet </a:t>
            </a:r>
            <a:r>
              <a:rPr lang="fr-CH" sz="2200" dirty="0" err="1"/>
              <a:t>Printed</a:t>
            </a:r>
            <a:r>
              <a:rPr lang="fr-CH" sz="2200" dirty="0"/>
              <a:t> </a:t>
            </a:r>
            <a:r>
              <a:rPr lang="fr-CH" sz="2200" dirty="0" err="1"/>
              <a:t>Paraffin</a:t>
            </a:r>
            <a:r>
              <a:rPr lang="fr-CH" sz="2200" dirty="0"/>
              <a:t> Wax for </a:t>
            </a:r>
            <a:r>
              <a:rPr lang="fr-CH" sz="2200" dirty="0" err="1"/>
              <a:t>Cell</a:t>
            </a:r>
            <a:r>
              <a:rPr lang="fr-CH" sz="2200" dirty="0"/>
              <a:t> </a:t>
            </a:r>
            <a:r>
              <a:rPr lang="fr-CH" sz="2200" dirty="0" err="1"/>
              <a:t>Patterning</a:t>
            </a:r>
            <a:r>
              <a:rPr lang="fr-CH" sz="2200" dirty="0"/>
              <a:t> Applications. </a:t>
            </a:r>
            <a:r>
              <a:rPr lang="fr-CH" sz="2200" i="1" dirty="0"/>
              <a:t>Int. J. Bioprinting</a:t>
            </a:r>
            <a:r>
              <a:rPr lang="fr-CH" sz="2200" dirty="0"/>
              <a:t> </a:t>
            </a:r>
            <a:r>
              <a:rPr lang="fr-CH" sz="2200" b="1" dirty="0"/>
              <a:t>2,</a:t>
            </a:r>
            <a:r>
              <a:rPr lang="fr-CH" sz="2200" dirty="0"/>
              <a:t> (2016).</a:t>
            </a:r>
          </a:p>
          <a:p>
            <a:endParaRPr lang="fr-CH" dirty="0"/>
          </a:p>
        </p:txBody>
      </p:sp>
    </p:spTree>
    <p:extLst>
      <p:ext uri="{BB962C8B-B14F-4D97-AF65-F5344CB8AC3E}">
        <p14:creationId xmlns:p14="http://schemas.microsoft.com/office/powerpoint/2010/main" val="312927570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742</TotalTime>
  <Words>666</Words>
  <Application>Microsoft Office PowerPoint</Application>
  <PresentationFormat>Custom</PresentationFormat>
  <Paragraphs>51</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MS Mincho</vt:lpstr>
      <vt:lpstr>Arial</vt:lpstr>
      <vt:lpstr>Calibri</vt:lpstr>
      <vt:lpstr>Calibri Light</vt:lpstr>
      <vt:lpstr>Times New Roman</vt:lpstr>
      <vt:lpstr>Office Theme</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Tse Christopher Chi Wai</dc:creator>
  <cp:lastModifiedBy>Christopher Tse</cp:lastModifiedBy>
  <cp:revision>51</cp:revision>
  <dcterms:created xsi:type="dcterms:W3CDTF">2017-09-18T13:51:04Z</dcterms:created>
  <dcterms:modified xsi:type="dcterms:W3CDTF">2017-09-21T15:28:10Z</dcterms:modified>
</cp:coreProperties>
</file>