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28"/>
  </p:notesMasterIdLst>
  <p:handoutMasterIdLst>
    <p:handoutMasterId r:id="rId29"/>
  </p:handoutMasterIdLst>
  <p:sldIdLst>
    <p:sldId id="540" r:id="rId2"/>
    <p:sldId id="521" r:id="rId3"/>
    <p:sldId id="574" r:id="rId4"/>
    <p:sldId id="500" r:id="rId5"/>
    <p:sldId id="519" r:id="rId6"/>
    <p:sldId id="591" r:id="rId7"/>
    <p:sldId id="499" r:id="rId8"/>
    <p:sldId id="569" r:id="rId9"/>
    <p:sldId id="524" r:id="rId10"/>
    <p:sldId id="430" r:id="rId11"/>
    <p:sldId id="547" r:id="rId12"/>
    <p:sldId id="347" r:id="rId13"/>
    <p:sldId id="580" r:id="rId14"/>
    <p:sldId id="506" r:id="rId15"/>
    <p:sldId id="482" r:id="rId16"/>
    <p:sldId id="570" r:id="rId17"/>
    <p:sldId id="352" r:id="rId18"/>
    <p:sldId id="594" r:id="rId19"/>
    <p:sldId id="595" r:id="rId20"/>
    <p:sldId id="563" r:id="rId21"/>
    <p:sldId id="564" r:id="rId22"/>
    <p:sldId id="565" r:id="rId23"/>
    <p:sldId id="566" r:id="rId24"/>
    <p:sldId id="567" r:id="rId25"/>
    <p:sldId id="568" r:id="rId26"/>
    <p:sldId id="511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FF"/>
    <a:srgbClr val="91C7F9"/>
    <a:srgbClr val="1B9532"/>
    <a:srgbClr val="66FF66"/>
    <a:srgbClr val="FFFE12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4" autoAdjust="0"/>
    <p:restoredTop sz="66752" autoAdjust="0"/>
  </p:normalViewPr>
  <p:slideViewPr>
    <p:cSldViewPr>
      <p:cViewPr varScale="1">
        <p:scale>
          <a:sx n="88" d="100"/>
          <a:sy n="88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45" y="1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BFD13-1C78-4B18-9A4C-1DF878DF26AD}" type="datetimeFigureOut">
              <a:rPr lang="en-US" smtClean="0"/>
              <a:pPr/>
              <a:t>20-Mar-12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23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45" y="9429323"/>
            <a:ext cx="2945955" cy="4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33A26-36B3-4AE5-9E50-0DF204FE0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9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6E1AB248-CDFE-49BB-8034-4D1763E71974}" type="datetimeFigureOut">
              <a:rPr lang="en-US"/>
              <a:pPr>
                <a:defRPr/>
              </a:pPr>
              <a:t>20-Mar-12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5EDFCABE-5061-4D9E-9C7B-CFF110160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04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64396C-F443-43AE-8CF3-DB853D33EE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0218FF-63CE-46D2-9D1A-6A10298A99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16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endParaRPr lang="en-US" b="1" i="1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D49CC-CED7-4F57-87B7-4D2920FF46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AD26C-3B44-47A5-9FA3-6FF368B5F0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A2593A-19A1-4B73-8E3D-DAA3C033E6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FCABE-5061-4D9E-9C7B-CFF110160A9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0218FF-63CE-46D2-9D1A-6A10298A99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C9B4-31DD-43F0-BED9-14E2D9A125FE}" type="datetime1">
              <a:rPr lang="en-US"/>
              <a:pPr>
                <a:defRPr/>
              </a:pPr>
              <a:t>20-Mar-12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A0611-4AA9-475C-B732-0847066A7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56B6-98DE-4554-B853-D9A31C2B9E0D}" type="datetime1">
              <a:rPr lang="en-US"/>
              <a:pPr>
                <a:defRPr/>
              </a:pPr>
              <a:t>20-Mar-12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315B-B61B-4BCF-8597-4966529E9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891C-0724-46D3-B10F-997695CAA7FF}" type="datetime1">
              <a:rPr lang="en-US"/>
              <a:pPr>
                <a:defRPr/>
              </a:pPr>
              <a:t>20-Mar-12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39BD-4906-4EB8-8D79-B2194953E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1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9DAE-C537-4CAA-B3CB-C83FC4D339AE}" type="datetime1">
              <a:rPr lang="en-US"/>
              <a:pPr>
                <a:defRPr/>
              </a:pPr>
              <a:t>20-Mar-12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9B648-DAFB-4F81-A801-7AF5CC7C836F}" type="datetime1">
              <a:rPr lang="en-US"/>
              <a:pPr>
                <a:defRPr/>
              </a:pPr>
              <a:t>20-Mar-12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2DBE-AE1A-43C9-9EC9-7D147907F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D7597-6987-4D56-9A48-E2CF57DE0B23}" type="datetime1">
              <a:rPr lang="en-US"/>
              <a:pPr>
                <a:defRPr/>
              </a:pPr>
              <a:t>20-Mar-12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479CA-28F9-42B0-BF72-E32B60437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722D-24FA-4B7F-96B2-4137294DA3DA}" type="datetime1">
              <a:rPr lang="en-US"/>
              <a:pPr>
                <a:defRPr/>
              </a:pPr>
              <a:t>20-Mar-12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4833D-4E7B-4778-922D-74495D888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C1648-E996-441B-8395-E9A3A8D558C5}" type="datetime1">
              <a:rPr lang="en-US"/>
              <a:pPr>
                <a:defRPr/>
              </a:pPr>
              <a:t>20-Mar-12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FDB7A-07A1-4F60-995C-24ACBE5E0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DDCA-AB2C-4FE9-83CC-E9E81DBE476A}" type="datetime1">
              <a:rPr lang="en-US"/>
              <a:pPr>
                <a:defRPr/>
              </a:pPr>
              <a:t>20-Mar-12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9158D-AF14-4069-B8A3-BED7B83C7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AACF-2105-445B-8F29-1EB7E5AA6EDC}" type="datetime1">
              <a:rPr lang="en-US"/>
              <a:pPr>
                <a:defRPr/>
              </a:pPr>
              <a:t>20-Mar-12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E9987-DD59-42A8-BEFE-F2CDFFD83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F53A-B765-47C7-ABD0-E54FE979DE42}" type="datetime1">
              <a:rPr lang="en-US"/>
              <a:pPr>
                <a:defRPr/>
              </a:pPr>
              <a:t>20-Mar-12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8222B-8742-46BF-B340-BB848689D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11852C-5CEA-438B-89F9-1C3A36EFD9DD}" type="datetime1">
              <a:rPr lang="en-US"/>
              <a:pPr>
                <a:defRPr/>
              </a:pPr>
              <a:t>20-Mar-12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0ABD2A-622C-4170-A01D-ABC1844C5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9" r:id="rId2"/>
    <p:sldLayoutId id="2147483948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9" r:id="rId9"/>
    <p:sldLayoutId id="2147483945" r:id="rId10"/>
    <p:sldLayoutId id="21474839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dirt.com/articles/20080417/041032874.s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76400"/>
            <a:ext cx="87630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Integrity of the Web Content: </a:t>
            </a:r>
            <a:br>
              <a:rPr lang="en-US" dirty="0" smtClean="0"/>
            </a:br>
            <a:r>
              <a:rPr lang="en-US" dirty="0" smtClean="0"/>
              <a:t>The Case of Online Advertising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4294967295"/>
          </p:nvPr>
        </p:nvSpPr>
        <p:spPr>
          <a:xfrm>
            <a:off x="2057400" y="4495800"/>
            <a:ext cx="4724400" cy="1752600"/>
          </a:xfrm>
        </p:spPr>
        <p:txBody>
          <a:bodyPr/>
          <a:lstStyle/>
          <a:p>
            <a:pPr marR="0" algn="ctr" eaLnBrk="1" hangingPunct="1">
              <a:spcAft>
                <a:spcPts val="600"/>
              </a:spcAft>
              <a:buNone/>
            </a:pPr>
            <a:r>
              <a:rPr lang="en-US" b="1" dirty="0" err="1" smtClean="0"/>
              <a:t>Nevena</a:t>
            </a:r>
            <a:r>
              <a:rPr lang="en-US" b="1" dirty="0" smtClean="0"/>
              <a:t> </a:t>
            </a:r>
            <a:r>
              <a:rPr lang="en-US" b="1" dirty="0" err="1" smtClean="0"/>
              <a:t>Vratonjic</a:t>
            </a:r>
            <a:endParaRPr lang="en-US" b="1" dirty="0" smtClean="0"/>
          </a:p>
          <a:p>
            <a:pPr algn="ctr">
              <a:spcBef>
                <a:spcPts val="0"/>
              </a:spcBef>
              <a:buNone/>
            </a:pPr>
            <a:r>
              <a:rPr lang="en-US" dirty="0" err="1" smtClean="0"/>
              <a:t>Julien</a:t>
            </a:r>
            <a:r>
              <a:rPr lang="en-US" dirty="0" smtClean="0"/>
              <a:t> </a:t>
            </a:r>
            <a:r>
              <a:rPr lang="en-US" dirty="0" err="1" smtClean="0"/>
              <a:t>Freudiger</a:t>
            </a:r>
            <a:endParaRPr lang="en-US" dirty="0" smtClean="0"/>
          </a:p>
          <a:p>
            <a:pPr marR="0" algn="ctr" eaLnBrk="1" hangingPunct="1">
              <a:spcBef>
                <a:spcPts val="0"/>
              </a:spcBef>
              <a:buNone/>
            </a:pPr>
            <a:r>
              <a:rPr lang="en-US" dirty="0" smtClean="0"/>
              <a:t>Jean-Pierre </a:t>
            </a:r>
            <a:r>
              <a:rPr lang="en-US" dirty="0" err="1" smtClean="0"/>
              <a:t>Hubaux</a:t>
            </a:r>
            <a:r>
              <a:rPr lang="en-US" dirty="0" smtClean="0"/>
              <a:t>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676400" y="5752338"/>
            <a:ext cx="5486400" cy="11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Constantia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Constantia" pitchFamily="18" charset="0"/>
              </a:rPr>
              <a:t>August 2010, </a:t>
            </a:r>
            <a:r>
              <a:rPr lang="en-US" sz="2400" dirty="0" err="1" smtClean="0">
                <a:solidFill>
                  <a:srgbClr val="000000"/>
                </a:solidFill>
                <a:latin typeface="Constantia" pitchFamily="18" charset="0"/>
              </a:rPr>
              <a:t>Usenix</a:t>
            </a:r>
            <a:r>
              <a:rPr lang="en-US" sz="2400" dirty="0" smtClean="0">
                <a:solidFill>
                  <a:srgbClr val="000000"/>
                </a:solidFill>
                <a:latin typeface="Constantia" pitchFamily="18" charset="0"/>
              </a:rPr>
              <a:t> CollSec’10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</p:txBody>
      </p:sp>
      <p:pic>
        <p:nvPicPr>
          <p:cNvPr id="6" name="Picture 5" descr="epfl_logo_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505200"/>
            <a:ext cx="1743075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little_dev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676400"/>
            <a:ext cx="751340" cy="838200"/>
          </a:xfrm>
          <a:prstGeom prst="rect">
            <a:avLst/>
          </a:prstGeom>
        </p:spPr>
      </p:pic>
      <p:grpSp>
        <p:nvGrpSpPr>
          <p:cNvPr id="2" name="Group 53"/>
          <p:cNvGrpSpPr/>
          <p:nvPr/>
        </p:nvGrpSpPr>
        <p:grpSpPr>
          <a:xfrm>
            <a:off x="7620000" y="2514600"/>
            <a:ext cx="1219200" cy="6858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55" name="Rounded Rectangle 54"/>
            <p:cNvSpPr/>
            <p:nvPr/>
          </p:nvSpPr>
          <p:spPr>
            <a:xfrm>
              <a:off x="2895599" y="13223"/>
              <a:ext cx="2487364" cy="124368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6" name="Rounded Rectangle 4"/>
            <p:cNvSpPr/>
            <p:nvPr/>
          </p:nvSpPr>
          <p:spPr>
            <a:xfrm>
              <a:off x="2907543" y="37408"/>
              <a:ext cx="2414512" cy="1170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Users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CCBFE-D439-4CC8-A416-480FC4FFFE9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91600" cy="1143000"/>
          </a:xfrm>
        </p:spPr>
        <p:txBody>
          <a:bodyPr/>
          <a:lstStyle/>
          <a:p>
            <a:r>
              <a:rPr lang="en-US" dirty="0" smtClean="0"/>
              <a:t>The Adversary</a:t>
            </a:r>
          </a:p>
        </p:txBody>
      </p:sp>
      <p:grpSp>
        <p:nvGrpSpPr>
          <p:cNvPr id="3" name="Group 56"/>
          <p:cNvGrpSpPr/>
          <p:nvPr/>
        </p:nvGrpSpPr>
        <p:grpSpPr>
          <a:xfrm>
            <a:off x="2438400" y="2514600"/>
            <a:ext cx="1219200" cy="6858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58" name="Rounded Rectangle 57"/>
            <p:cNvSpPr/>
            <p:nvPr/>
          </p:nvSpPr>
          <p:spPr>
            <a:xfrm>
              <a:off x="2895599" y="13223"/>
              <a:ext cx="2487364" cy="124368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9" name="Rounded Rectangle 4"/>
            <p:cNvSpPr/>
            <p:nvPr/>
          </p:nvSpPr>
          <p:spPr>
            <a:xfrm>
              <a:off x="2907543" y="37408"/>
              <a:ext cx="2414512" cy="1170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Ad servers</a:t>
              </a: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4038600" y="2514600"/>
            <a:ext cx="1295400" cy="6858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68" name="Rounded Rectangle 67"/>
            <p:cNvSpPr/>
            <p:nvPr/>
          </p:nvSpPr>
          <p:spPr>
            <a:xfrm>
              <a:off x="2895599" y="13223"/>
              <a:ext cx="2487364" cy="124368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9" name="Rounded Rectangle 4"/>
            <p:cNvSpPr/>
            <p:nvPr/>
          </p:nvSpPr>
          <p:spPr>
            <a:xfrm>
              <a:off x="2907543" y="37408"/>
              <a:ext cx="2414512" cy="1170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Web sites</a:t>
              </a:r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228600" y="1676400"/>
            <a:ext cx="1676400" cy="2362200"/>
            <a:chOff x="457200" y="2819400"/>
            <a:chExt cx="1600200" cy="2362200"/>
          </a:xfrm>
        </p:grpSpPr>
        <p:grpSp>
          <p:nvGrpSpPr>
            <p:cNvPr id="7" name="Group 12"/>
            <p:cNvGrpSpPr/>
            <p:nvPr/>
          </p:nvGrpSpPr>
          <p:grpSpPr>
            <a:xfrm>
              <a:off x="464152" y="4495800"/>
              <a:ext cx="1593248" cy="685800"/>
              <a:chOff x="2907543" y="13223"/>
              <a:chExt cx="2737248" cy="1243682"/>
            </a:xfrm>
            <a:scene3d>
              <a:camera prst="orthographicFront"/>
              <a:lightRig rig="flat" dir="t"/>
            </a:scene3d>
          </p:grpSpPr>
          <p:sp>
            <p:nvSpPr>
              <p:cNvPr id="78" name="Rounded Rectangle 13"/>
              <p:cNvSpPr/>
              <p:nvPr/>
            </p:nvSpPr>
            <p:spPr>
              <a:xfrm>
                <a:off x="3026513" y="13223"/>
                <a:ext cx="2487364" cy="1243682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9" name="Rounded Rectangle 4"/>
              <p:cNvSpPr/>
              <p:nvPr/>
            </p:nvSpPr>
            <p:spPr>
              <a:xfrm>
                <a:off x="2907543" y="37408"/>
                <a:ext cx="2737248" cy="117082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148590" tIns="148590" rIns="148590" bIns="148590" spcCol="1270" anchor="ctr"/>
              <a:lstStyle/>
              <a:p>
                <a:pPr algn="ctr" defTabSz="1733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000" dirty="0" smtClean="0"/>
                  <a:t>Advertiser 3</a:t>
                </a:r>
                <a:endParaRPr lang="en-US" sz="2000" dirty="0"/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457200" y="2819400"/>
              <a:ext cx="1593248" cy="685800"/>
              <a:chOff x="2907543" y="13223"/>
              <a:chExt cx="2737248" cy="1243682"/>
            </a:xfrm>
            <a:scene3d>
              <a:camera prst="orthographicFront"/>
              <a:lightRig rig="flat" dir="t"/>
            </a:scene3d>
          </p:grpSpPr>
          <p:sp>
            <p:nvSpPr>
              <p:cNvPr id="76" name="Rounded Rectangle 22"/>
              <p:cNvSpPr/>
              <p:nvPr/>
            </p:nvSpPr>
            <p:spPr>
              <a:xfrm>
                <a:off x="3026513" y="13223"/>
                <a:ext cx="2487364" cy="1243682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7" name="Rounded Rectangle 4"/>
              <p:cNvSpPr/>
              <p:nvPr/>
            </p:nvSpPr>
            <p:spPr>
              <a:xfrm>
                <a:off x="2907543" y="37408"/>
                <a:ext cx="2737248" cy="117082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148590" tIns="148590" rIns="148590" bIns="148590" spcCol="1270" anchor="ctr"/>
              <a:lstStyle/>
              <a:p>
                <a:pPr algn="ctr" defTabSz="1733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000" dirty="0" smtClean="0"/>
                  <a:t>Advertiser 1</a:t>
                </a:r>
                <a:endParaRPr lang="en-US" sz="2000" dirty="0"/>
              </a:p>
            </p:txBody>
          </p:sp>
        </p:grpSp>
        <p:grpSp>
          <p:nvGrpSpPr>
            <p:cNvPr id="9" name="Group 24"/>
            <p:cNvGrpSpPr/>
            <p:nvPr/>
          </p:nvGrpSpPr>
          <p:grpSpPr>
            <a:xfrm>
              <a:off x="464152" y="3657600"/>
              <a:ext cx="1593248" cy="685800"/>
              <a:chOff x="2907543" y="13223"/>
              <a:chExt cx="2737248" cy="1243682"/>
            </a:xfrm>
            <a:scene3d>
              <a:camera prst="orthographicFront"/>
              <a:lightRig rig="flat" dir="t"/>
            </a:scene3d>
          </p:grpSpPr>
          <p:sp>
            <p:nvSpPr>
              <p:cNvPr id="74" name="Rounded Rectangle 73"/>
              <p:cNvSpPr/>
              <p:nvPr/>
            </p:nvSpPr>
            <p:spPr>
              <a:xfrm>
                <a:off x="3026513" y="13223"/>
                <a:ext cx="2487364" cy="1243682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5" name="Rounded Rectangle 4"/>
              <p:cNvSpPr/>
              <p:nvPr/>
            </p:nvSpPr>
            <p:spPr>
              <a:xfrm>
                <a:off x="2907543" y="37408"/>
                <a:ext cx="2737248" cy="117082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148590" tIns="148590" rIns="148590" bIns="148590" spcCol="1270" anchor="ctr"/>
              <a:lstStyle/>
              <a:p>
                <a:pPr algn="ctr" defTabSz="1733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000" dirty="0" smtClean="0"/>
                  <a:t>Advertiser 2</a:t>
                </a:r>
                <a:endParaRPr lang="en-US" sz="2000" dirty="0"/>
              </a:p>
            </p:txBody>
          </p:sp>
        </p:grpSp>
      </p:grpSp>
      <p:cxnSp>
        <p:nvCxnSpPr>
          <p:cNvPr id="81" name="Straight Arrow Connector 80"/>
          <p:cNvCxnSpPr/>
          <p:nvPr/>
        </p:nvCxnSpPr>
        <p:spPr>
          <a:xfrm flipV="1">
            <a:off x="1825625" y="2851150"/>
            <a:ext cx="619125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817688" y="2019300"/>
            <a:ext cx="620712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825625" y="2857500"/>
            <a:ext cx="612775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657600" y="2857500"/>
            <a:ext cx="381000" cy="1588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04"/>
          <p:cNvGrpSpPr/>
          <p:nvPr/>
        </p:nvGrpSpPr>
        <p:grpSpPr>
          <a:xfrm>
            <a:off x="5715000" y="2438400"/>
            <a:ext cx="1447800" cy="9906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106" name="Rounded Rectangle 105"/>
            <p:cNvSpPr/>
            <p:nvPr/>
          </p:nvSpPr>
          <p:spPr>
            <a:xfrm>
              <a:off x="2895599" y="13223"/>
              <a:ext cx="2487364" cy="1243682"/>
            </a:xfrm>
            <a:prstGeom prst="cloud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7" name="Rounded Rectangle 4"/>
            <p:cNvSpPr/>
            <p:nvPr/>
          </p:nvSpPr>
          <p:spPr>
            <a:xfrm>
              <a:off x="2907543" y="37407"/>
              <a:ext cx="2414513" cy="1170830"/>
            </a:xfrm>
            <a:prstGeom prst="cloud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/>
                <a:t>AN</a:t>
              </a:r>
              <a:endParaRPr lang="en-US" sz="20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52400" y="5943600"/>
            <a:ext cx="8915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300" dirty="0" smtClean="0">
                <a:solidFill>
                  <a:prstClr val="black"/>
                </a:solidFill>
                <a:latin typeface="Constantia"/>
              </a:rPr>
              <a:t>Power of the adversary: eavesdrop, alter, inject and delete messages </a:t>
            </a:r>
            <a:endParaRPr lang="en-US" sz="23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3698522"/>
            <a:ext cx="4191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000" dirty="0" smtClean="0">
                <a:solidFill>
                  <a:prstClr val="black"/>
                </a:solidFill>
                <a:latin typeface="Constantia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Constantia"/>
              </a:rPr>
              <a:t>Man-in-the-Middle</a:t>
            </a:r>
          </a:p>
          <a:p>
            <a:pPr marL="6397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onstantia"/>
              </a:rPr>
              <a:t>Wireless Access Point</a:t>
            </a:r>
          </a:p>
          <a:p>
            <a:pPr marL="6397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onstantia"/>
              </a:rPr>
              <a:t>Wireless Social Community Network (WSCN)</a:t>
            </a:r>
          </a:p>
          <a:p>
            <a:pPr marL="639763" lvl="1" indent="-246063">
              <a:spcBef>
                <a:spcPct val="20000"/>
              </a:spcBef>
              <a:buClr>
                <a:srgbClr val="0F6FC6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solidFill>
                  <a:prstClr val="black"/>
                </a:solidFill>
                <a:latin typeface="Constantia"/>
              </a:rPr>
              <a:t>Internet Service Provider (ISP)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8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8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838200"/>
            <a:ext cx="8229600" cy="1143000"/>
          </a:xfrm>
        </p:spPr>
        <p:txBody>
          <a:bodyPr/>
          <a:lstStyle/>
          <a:p>
            <a:r>
              <a:rPr lang="fr-CH" dirty="0" smtClean="0"/>
              <a:t>Recently </a:t>
            </a:r>
            <a:r>
              <a:rPr lang="fr-CH" dirty="0" err="1" smtClean="0"/>
              <a:t>Reported</a:t>
            </a:r>
            <a:r>
              <a:rPr lang="fr-CH" dirty="0" smtClean="0"/>
              <a:t> Cases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239000" cy="38100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Growing number of </a:t>
            </a:r>
            <a:r>
              <a:rPr lang="en-US" u="sng" dirty="0" smtClean="0">
                <a:solidFill>
                  <a:srgbClr val="2E20E8"/>
                </a:solidFill>
              </a:rPr>
              <a:t>ISPs injecting own content</a:t>
            </a:r>
            <a:r>
              <a:rPr lang="en-US" dirty="0" smtClean="0">
                <a:solidFill>
                  <a:srgbClr val="2E20E8"/>
                </a:solidFill>
                <a:hlinkClick r:id="rId3"/>
              </a:rPr>
              <a:t> </a:t>
            </a:r>
            <a:r>
              <a:rPr lang="en-US" dirty="0" smtClean="0"/>
              <a:t>into web pages [1][2]</a:t>
            </a:r>
          </a:p>
          <a:p>
            <a:r>
              <a:rPr lang="en-US" dirty="0" smtClean="0"/>
              <a:t>Third party ad companies </a:t>
            </a:r>
            <a:r>
              <a:rPr lang="en-US" u="sng" dirty="0" smtClean="0">
                <a:solidFill>
                  <a:srgbClr val="2E20E8"/>
                </a:solidFill>
              </a:rPr>
              <a:t>partnering</a:t>
            </a:r>
            <a:r>
              <a:rPr lang="en-US" u="sng" dirty="0" smtClean="0">
                <a:solidFill>
                  <a:srgbClr val="0000FF"/>
                </a:solidFill>
              </a:rPr>
              <a:t> with ISPs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e.g., </a:t>
            </a:r>
            <a:r>
              <a:rPr lang="en-US" dirty="0" err="1" smtClean="0"/>
              <a:t>Adzilla</a:t>
            </a:r>
            <a:r>
              <a:rPr lang="en-US" dirty="0" smtClean="0"/>
              <a:t>, </a:t>
            </a:r>
            <a:r>
              <a:rPr lang="en-US" dirty="0" err="1" smtClean="0"/>
              <a:t>Phorm</a:t>
            </a:r>
            <a:r>
              <a:rPr lang="en-US" dirty="0" smtClean="0"/>
              <a:t>, </a:t>
            </a:r>
            <a:r>
              <a:rPr lang="en-US" dirty="0" err="1" smtClean="0"/>
              <a:t>NebuAd</a:t>
            </a:r>
            <a:r>
              <a:rPr lang="en-US" dirty="0" smtClean="0"/>
              <a:t> </a:t>
            </a:r>
          </a:p>
          <a:p>
            <a:r>
              <a:rPr lang="en-US" dirty="0" smtClean="0"/>
              <a:t>Free ISPs [3]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 descr="hijackinghotspot_hmv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0"/>
            <a:ext cx="1981200" cy="264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5410200"/>
            <a:ext cx="91440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dirty="0" smtClean="0">
                <a:latin typeface="Constantia"/>
              </a:rPr>
              <a:t>[1] C. Reis, S.D. Gribble, T. Kohno and N.C. Weaver. </a:t>
            </a:r>
            <a:r>
              <a:rPr lang="en-US" b="1" dirty="0" smtClean="0">
                <a:latin typeface="Constantia"/>
              </a:rPr>
              <a:t>Detecting In-flight Page Changes with Web Tripwires</a:t>
            </a:r>
            <a:r>
              <a:rPr lang="en-US" dirty="0" smtClean="0">
                <a:latin typeface="Constantia"/>
              </a:rPr>
              <a:t>, NSDI 2008.</a:t>
            </a: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dirty="0" smtClean="0">
                <a:latin typeface="Constantia"/>
              </a:rPr>
              <a:t>[2] B. April, F. </a:t>
            </a:r>
            <a:r>
              <a:rPr lang="en-US" dirty="0" err="1" smtClean="0">
                <a:latin typeface="Constantia"/>
              </a:rPr>
              <a:t>Hacquebord</a:t>
            </a:r>
            <a:r>
              <a:rPr lang="en-US" dirty="0" smtClean="0">
                <a:latin typeface="Constantia"/>
              </a:rPr>
              <a:t> and R. Link, </a:t>
            </a:r>
            <a:r>
              <a:rPr lang="en-US" b="1" dirty="0" smtClean="0">
                <a:latin typeface="Constantia"/>
              </a:rPr>
              <a:t>A Cybercrime Hub</a:t>
            </a:r>
            <a:r>
              <a:rPr lang="en-US" dirty="0" smtClean="0">
                <a:latin typeface="Constantia"/>
              </a:rPr>
              <a:t>, August 2009.</a:t>
            </a: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dirty="0" smtClean="0">
                <a:latin typeface="Constantia"/>
              </a:rPr>
              <a:t>[3] </a:t>
            </a:r>
            <a:r>
              <a:rPr lang="en-US" i="1" dirty="0" smtClean="0">
                <a:latin typeface="Constantia"/>
              </a:rPr>
              <a:t>thefreesite.com</a:t>
            </a:r>
            <a:r>
              <a:rPr lang="en-US" dirty="0" smtClean="0">
                <a:latin typeface="Constantia"/>
              </a:rPr>
              <a:t> Free Internet Access Providers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Injecting Attack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2087563"/>
            <a:ext cx="8229600" cy="4389437"/>
          </a:xfrm>
        </p:spPr>
        <p:txBody>
          <a:bodyPr/>
          <a:lstStyle/>
          <a:p>
            <a:r>
              <a:rPr lang="en-US" dirty="0" smtClean="0"/>
              <a:t>Pollution Attack</a:t>
            </a:r>
          </a:p>
          <a:p>
            <a:pPr lvl="1"/>
            <a:r>
              <a:rPr lang="en-US" dirty="0" smtClean="0"/>
              <a:t>Injecting ads </a:t>
            </a:r>
            <a:r>
              <a:rPr lang="en-US" i="1" dirty="0" smtClean="0"/>
              <a:t>not</a:t>
            </a:r>
            <a:r>
              <a:rPr lang="en-US" dirty="0" smtClean="0"/>
              <a:t> necessarily targeted to the content of the web page or users’ interests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Targeted Attack</a:t>
            </a:r>
          </a:p>
          <a:p>
            <a:pPr lvl="1"/>
            <a:r>
              <a:rPr lang="en-US" dirty="0" smtClean="0"/>
              <a:t>Injecting ads into Search Engine Result Pages (SERPs)</a:t>
            </a:r>
          </a:p>
          <a:p>
            <a:pPr lvl="1"/>
            <a:r>
              <a:rPr lang="en-US" dirty="0" smtClean="0"/>
              <a:t>Injecting ads into Location Based Services (LBS)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AB4FD-B8E0-4BA1-A431-3D0CCE6BDB4C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oogleSERP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0187" y="0"/>
            <a:ext cx="4583813" cy="6644091"/>
          </a:xfrm>
          <a:prstGeom prst="rect">
            <a:avLst/>
          </a:prstGeom>
        </p:spPr>
      </p:pic>
      <p:pic>
        <p:nvPicPr>
          <p:cNvPr id="5" name="Content Placeholder 4" descr="GoogleSearchDemoSnapshot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2000" cy="66269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0" y="5181600"/>
            <a:ext cx="2743200" cy="9144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ounded Rectangle 9"/>
          <p:cNvSpPr/>
          <p:nvPr/>
        </p:nvSpPr>
        <p:spPr>
          <a:xfrm>
            <a:off x="4572000" y="1676400"/>
            <a:ext cx="2667000" cy="91440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ounded Rectangle 10"/>
          <p:cNvSpPr/>
          <p:nvPr/>
        </p:nvSpPr>
        <p:spPr>
          <a:xfrm>
            <a:off x="7315200" y="1676400"/>
            <a:ext cx="15240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TextBox 12"/>
          <p:cNvSpPr txBox="1"/>
          <p:nvPr/>
        </p:nvSpPr>
        <p:spPr>
          <a:xfrm>
            <a:off x="2133600" y="4724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solidFill>
                  <a:srgbClr val="FF00FF"/>
                </a:solidFill>
                <a:latin typeface="Microsoft Sans Serif" pitchFamily="34" charset="0"/>
                <a:cs typeface="Microsoft Sans Serif" pitchFamily="34" charset="0"/>
              </a:rPr>
              <a:t>#5</a:t>
            </a:r>
            <a:endParaRPr lang="fr-CH" sz="2800" dirty="0">
              <a:solidFill>
                <a:srgbClr val="FF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16865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solidFill>
                  <a:srgbClr val="FF00FF"/>
                </a:solidFill>
                <a:latin typeface="Microsoft Sans Serif" pitchFamily="34" charset="0"/>
                <a:cs typeface="Microsoft Sans Serif" pitchFamily="34" charset="0"/>
              </a:rPr>
              <a:t>#1</a:t>
            </a:r>
            <a:endParaRPr lang="fr-CH" sz="2800" dirty="0">
              <a:solidFill>
                <a:srgbClr val="FF00FF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google-suis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819400"/>
            <a:ext cx="1223210" cy="381000"/>
          </a:xfrm>
          <a:prstGeom prst="rect">
            <a:avLst/>
          </a:prstGeom>
        </p:spPr>
      </p:pic>
      <p:pic>
        <p:nvPicPr>
          <p:cNvPr id="48" name="Picture 47" descr="little_dev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5260" y="2286000"/>
            <a:ext cx="751340" cy="838200"/>
          </a:xfrm>
          <a:prstGeom prst="rect">
            <a:avLst/>
          </a:prstGeom>
        </p:spPr>
      </p:pic>
      <p:grpSp>
        <p:nvGrpSpPr>
          <p:cNvPr id="2" name="Group 4"/>
          <p:cNvGrpSpPr/>
          <p:nvPr/>
        </p:nvGrpSpPr>
        <p:grpSpPr>
          <a:xfrm>
            <a:off x="7620000" y="3200400"/>
            <a:ext cx="1219200" cy="6858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2895599" y="13223"/>
              <a:ext cx="2487364" cy="124368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907543" y="37408"/>
              <a:ext cx="2414512" cy="1170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Users</a:t>
              </a: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2438400" y="3200400"/>
            <a:ext cx="1219200" cy="6858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2895599" y="13223"/>
              <a:ext cx="2487364" cy="124368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907543" y="37408"/>
              <a:ext cx="2414512" cy="1170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Ad servers</a:t>
              </a: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4038600" y="3200400"/>
            <a:ext cx="1295400" cy="6858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2895599" y="13223"/>
              <a:ext cx="2487364" cy="124368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907543" y="37408"/>
              <a:ext cx="2414512" cy="1170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Web sites</a:t>
              </a: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228600" y="2362200"/>
            <a:ext cx="1676400" cy="2362200"/>
            <a:chOff x="457200" y="2819400"/>
            <a:chExt cx="1600200" cy="2362200"/>
          </a:xfrm>
        </p:grpSpPr>
        <p:grpSp>
          <p:nvGrpSpPr>
            <p:cNvPr id="11" name="Group 12"/>
            <p:cNvGrpSpPr/>
            <p:nvPr/>
          </p:nvGrpSpPr>
          <p:grpSpPr>
            <a:xfrm>
              <a:off x="464152" y="4495800"/>
              <a:ext cx="1593248" cy="685800"/>
              <a:chOff x="2907543" y="13223"/>
              <a:chExt cx="2737248" cy="1243682"/>
            </a:xfrm>
            <a:scene3d>
              <a:camera prst="orthographicFront"/>
              <a:lightRig rig="flat" dir="t"/>
            </a:scene3d>
          </p:grpSpPr>
          <p:sp>
            <p:nvSpPr>
              <p:cNvPr id="22" name="Rounded Rectangle 13"/>
              <p:cNvSpPr/>
              <p:nvPr/>
            </p:nvSpPr>
            <p:spPr>
              <a:xfrm>
                <a:off x="3026513" y="13223"/>
                <a:ext cx="2487364" cy="1243682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3" name="Rounded Rectangle 4"/>
              <p:cNvSpPr/>
              <p:nvPr/>
            </p:nvSpPr>
            <p:spPr>
              <a:xfrm>
                <a:off x="2907543" y="37408"/>
                <a:ext cx="2737248" cy="117082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148590" tIns="148590" rIns="148590" bIns="148590" spcCol="1270" anchor="ctr"/>
              <a:lstStyle/>
              <a:p>
                <a:pPr algn="ctr" defTabSz="1733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000" dirty="0"/>
                  <a:t>Advertisers</a:t>
                </a:r>
              </a:p>
            </p:txBody>
          </p:sp>
        </p:grpSp>
        <p:grpSp>
          <p:nvGrpSpPr>
            <p:cNvPr id="14" name="Group 21"/>
            <p:cNvGrpSpPr/>
            <p:nvPr/>
          </p:nvGrpSpPr>
          <p:grpSpPr>
            <a:xfrm>
              <a:off x="457200" y="2819400"/>
              <a:ext cx="1593248" cy="685800"/>
              <a:chOff x="2907543" y="13223"/>
              <a:chExt cx="2737248" cy="1243682"/>
            </a:xfrm>
            <a:scene3d>
              <a:camera prst="orthographicFront"/>
              <a:lightRig rig="flat" dir="t"/>
            </a:scene3d>
          </p:grpSpPr>
          <p:sp>
            <p:nvSpPr>
              <p:cNvPr id="20" name="Rounded Rectangle 22"/>
              <p:cNvSpPr/>
              <p:nvPr/>
            </p:nvSpPr>
            <p:spPr>
              <a:xfrm>
                <a:off x="3026513" y="13223"/>
                <a:ext cx="2487364" cy="1243682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1" name="Rounded Rectangle 4"/>
              <p:cNvSpPr/>
              <p:nvPr/>
            </p:nvSpPr>
            <p:spPr>
              <a:xfrm>
                <a:off x="2907543" y="37408"/>
                <a:ext cx="2737248" cy="117082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148590" tIns="148590" rIns="148590" bIns="148590" spcCol="1270" anchor="ctr"/>
              <a:lstStyle/>
              <a:p>
                <a:pPr algn="ctr" defTabSz="1733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000" dirty="0"/>
                  <a:t>Advertisers</a:t>
                </a:r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>
              <a:off x="464152" y="3657600"/>
              <a:ext cx="1593248" cy="685800"/>
              <a:chOff x="2907543" y="13223"/>
              <a:chExt cx="2737248" cy="1243682"/>
            </a:xfrm>
            <a:scene3d>
              <a:camera prst="orthographicFront"/>
              <a:lightRig rig="flat" dir="t"/>
            </a:scene3d>
          </p:grpSpPr>
          <p:sp>
            <p:nvSpPr>
              <p:cNvPr id="18" name="Rounded Rectangle 17"/>
              <p:cNvSpPr/>
              <p:nvPr/>
            </p:nvSpPr>
            <p:spPr>
              <a:xfrm>
                <a:off x="3026513" y="13223"/>
                <a:ext cx="2487364" cy="1243682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9" name="Rounded Rectangle 4"/>
              <p:cNvSpPr/>
              <p:nvPr/>
            </p:nvSpPr>
            <p:spPr>
              <a:xfrm>
                <a:off x="2907543" y="37408"/>
                <a:ext cx="2737248" cy="117082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148590" tIns="148590" rIns="148590" bIns="148590" spcCol="1270" anchor="ctr"/>
              <a:lstStyle/>
              <a:p>
                <a:pPr algn="ctr" defTabSz="1733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000" dirty="0"/>
                  <a:t>Advertisers</a:t>
                </a:r>
              </a:p>
            </p:txBody>
          </p:sp>
        </p:grpSp>
      </p:grpSp>
      <p:cxnSp>
        <p:nvCxnSpPr>
          <p:cNvPr id="24" name="Straight Arrow Connector 23"/>
          <p:cNvCxnSpPr>
            <a:stCxn id="18" idx="3"/>
            <a:endCxn id="10" idx="1"/>
          </p:cNvCxnSpPr>
          <p:nvPr/>
        </p:nvCxnSpPr>
        <p:spPr>
          <a:xfrm flipV="1">
            <a:off x="1825625" y="3536950"/>
            <a:ext cx="619125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3"/>
            <a:endCxn id="9" idx="1"/>
          </p:cNvCxnSpPr>
          <p:nvPr/>
        </p:nvCxnSpPr>
        <p:spPr>
          <a:xfrm>
            <a:off x="1817688" y="2705100"/>
            <a:ext cx="620712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9" idx="1"/>
          </p:cNvCxnSpPr>
          <p:nvPr/>
        </p:nvCxnSpPr>
        <p:spPr>
          <a:xfrm flipV="1">
            <a:off x="1825625" y="3543300"/>
            <a:ext cx="612775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3"/>
            <a:endCxn id="12" idx="1"/>
          </p:cNvCxnSpPr>
          <p:nvPr/>
        </p:nvCxnSpPr>
        <p:spPr>
          <a:xfrm>
            <a:off x="3657600" y="35433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7010400" y="3422650"/>
            <a:ext cx="615950" cy="635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32"/>
          <p:cNvGrpSpPr/>
          <p:nvPr/>
        </p:nvGrpSpPr>
        <p:grpSpPr>
          <a:xfrm>
            <a:off x="5791200" y="3048000"/>
            <a:ext cx="1371600" cy="11430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34" name="Cloud 33"/>
            <p:cNvSpPr/>
            <p:nvPr/>
          </p:nvSpPr>
          <p:spPr>
            <a:xfrm>
              <a:off x="2895599" y="13223"/>
              <a:ext cx="2487364" cy="1243682"/>
            </a:xfrm>
            <a:prstGeom prst="cloud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2907543" y="37408"/>
              <a:ext cx="2414512" cy="1170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/>
                <a:t>AN</a:t>
              </a:r>
              <a:endParaRPr lang="en-US" sz="2000" dirty="0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rot="10800000" flipV="1">
            <a:off x="5334000" y="3422650"/>
            <a:ext cx="538163" cy="635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 flipH="1">
            <a:off x="5867400" y="3429000"/>
            <a:ext cx="1143000" cy="1588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2" idx="3"/>
          </p:cNvCxnSpPr>
          <p:nvPr/>
        </p:nvCxnSpPr>
        <p:spPr>
          <a:xfrm rot="10800000">
            <a:off x="5334000" y="3543300"/>
            <a:ext cx="533400" cy="1588"/>
          </a:xfrm>
          <a:prstGeom prst="straightConnector1">
            <a:avLst/>
          </a:prstGeom>
          <a:ln w="19050">
            <a:solidFill>
              <a:srgbClr val="7030A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1"/>
          </p:cNvCxnSpPr>
          <p:nvPr/>
        </p:nvCxnSpPr>
        <p:spPr>
          <a:xfrm rot="10800000" flipV="1">
            <a:off x="7010400" y="3536550"/>
            <a:ext cx="615454" cy="6750"/>
          </a:xfrm>
          <a:prstGeom prst="straightConnector1">
            <a:avLst/>
          </a:prstGeom>
          <a:ln w="19050">
            <a:solidFill>
              <a:srgbClr val="FF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7" idx="3"/>
          </p:cNvCxnSpPr>
          <p:nvPr/>
        </p:nvCxnSpPr>
        <p:spPr>
          <a:xfrm rot="10800000" flipH="1">
            <a:off x="5867400" y="3543300"/>
            <a:ext cx="1143000" cy="1588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53"/>
          <p:cNvGrpSpPr/>
          <p:nvPr/>
        </p:nvGrpSpPr>
        <p:grpSpPr>
          <a:xfrm>
            <a:off x="3886200" y="4114800"/>
            <a:ext cx="1524000" cy="8382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55" name="Rounded Rectangle 54"/>
            <p:cNvSpPr/>
            <p:nvPr/>
          </p:nvSpPr>
          <p:spPr>
            <a:xfrm>
              <a:off x="2895599" y="13223"/>
              <a:ext cx="2487364" cy="124368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6" name="Rounded Rectangle 4"/>
            <p:cNvSpPr/>
            <p:nvPr/>
          </p:nvSpPr>
          <p:spPr>
            <a:xfrm>
              <a:off x="2907543" y="37408"/>
              <a:ext cx="2414512" cy="1170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Arbitrary Ad server</a:t>
              </a:r>
            </a:p>
          </p:txBody>
        </p:sp>
      </p:grpSp>
      <p:cxnSp>
        <p:nvCxnSpPr>
          <p:cNvPr id="52" name="Elbow Connector 51"/>
          <p:cNvCxnSpPr/>
          <p:nvPr/>
        </p:nvCxnSpPr>
        <p:spPr>
          <a:xfrm rot="10800000" flipV="1">
            <a:off x="5410200" y="3657600"/>
            <a:ext cx="2209800" cy="685800"/>
          </a:xfrm>
          <a:prstGeom prst="bentConnector3">
            <a:avLst>
              <a:gd name="adj1" fmla="val 42059"/>
            </a:avLst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rot="10800000" flipV="1">
            <a:off x="5410200" y="3733800"/>
            <a:ext cx="2209800" cy="685800"/>
          </a:xfrm>
          <a:prstGeom prst="bentConnector3">
            <a:avLst>
              <a:gd name="adj1" fmla="val 37043"/>
            </a:avLst>
          </a:prstGeom>
          <a:ln w="19050">
            <a:solidFill>
              <a:srgbClr val="FF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On-the-fly Ads Modifications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B3E7F-559E-402A-9D6F-D55866DA15C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43" name="Picture 42" descr="yahoo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30648" y="5029200"/>
            <a:ext cx="1479552" cy="304800"/>
          </a:xfrm>
          <a:prstGeom prst="rect">
            <a:avLst/>
          </a:prstGeom>
        </p:spPr>
      </p:pic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28600" y="5562600"/>
            <a:ext cx="8229600" cy="8382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Redirect users to arbitrary Ad Servers (e.g., Yahoo!)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Consequence: </a:t>
            </a:r>
            <a:r>
              <a:rPr lang="en-US" b="1" i="1" dirty="0" smtClean="0"/>
              <a:t>Yahoo!</a:t>
            </a:r>
            <a:r>
              <a:rPr lang="en-US" dirty="0" smtClean="0"/>
              <a:t> earns money instead of </a:t>
            </a:r>
            <a:r>
              <a:rPr lang="en-US" b="1" i="1" dirty="0" smtClean="0"/>
              <a:t>Google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Server Redirection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5592763"/>
            <a:ext cx="8229600" cy="1036637"/>
          </a:xfrm>
        </p:spPr>
        <p:txBody>
          <a:bodyPr/>
          <a:lstStyle/>
          <a:p>
            <a:r>
              <a:rPr lang="en-US" dirty="0" smtClean="0"/>
              <a:t>HTTP requests to ad servers different from those that were referenced in the HTML of the original web page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133600"/>
            <a:ext cx="8686800" cy="320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&lt;script type=“text/</a:t>
            </a:r>
            <a:r>
              <a:rPr lang="en-US" dirty="0" err="1" smtClean="0"/>
              <a:t>javascript</a:t>
            </a:r>
            <a:r>
              <a:rPr lang="en-US" dirty="0" smtClean="0"/>
              <a:t>”&gt;&lt;!--</a:t>
            </a:r>
          </a:p>
          <a:p>
            <a:r>
              <a:rPr lang="en-US" dirty="0" err="1" smtClean="0"/>
              <a:t>google_ad_client</a:t>
            </a:r>
            <a:r>
              <a:rPr lang="en-US" dirty="0" smtClean="0"/>
              <a:t> = “pub-8494067626122848”;</a:t>
            </a:r>
          </a:p>
          <a:p>
            <a:r>
              <a:rPr lang="en-US" dirty="0" err="1" smtClean="0"/>
              <a:t>google_ad_width</a:t>
            </a:r>
            <a:r>
              <a:rPr lang="en-US" dirty="0" smtClean="0"/>
              <a:t> = 728;</a:t>
            </a:r>
          </a:p>
          <a:p>
            <a:r>
              <a:rPr lang="en-US" dirty="0" err="1" smtClean="0"/>
              <a:t>google_ad_height</a:t>
            </a:r>
            <a:r>
              <a:rPr lang="en-US" dirty="0" smtClean="0"/>
              <a:t> = 90;</a:t>
            </a:r>
          </a:p>
          <a:p>
            <a:r>
              <a:rPr lang="en-US" dirty="0" err="1" smtClean="0"/>
              <a:t>google_ad_format</a:t>
            </a:r>
            <a:r>
              <a:rPr lang="en-US" dirty="0" smtClean="0"/>
              <a:t> = “728x90_as”;</a:t>
            </a:r>
          </a:p>
          <a:p>
            <a:r>
              <a:rPr lang="en-US" dirty="0" err="1" smtClean="0"/>
              <a:t>google_ad_type</a:t>
            </a:r>
            <a:r>
              <a:rPr lang="en-US" dirty="0" smtClean="0"/>
              <a:t> = “</a:t>
            </a:r>
            <a:r>
              <a:rPr lang="en-US" dirty="0" err="1" smtClean="0"/>
              <a:t>text_image</a:t>
            </a:r>
            <a:r>
              <a:rPr lang="en-US" dirty="0" smtClean="0"/>
              <a:t>”;</a:t>
            </a:r>
          </a:p>
          <a:p>
            <a:r>
              <a:rPr lang="en-US" dirty="0" err="1" smtClean="0"/>
              <a:t>google_ad_channel</a:t>
            </a:r>
            <a:r>
              <a:rPr lang="en-US" dirty="0" smtClean="0"/>
              <a:t> = “”;</a:t>
            </a:r>
          </a:p>
          <a:p>
            <a:r>
              <a:rPr lang="en-US" dirty="0" smtClean="0"/>
              <a:t>//</a:t>
            </a:r>
            <a:r>
              <a:rPr lang="en-US" dirty="0" smtClean="0">
                <a:sym typeface="Wingdings" pitchFamily="2" charset="2"/>
              </a:rPr>
              <a:t>- -&gt;&lt;/script&gt;</a:t>
            </a:r>
          </a:p>
          <a:p>
            <a:r>
              <a:rPr lang="en-US" dirty="0" smtClean="0">
                <a:sym typeface="Wingdings" pitchFamily="2" charset="2"/>
              </a:rPr>
              <a:t>&lt;script type = “text/</a:t>
            </a:r>
            <a:r>
              <a:rPr lang="en-US" dirty="0" err="1" smtClean="0">
                <a:sym typeface="Wingdings" pitchFamily="2" charset="2"/>
              </a:rPr>
              <a:t>javascript</a:t>
            </a:r>
            <a:r>
              <a:rPr lang="en-US" dirty="0" smtClean="0">
                <a:sym typeface="Wingdings" pitchFamily="2" charset="2"/>
              </a:rPr>
              <a:t>”</a:t>
            </a:r>
          </a:p>
          <a:p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err="1" smtClean="0">
                <a:sym typeface="Wingdings" pitchFamily="2" charset="2"/>
              </a:rPr>
              <a:t>src</a:t>
            </a:r>
            <a:r>
              <a:rPr lang="en-US" dirty="0" smtClean="0">
                <a:sym typeface="Wingdings" pitchFamily="2" charset="2"/>
              </a:rPr>
              <a:t> = http://pagead2.googlesyndication.com/pagead/show_ads.js&gt;</a:t>
            </a:r>
          </a:p>
          <a:p>
            <a:r>
              <a:rPr lang="en-US" dirty="0" smtClean="0">
                <a:sym typeface="Wingdings" pitchFamily="2" charset="2"/>
              </a:rPr>
              <a:t>&lt;/script&gt;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5345112"/>
            <a:ext cx="7772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Constantia" pitchFamily="18" charset="0"/>
              </a:rPr>
              <a:t>src</a:t>
            </a:r>
            <a:r>
              <a:rPr lang="en-US" dirty="0">
                <a:latin typeface="Constantia" pitchFamily="18" charset="0"/>
              </a:rPr>
              <a:t>=“http://pagead2.</a:t>
            </a:r>
            <a:r>
              <a:rPr lang="en-US" dirty="0">
                <a:solidFill>
                  <a:srgbClr val="FF0000"/>
                </a:solidFill>
                <a:latin typeface="Constantia" pitchFamily="18" charset="0"/>
              </a:rPr>
              <a:t>arbitraryAdServer.com</a:t>
            </a:r>
            <a:r>
              <a:rPr lang="en-US" dirty="0">
                <a:latin typeface="Constantia" pitchFamily="18" charset="0"/>
              </a:rPr>
              <a:t>/pagead/show_ads.js”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2438400"/>
            <a:ext cx="7239000" cy="1088886"/>
            <a:chOff x="0" y="2438400"/>
            <a:chExt cx="7239000" cy="1088886"/>
          </a:xfrm>
        </p:grpSpPr>
        <p:sp>
          <p:nvSpPr>
            <p:cNvPr id="9" name="Oval 8"/>
            <p:cNvSpPr/>
            <p:nvPr/>
          </p:nvSpPr>
          <p:spPr>
            <a:xfrm>
              <a:off x="0" y="2438400"/>
              <a:ext cx="59436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" name="Group 48"/>
            <p:cNvGrpSpPr/>
            <p:nvPr/>
          </p:nvGrpSpPr>
          <p:grpSpPr>
            <a:xfrm>
              <a:off x="5073180" y="2774763"/>
              <a:ext cx="2165820" cy="752523"/>
              <a:chOff x="5073180" y="3079563"/>
              <a:chExt cx="2165820" cy="752523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867400" y="3124200"/>
                <a:ext cx="1371600" cy="70788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Website’s ID</a:t>
                </a:r>
                <a:endParaRPr lang="en-US" sz="2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cxnSp>
            <p:nvCxnSpPr>
              <p:cNvPr id="12" name="Straight Arrow Connector 11"/>
              <p:cNvCxnSpPr>
                <a:stCxn id="11" idx="1"/>
                <a:endCxn id="9" idx="5"/>
              </p:cNvCxnSpPr>
              <p:nvPr/>
            </p:nvCxnSpPr>
            <p:spPr>
              <a:xfrm rot="10800000">
                <a:off x="5073180" y="3079563"/>
                <a:ext cx="794221" cy="3985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914400" y="3765394"/>
            <a:ext cx="7543798" cy="1263806"/>
            <a:chOff x="914400" y="3765394"/>
            <a:chExt cx="7543798" cy="1263806"/>
          </a:xfrm>
        </p:grpSpPr>
        <p:sp>
          <p:nvSpPr>
            <p:cNvPr id="14" name="Oval 13"/>
            <p:cNvSpPr/>
            <p:nvPr/>
          </p:nvSpPr>
          <p:spPr>
            <a:xfrm>
              <a:off x="914400" y="4648200"/>
              <a:ext cx="7391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5" name="Group 53"/>
            <p:cNvGrpSpPr/>
            <p:nvPr/>
          </p:nvGrpSpPr>
          <p:grpSpPr>
            <a:xfrm>
              <a:off x="6172200" y="3765394"/>
              <a:ext cx="2285998" cy="882805"/>
              <a:chOff x="6017563" y="4092716"/>
              <a:chExt cx="2218762" cy="79192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831110" y="4092716"/>
                <a:ext cx="1405215" cy="65521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Ad Server’s URL</a:t>
                </a:r>
                <a:endParaRPr lang="en-US" sz="2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cxnSp>
            <p:nvCxnSpPr>
              <p:cNvPr id="17" name="Straight Arrow Connector 16"/>
              <p:cNvCxnSpPr>
                <a:stCxn id="16" idx="1"/>
              </p:cNvCxnSpPr>
              <p:nvPr/>
            </p:nvCxnSpPr>
            <p:spPr>
              <a:xfrm rot="10800000" flipV="1">
                <a:off x="6017563" y="4420326"/>
                <a:ext cx="813547" cy="464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62 L 0 -0.095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marL="571500" indent="-571500">
              <a:spcBef>
                <a:spcPts val="2400"/>
              </a:spcBef>
              <a:spcAft>
                <a:spcPts val="3000"/>
              </a:spcAft>
              <a:buClr>
                <a:srgbClr val="0070C0"/>
              </a:buClr>
              <a:buFont typeface="+mj-lt"/>
              <a:buAutoNum type="romanUcPeriod"/>
            </a:pPr>
            <a:r>
              <a:rPr lang="en-US" sz="3200" dirty="0" smtClean="0"/>
              <a:t>Online Advertising</a:t>
            </a:r>
          </a:p>
          <a:p>
            <a:pPr marL="571500" indent="-571500">
              <a:spcBef>
                <a:spcPts val="2400"/>
              </a:spcBef>
              <a:spcAft>
                <a:spcPts val="3000"/>
              </a:spcAft>
              <a:buClr>
                <a:srgbClr val="0070C0"/>
              </a:buClr>
              <a:buFont typeface="+mj-lt"/>
              <a:buAutoNum type="romanUcPeriod"/>
            </a:pPr>
            <a:r>
              <a:rPr lang="en-US" sz="3200" dirty="0" smtClean="0"/>
              <a:t>Attacks on Online Advertising</a:t>
            </a:r>
          </a:p>
          <a:p>
            <a:pPr marL="571500" indent="-571500">
              <a:spcBef>
                <a:spcPts val="2400"/>
              </a:spcBef>
              <a:spcAft>
                <a:spcPts val="3000"/>
              </a:spcAft>
              <a:buClr>
                <a:srgbClr val="0070C0"/>
              </a:buClr>
              <a:buFont typeface="+mj-lt"/>
              <a:buAutoNum type="romanUcPeriod"/>
            </a:pPr>
            <a:r>
              <a:rPr lang="en-US" sz="3200" dirty="0" smtClean="0">
                <a:solidFill>
                  <a:srgbClr val="0070C0"/>
                </a:solidFill>
              </a:rPr>
              <a:t>Collaborative Approach to Securing Online Advertising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Securing the Web:</a:t>
            </a:r>
            <a:br>
              <a:rPr lang="en-US" dirty="0" smtClean="0"/>
            </a:br>
            <a:r>
              <a:rPr lang="en-US" dirty="0" smtClean="0"/>
              <a:t>Traditional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82000" cy="3429000"/>
          </a:xfrm>
        </p:spPr>
        <p:txBody>
          <a:bodyPr/>
          <a:lstStyle/>
          <a:p>
            <a:r>
              <a:rPr lang="en-US" dirty="0" smtClean="0"/>
              <a:t>SSL/TLS (HTTPS)</a:t>
            </a:r>
          </a:p>
          <a:p>
            <a:pPr lvl="1"/>
            <a:r>
              <a:rPr lang="en-US" b="1" i="1" dirty="0" smtClean="0">
                <a:solidFill>
                  <a:schemeClr val="accent1"/>
                </a:solidFill>
              </a:rPr>
              <a:t>Authenticity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chemeClr val="accent1"/>
                </a:solidFill>
              </a:rPr>
              <a:t>data integrity</a:t>
            </a:r>
          </a:p>
          <a:p>
            <a:pPr lvl="1"/>
            <a:r>
              <a:rPr lang="en-US" dirty="0" smtClean="0"/>
              <a:t>Only for sensitive information (e.g., e-banking…)</a:t>
            </a:r>
          </a:p>
          <a:p>
            <a:endParaRPr lang="en-US" dirty="0" smtClean="0"/>
          </a:p>
          <a:p>
            <a:r>
              <a:rPr lang="en-US" dirty="0" smtClean="0"/>
              <a:t>Two problems</a:t>
            </a:r>
          </a:p>
          <a:p>
            <a:pPr marL="850900" lvl="1" indent="-457200">
              <a:buFont typeface="+mj-lt"/>
              <a:buAutoNum type="arabicPeriod"/>
            </a:pPr>
            <a:r>
              <a:rPr lang="en-US" dirty="0" smtClean="0"/>
              <a:t>Authentication failure (misaligned incentives)</a:t>
            </a:r>
          </a:p>
          <a:p>
            <a:pPr marL="1125537" lvl="2" indent="-457200"/>
            <a:r>
              <a:rPr lang="en-US" dirty="0" smtClean="0"/>
              <a:t>Web sites expected to pay for certificates</a:t>
            </a:r>
          </a:p>
          <a:p>
            <a:pPr marL="850900" lvl="1" indent="-457200">
              <a:buFont typeface="+mj-lt"/>
              <a:buAutoNum type="arabicPeriod"/>
            </a:pPr>
            <a:r>
              <a:rPr lang="en-US" dirty="0" smtClean="0"/>
              <a:t>Inefficiency of HTTPS</a:t>
            </a:r>
          </a:p>
          <a:p>
            <a:pPr marL="1125537" lvl="2" indent="-457200"/>
            <a:r>
              <a:rPr lang="en-US" dirty="0" smtClean="0"/>
              <a:t>Computation and communication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HTTPS to Secure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0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Authentication problems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sz="2200" b="1" dirty="0" smtClean="0"/>
              <a:t>Costs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Annual cost $500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Websites tend to use self-signed certificates</a:t>
            </a:r>
          </a:p>
          <a:p>
            <a:pPr lvl="1">
              <a:buNone/>
            </a:pPr>
            <a:r>
              <a:rPr lang="en-US" sz="2200" b="1" dirty="0" smtClean="0"/>
              <a:t>Failure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Authentication can fail (</a:t>
            </a:r>
            <a:r>
              <a:rPr lang="en-US" dirty="0" err="1" smtClean="0"/>
              <a:t>MitM</a:t>
            </a:r>
            <a:r>
              <a:rPr lang="en-US" dirty="0" smtClean="0"/>
              <a:t> attacks against self-signed cert.)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Browser security warnings might deter users from visiting website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Not trivial to implement and deploy</a:t>
            </a:r>
          </a:p>
          <a:p>
            <a:pPr lvl="1">
              <a:buNone/>
            </a:pPr>
            <a:r>
              <a:rPr lang="en-US" sz="2200" b="1" dirty="0" smtClean="0"/>
              <a:t>Incentives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Websites buy certificates to help users and advertisers</a:t>
            </a:r>
          </a:p>
          <a:p>
            <a:r>
              <a:rPr lang="en-US" sz="2400" b="1" dirty="0" smtClean="0"/>
              <a:t>Overhead Problems</a:t>
            </a:r>
          </a:p>
          <a:p>
            <a:pPr lvl="1">
              <a:spcBef>
                <a:spcPts val="24"/>
              </a:spcBef>
              <a:buNone/>
            </a:pPr>
            <a:r>
              <a:rPr lang="en-US" sz="2200" b="1" dirty="0" smtClean="0"/>
              <a:t>Computation and communication overhead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Gradual deployment of HTTPS only by major companies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6019800"/>
            <a:ext cx="822960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of the costs imposed on websites!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Collaborative Approach to Securing Online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686800" cy="2971800"/>
          </a:xfrm>
        </p:spPr>
        <p:txBody>
          <a:bodyPr/>
          <a:lstStyle/>
          <a:p>
            <a:pPr marL="484187" indent="-457200">
              <a:buSzPct val="100000"/>
              <a:buNone/>
            </a:pPr>
            <a:r>
              <a:rPr lang="en-US" dirty="0" smtClean="0"/>
              <a:t>Provides:</a:t>
            </a:r>
          </a:p>
          <a:p>
            <a:pPr marL="484187" indent="-457200">
              <a:buSzPct val="100000"/>
              <a:buFont typeface="+mj-lt"/>
              <a:buAutoNum type="arabicPeriod"/>
            </a:pPr>
            <a:r>
              <a:rPr lang="en-US" dirty="0" smtClean="0"/>
              <a:t>Authenticity</a:t>
            </a:r>
          </a:p>
          <a:p>
            <a:pPr lvl="1"/>
            <a:r>
              <a:rPr lang="en-US" dirty="0" smtClean="0"/>
              <a:t>Ad servers with valid certificates as sources of trust</a:t>
            </a:r>
          </a:p>
          <a:p>
            <a:pPr marL="484187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dirty="0" smtClean="0"/>
              <a:t>Data Integrity</a:t>
            </a:r>
          </a:p>
          <a:p>
            <a:pPr marL="850900" lvl="1" indent="-457200">
              <a:buSzPct val="100000"/>
            </a:pPr>
            <a:r>
              <a:rPr lang="en-US" dirty="0" smtClean="0"/>
              <a:t>Light-weight authenticated hash-chains</a:t>
            </a:r>
          </a:p>
          <a:p>
            <a:pPr marL="484187" indent="-457200">
              <a:buSzPct val="10000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819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1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Integrity in Advertising Services Protocol (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DIASP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174557"/>
            <a:ext cx="6629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600" dirty="0" smtClean="0">
                <a:solidFill>
                  <a:prstClr val="black"/>
                </a:solidFill>
                <a:latin typeface="Constantia"/>
              </a:rPr>
              <a:t>Websites and ad servers </a:t>
            </a:r>
            <a:r>
              <a:rPr lang="en-US" sz="2600" b="1" i="1" dirty="0" smtClean="0">
                <a:solidFill>
                  <a:prstClr val="black"/>
                </a:solidFill>
                <a:latin typeface="Constantia"/>
              </a:rPr>
              <a:t>share</a:t>
            </a:r>
            <a:r>
              <a:rPr lang="en-US" sz="2600" dirty="0" smtClean="0">
                <a:solidFill>
                  <a:prstClr val="black"/>
                </a:solidFill>
                <a:latin typeface="Constantia"/>
              </a:rPr>
              <a:t> the costs!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Internet Economy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Online Advertising: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 main Internet business model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Revenue in 2009 in the US is </a:t>
            </a:r>
            <a:r>
              <a:rPr lang="en-US" dirty="0" smtClean="0">
                <a:solidFill>
                  <a:srgbClr val="FF0000"/>
                </a:solidFill>
              </a:rPr>
              <a:t>$22.4 billion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Sponsors free services and applications</a:t>
            </a:r>
          </a:p>
          <a:p>
            <a:pPr eaLnBrk="1" hangingPunct="1">
              <a:spcAft>
                <a:spcPts val="1200"/>
              </a:spcAft>
            </a:pPr>
            <a:endParaRPr lang="en-US" dirty="0" smtClean="0"/>
          </a:p>
          <a:p>
            <a:pPr eaLnBrk="1" hangingPunct="1">
              <a:spcAft>
                <a:spcPts val="1200"/>
              </a:spcAft>
            </a:pPr>
            <a:r>
              <a:rPr lang="en-US" dirty="0" smtClean="0"/>
              <a:t>What happens if one meddles with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ACC58-627A-4BCE-A8A1-3178394364CB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1143000"/>
          </a:xfrm>
        </p:spPr>
        <p:txBody>
          <a:bodyPr/>
          <a:lstStyle/>
          <a:p>
            <a:r>
              <a:rPr lang="en-US" dirty="0" smtClean="0"/>
              <a:t>DIASP Primitive: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53000"/>
            <a:ext cx="8382000" cy="1371600"/>
          </a:xfrm>
        </p:spPr>
        <p:txBody>
          <a:bodyPr/>
          <a:lstStyle/>
          <a:p>
            <a:r>
              <a:rPr lang="en-US" b="1" dirty="0" smtClean="0">
                <a:latin typeface="Pristina"/>
              </a:rPr>
              <a:t>H </a:t>
            </a:r>
            <a:r>
              <a:rPr lang="en-US" dirty="0" smtClean="0"/>
              <a:t>– one way hash function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Verify the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data integrity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and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authenticity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of a message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Calibri"/>
              </a:rPr>
              <a:t>Verify the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signature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and the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hashes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of the packets of AH(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6253154" y="3852858"/>
            <a:ext cx="1214446" cy="571504"/>
            <a:chOff x="6253154" y="3852858"/>
            <a:chExt cx="1214446" cy="571504"/>
          </a:xfrm>
        </p:grpSpPr>
        <p:grpSp>
          <p:nvGrpSpPr>
            <p:cNvPr id="71" name="Group 70"/>
            <p:cNvGrpSpPr/>
            <p:nvPr/>
          </p:nvGrpSpPr>
          <p:grpSpPr>
            <a:xfrm>
              <a:off x="6538906" y="3852858"/>
              <a:ext cx="928694" cy="571504"/>
              <a:chOff x="5715008" y="3857628"/>
              <a:chExt cx="928694" cy="571504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5715008" y="3857628"/>
                <a:ext cx="928694" cy="571504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signed</a:t>
                </a:r>
                <a:endPara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5786446" y="3929066"/>
                <a:ext cx="714380" cy="285752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tina"/>
                    <a:ea typeface="+mn-ea"/>
                    <a:cs typeface="+mn-cs"/>
                  </a:rPr>
                  <a:t>H</a:t>
                </a:r>
                <a:r>
                  <a:rPr kumimoji="0" lang="en-US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(L</a:t>
                </a:r>
                <a:r>
                  <a:rPr kumimoji="0" lang="en-US" sz="1800" b="0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r>
                  <a:rPr kumimoji="0" lang="en-US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endParaRPr kumimoji="0" lang="en-US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7" name="Straight Arrow Connector 76"/>
            <p:cNvCxnSpPr>
              <a:stCxn id="76" idx="3"/>
            </p:cNvCxnSpPr>
            <p:nvPr/>
          </p:nvCxnSpPr>
          <p:spPr>
            <a:xfrm>
              <a:off x="6253154" y="3995734"/>
              <a:ext cx="285752" cy="15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tailEnd type="triangle"/>
            </a:ln>
            <a:effectLst/>
          </p:spPr>
        </p:cxnSp>
      </p:grpSp>
      <p:grpSp>
        <p:nvGrpSpPr>
          <p:cNvPr id="92" name="Group 91"/>
          <p:cNvGrpSpPr/>
          <p:nvPr/>
        </p:nvGrpSpPr>
        <p:grpSpPr>
          <a:xfrm>
            <a:off x="2395502" y="3424230"/>
            <a:ext cx="642942" cy="1071570"/>
            <a:chOff x="2395502" y="3424230"/>
            <a:chExt cx="642942" cy="1071570"/>
          </a:xfrm>
        </p:grpSpPr>
        <p:sp>
          <p:nvSpPr>
            <p:cNvPr id="65" name="Rectangle 64"/>
            <p:cNvSpPr/>
            <p:nvPr/>
          </p:nvSpPr>
          <p:spPr>
            <a:xfrm>
              <a:off x="2395502" y="3781420"/>
              <a:ext cx="642942" cy="42862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US" sz="1800" b="0" i="1" u="none" strike="noStrike" kern="1200" cap="none" spc="0" normalizeH="0" baseline="-2500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395502" y="4210048"/>
              <a:ext cx="642942" cy="28575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END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395502" y="3424230"/>
              <a:ext cx="642942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</a:t>
              </a:r>
              <a:r>
                <a:rPr kumimoji="0" lang="en-US" sz="1800" b="0" i="1" u="none" strike="noStrike" kern="1200" cap="none" spc="0" normalizeH="0" baseline="-2500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038444" y="3424230"/>
            <a:ext cx="928694" cy="1071570"/>
            <a:chOff x="3038444" y="3424230"/>
            <a:chExt cx="928694" cy="1071570"/>
          </a:xfrm>
        </p:grpSpPr>
        <p:sp>
          <p:nvSpPr>
            <p:cNvPr id="67" name="Rectangle 66"/>
            <p:cNvSpPr/>
            <p:nvPr/>
          </p:nvSpPr>
          <p:spPr>
            <a:xfrm>
              <a:off x="3324196" y="4210048"/>
              <a:ext cx="642942" cy="28575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istina"/>
                  <a:ea typeface="+mn-ea"/>
                  <a:cs typeface="+mn-cs"/>
                </a:rPr>
                <a:t>H</a:t>
              </a:r>
              <a:r>
                <a:rPr kumimoji="0" lang="en-US" sz="17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</a:t>
              </a:r>
              <a:r>
                <a:rPr kumimoji="0" lang="en-US" sz="17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</a:t>
              </a:r>
              <a:r>
                <a:rPr kumimoji="0" lang="en-US" sz="1700" b="0" i="1" u="none" strike="noStrike" kern="1200" cap="none" spc="0" normalizeH="0" baseline="-2500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</a:t>
              </a:r>
              <a:r>
                <a:rPr kumimoji="0" lang="en-US" sz="17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en-US" sz="17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0" name="Straight Arrow Connector 69"/>
            <p:cNvCxnSpPr>
              <a:stCxn id="65" idx="3"/>
              <a:endCxn id="74" idx="1"/>
            </p:cNvCxnSpPr>
            <p:nvPr/>
          </p:nvCxnSpPr>
          <p:spPr>
            <a:xfrm>
              <a:off x="3038444" y="3995734"/>
              <a:ext cx="285752" cy="15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tailEnd type="triangle"/>
            </a:ln>
            <a:effectLst/>
          </p:spPr>
        </p:cxnSp>
        <p:sp>
          <p:nvSpPr>
            <p:cNvPr id="74" name="Rectangle 73"/>
            <p:cNvSpPr/>
            <p:nvPr/>
          </p:nvSpPr>
          <p:spPr>
            <a:xfrm>
              <a:off x="3324196" y="3781420"/>
              <a:ext cx="642942" cy="42862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US" sz="18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k-1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24196" y="3424230"/>
              <a:ext cx="642942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</a:t>
              </a:r>
              <a:r>
                <a:rPr kumimoji="0" lang="en-US" sz="18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k-1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967138" y="3424230"/>
            <a:ext cx="1357322" cy="1071570"/>
            <a:chOff x="3967138" y="3424230"/>
            <a:chExt cx="1357322" cy="1071570"/>
          </a:xfrm>
        </p:grpSpPr>
        <p:cxnSp>
          <p:nvCxnSpPr>
            <p:cNvPr id="63" name="Straight Arrow Connector 62"/>
            <p:cNvCxnSpPr>
              <a:stCxn id="74" idx="3"/>
              <a:endCxn id="75" idx="1"/>
            </p:cNvCxnSpPr>
            <p:nvPr/>
          </p:nvCxnSpPr>
          <p:spPr>
            <a:xfrm>
              <a:off x="3967138" y="3995734"/>
              <a:ext cx="714380" cy="15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tailEnd type="triangle"/>
            </a:ln>
            <a:effectLst/>
          </p:spPr>
        </p:cxnSp>
        <p:sp>
          <p:nvSpPr>
            <p:cNvPr id="68" name="Rectangle 67"/>
            <p:cNvSpPr/>
            <p:nvPr/>
          </p:nvSpPr>
          <p:spPr>
            <a:xfrm>
              <a:off x="4681518" y="4210048"/>
              <a:ext cx="642942" cy="28575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istina"/>
                  <a:ea typeface="+mn-ea"/>
                  <a:cs typeface="+mn-cs"/>
                </a:rPr>
                <a:t>H</a:t>
              </a:r>
              <a:r>
                <a:rPr kumimoji="0" lang="en-US" sz="17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(L</a:t>
              </a:r>
              <a:r>
                <a:rPr kumimoji="0" lang="en-US" sz="17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r>
                <a:rPr kumimoji="0" lang="en-US" sz="17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en-US" sz="17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81518" y="3781420"/>
              <a:ext cx="642942" cy="42862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US" sz="18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81518" y="3424230"/>
              <a:ext cx="642942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</a:t>
              </a:r>
              <a:r>
                <a:rPr kumimoji="0" lang="en-US" sz="18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324460" y="3424230"/>
            <a:ext cx="928694" cy="1071570"/>
            <a:chOff x="5324460" y="3424230"/>
            <a:chExt cx="928694" cy="1071570"/>
          </a:xfrm>
        </p:grpSpPr>
        <p:cxnSp>
          <p:nvCxnSpPr>
            <p:cNvPr id="64" name="Straight Arrow Connector 63"/>
            <p:cNvCxnSpPr>
              <a:stCxn id="75" idx="3"/>
              <a:endCxn id="76" idx="1"/>
            </p:cNvCxnSpPr>
            <p:nvPr/>
          </p:nvCxnSpPr>
          <p:spPr>
            <a:xfrm>
              <a:off x="5324460" y="3995734"/>
              <a:ext cx="285752" cy="15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tailEnd type="triangle"/>
            </a:ln>
            <a:effectLst/>
          </p:spPr>
        </p:cxnSp>
        <p:sp>
          <p:nvSpPr>
            <p:cNvPr id="69" name="Rectangle 68"/>
            <p:cNvSpPr/>
            <p:nvPr/>
          </p:nvSpPr>
          <p:spPr>
            <a:xfrm>
              <a:off x="5610212" y="4210048"/>
              <a:ext cx="642942" cy="28575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istina"/>
                  <a:ea typeface="+mn-ea"/>
                  <a:cs typeface="+mn-cs"/>
                </a:rPr>
                <a:t>H</a:t>
              </a:r>
              <a:r>
                <a:rPr kumimoji="0" lang="en-US" sz="17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(L</a:t>
              </a:r>
              <a:r>
                <a:rPr kumimoji="0" lang="en-US" sz="17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17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en-US" sz="17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610212" y="3781420"/>
              <a:ext cx="642942" cy="42862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US" sz="18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610212" y="3424230"/>
              <a:ext cx="642942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</a:t>
              </a:r>
              <a:r>
                <a:rPr kumimoji="0" lang="en-US" sz="18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362200" y="2424098"/>
            <a:ext cx="5105400" cy="785818"/>
            <a:chOff x="2362200" y="2424098"/>
            <a:chExt cx="5105400" cy="785818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3681386" y="2602693"/>
              <a:ext cx="1000132" cy="15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tailEnd type="triangle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>
            <a:xfrm>
              <a:off x="5324460" y="2602693"/>
              <a:ext cx="785818" cy="15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tailEnd type="triangle"/>
            </a:ln>
            <a:effectLst/>
          </p:spPr>
        </p:cxnSp>
        <p:sp>
          <p:nvSpPr>
            <p:cNvPr id="82" name="Rectangle 81"/>
            <p:cNvSpPr/>
            <p:nvPr/>
          </p:nvSpPr>
          <p:spPr>
            <a:xfrm>
              <a:off x="2395502" y="2424098"/>
              <a:ext cx="642942" cy="42862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US" sz="18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038444" y="2424098"/>
              <a:ext cx="642942" cy="42862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US" sz="18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681518" y="2424098"/>
              <a:ext cx="642942" cy="42862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US" sz="18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110278" y="2424098"/>
              <a:ext cx="642942" cy="42862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US" sz="18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k-1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753220" y="2424098"/>
              <a:ext cx="642942" cy="42862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en-US" sz="1800" b="0" i="1" u="none" strike="noStrike" kern="1200" cap="none" spc="0" normalizeH="0" baseline="-2500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2395502" y="3208328"/>
              <a:ext cx="5072098" cy="158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88" name="Rectangle 87"/>
            <p:cNvSpPr/>
            <p:nvPr/>
          </p:nvSpPr>
          <p:spPr>
            <a:xfrm>
              <a:off x="2362200" y="2924164"/>
              <a:ext cx="4876800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Web page split into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equally-sized packets</a:t>
              </a:r>
              <a:endPara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881767" y="1028581"/>
            <a:ext cx="757643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Authenticated Hash-chain (AH)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219200" y="3733800"/>
            <a:ext cx="838200" cy="762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AH:</a:t>
            </a:r>
            <a:endParaRPr kumimoji="0" lang="en-US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DIASP v.1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1400" y="5105400"/>
            <a:ext cx="1066800" cy="45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HTTP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838200" y="2662246"/>
            <a:ext cx="1324447" cy="1214446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Website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191108" y="2662246"/>
            <a:ext cx="1257819" cy="1214446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Ad Server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190844" y="5162576"/>
            <a:ext cx="1257819" cy="1214446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User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1262018" y="4075073"/>
            <a:ext cx="1785950" cy="1873321"/>
            <a:chOff x="957218" y="4075073"/>
            <a:chExt cx="1785950" cy="1873321"/>
          </a:xfrm>
        </p:grpSpPr>
        <p:cxnSp>
          <p:nvCxnSpPr>
            <p:cNvPr id="90" name="Straight Arrow Connector 89"/>
            <p:cNvCxnSpPr/>
            <p:nvPr/>
          </p:nvCxnSpPr>
          <p:spPr>
            <a:xfrm rot="16200000" flipV="1">
              <a:off x="921499" y="4126725"/>
              <a:ext cx="1857388" cy="1785950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91" name="Rectangle 90"/>
            <p:cNvSpPr/>
            <p:nvPr/>
          </p:nvSpPr>
          <p:spPr>
            <a:xfrm rot="2792403">
              <a:off x="681327" y="4753734"/>
              <a:ext cx="1643074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Page Request</a:t>
              </a:r>
              <a:endPara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762084" y="3658749"/>
            <a:ext cx="1357322" cy="1877172"/>
            <a:chOff x="1457284" y="3658749"/>
            <a:chExt cx="1357322" cy="1877172"/>
          </a:xfrm>
        </p:grpSpPr>
        <p:cxnSp>
          <p:nvCxnSpPr>
            <p:cNvPr id="89" name="Straight Arrow Connector 88"/>
            <p:cNvCxnSpPr/>
            <p:nvPr/>
          </p:nvCxnSpPr>
          <p:spPr>
            <a:xfrm rot="16200000" flipH="1">
              <a:off x="1421565" y="4055287"/>
              <a:ext cx="1428760" cy="1357322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92" name="Rectangle 91"/>
            <p:cNvSpPr/>
            <p:nvPr/>
          </p:nvSpPr>
          <p:spPr>
            <a:xfrm rot="2792403">
              <a:off x="1268010" y="4454459"/>
              <a:ext cx="1877172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page, hash-chain</a:t>
              </a:r>
              <a:endPara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190712" y="2662246"/>
            <a:ext cx="3000396" cy="358778"/>
            <a:chOff x="1885912" y="2662246"/>
            <a:chExt cx="3000396" cy="358778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1885912" y="3019436"/>
              <a:ext cx="3000396" cy="1588"/>
            </a:xfrm>
            <a:prstGeom prst="straightConnector1">
              <a:avLst/>
            </a:prstGeom>
            <a:noFill/>
            <a:ln w="158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sp>
          <p:nvSpPr>
            <p:cNvPr id="83" name="Rectangle 82"/>
            <p:cNvSpPr/>
            <p:nvPr/>
          </p:nvSpPr>
          <p:spPr>
            <a:xfrm>
              <a:off x="3100358" y="2662246"/>
              <a:ext cx="714380" cy="28575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istina"/>
                  <a:ea typeface="+mn-ea"/>
                  <a:cs typeface="+mn-cs"/>
                </a:rPr>
                <a:t>H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(L</a:t>
              </a:r>
              <a:r>
                <a:rPr kumimoji="0" lang="en-US" sz="18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600292" y="2662246"/>
              <a:ext cx="642942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190712" y="3448064"/>
            <a:ext cx="3000396" cy="642942"/>
            <a:chOff x="1885912" y="3448064"/>
            <a:chExt cx="3000396" cy="642942"/>
          </a:xfrm>
        </p:grpSpPr>
        <p:cxnSp>
          <p:nvCxnSpPr>
            <p:cNvPr id="84" name="Straight Arrow Connector 83"/>
            <p:cNvCxnSpPr/>
            <p:nvPr/>
          </p:nvCxnSpPr>
          <p:spPr>
            <a:xfrm>
              <a:off x="1885912" y="3448064"/>
              <a:ext cx="3000396" cy="1588"/>
            </a:xfrm>
            <a:prstGeom prst="straightConnector1">
              <a:avLst/>
            </a:prstGeom>
            <a:noFill/>
            <a:ln w="15875" cap="flat" cmpd="sng" algn="ctr">
              <a:solidFill>
                <a:srgbClr val="0070C0"/>
              </a:solidFill>
              <a:prstDash val="solid"/>
              <a:headEnd type="arrow"/>
              <a:tailEnd type="none"/>
            </a:ln>
            <a:effectLst/>
          </p:spPr>
        </p:cxnSp>
        <p:grpSp>
          <p:nvGrpSpPr>
            <p:cNvPr id="85" name="Group 84"/>
            <p:cNvGrpSpPr/>
            <p:nvPr/>
          </p:nvGrpSpPr>
          <p:grpSpPr>
            <a:xfrm>
              <a:off x="2957482" y="3519502"/>
              <a:ext cx="928694" cy="571504"/>
              <a:chOff x="5715008" y="3857628"/>
              <a:chExt cx="928694" cy="571504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5715008" y="3857628"/>
                <a:ext cx="928694" cy="571504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signed</a:t>
                </a:r>
                <a:r>
                  <a:rPr kumimoji="0" lang="en-US" sz="1400" b="1" i="1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</a:t>
                </a:r>
                <a:endParaRPr kumimoji="0" lang="en-US" sz="1400" b="1" i="1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786446" y="3929066"/>
                <a:ext cx="714380" cy="285752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tina"/>
                    <a:ea typeface="+mn-ea"/>
                    <a:cs typeface="+mn-cs"/>
                  </a:rPr>
                  <a:t>H</a:t>
                </a:r>
                <a:r>
                  <a:rPr kumimoji="0" lang="en-US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(L</a:t>
                </a:r>
                <a:r>
                  <a:rPr kumimoji="0" lang="en-US" sz="1800" b="0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r>
                  <a:rPr kumimoji="0" lang="en-US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endParaRPr kumimoji="0" lang="en-US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2457416" y="3662378"/>
              <a:ext cx="642942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540421" y="4078834"/>
            <a:ext cx="1857388" cy="1856571"/>
            <a:chOff x="4235621" y="4078834"/>
            <a:chExt cx="1857388" cy="1856571"/>
          </a:xfrm>
        </p:grpSpPr>
        <p:cxnSp>
          <p:nvCxnSpPr>
            <p:cNvPr id="97" name="Straight Arrow Connector 96"/>
            <p:cNvCxnSpPr/>
            <p:nvPr/>
          </p:nvCxnSpPr>
          <p:spPr>
            <a:xfrm rot="10272093" flipV="1">
              <a:off x="4235621" y="4078834"/>
              <a:ext cx="1857388" cy="1785950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headEnd type="arrow"/>
              <a:tailEnd type="none"/>
            </a:ln>
            <a:effectLst/>
          </p:spPr>
        </p:cxnSp>
        <p:sp>
          <p:nvSpPr>
            <p:cNvPr id="98" name="Rectangle 97"/>
            <p:cNvSpPr/>
            <p:nvPr/>
          </p:nvSpPr>
          <p:spPr>
            <a:xfrm rot="18464496">
              <a:off x="4394867" y="4970992"/>
              <a:ext cx="1643074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Ads Request</a:t>
              </a:r>
              <a:endPara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428637" y="3680073"/>
            <a:ext cx="1428760" cy="1877172"/>
            <a:chOff x="4123837" y="3680073"/>
            <a:chExt cx="1428760" cy="1877172"/>
          </a:xfrm>
        </p:grpSpPr>
        <p:cxnSp>
          <p:nvCxnSpPr>
            <p:cNvPr id="96" name="Straight Arrow Connector 95"/>
            <p:cNvCxnSpPr/>
            <p:nvPr/>
          </p:nvCxnSpPr>
          <p:spPr>
            <a:xfrm rot="10272093" flipH="1">
              <a:off x="4123837" y="4054467"/>
              <a:ext cx="1428760" cy="1357322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headEnd type="arrow"/>
              <a:tailEnd type="none"/>
            </a:ln>
            <a:effectLst/>
          </p:spPr>
        </p:cxnSp>
        <p:sp>
          <p:nvSpPr>
            <p:cNvPr id="99" name="Rectangle 98"/>
            <p:cNvSpPr/>
            <p:nvPr/>
          </p:nvSpPr>
          <p:spPr>
            <a:xfrm rot="18464496">
              <a:off x="3777960" y="4475783"/>
              <a:ext cx="1877172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.ads, hash-chain</a:t>
              </a:r>
              <a:endPara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476728" y="1447800"/>
            <a:ext cx="3143272" cy="1071570"/>
            <a:chOff x="4171928" y="1447800"/>
            <a:chExt cx="3143272" cy="1071570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5314936" y="2019304"/>
              <a:ext cx="214314" cy="15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tailEnd type="triangle"/>
            </a:ln>
            <a:effectLst/>
          </p:spPr>
        </p:cxnSp>
        <p:grpSp>
          <p:nvGrpSpPr>
            <p:cNvPr id="68" name="Group 34"/>
            <p:cNvGrpSpPr/>
            <p:nvPr/>
          </p:nvGrpSpPr>
          <p:grpSpPr>
            <a:xfrm>
              <a:off x="4671994" y="1447800"/>
              <a:ext cx="642942" cy="1071570"/>
              <a:chOff x="1571604" y="1571612"/>
              <a:chExt cx="642942" cy="1071570"/>
            </a:xfrm>
          </p:grpSpPr>
          <p:grpSp>
            <p:nvGrpSpPr>
              <p:cNvPr id="69" name="Group 32"/>
              <p:cNvGrpSpPr/>
              <p:nvPr/>
            </p:nvGrpSpPr>
            <p:grpSpPr>
              <a:xfrm>
                <a:off x="1571604" y="1928802"/>
                <a:ext cx="642942" cy="714380"/>
                <a:chOff x="1571604" y="1928802"/>
                <a:chExt cx="642942" cy="714380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1571604" y="1928802"/>
                  <a:ext cx="642942" cy="428628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P’</a:t>
                  </a:r>
                  <a:r>
                    <a:rPr kumimoji="0" lang="en-US" sz="1800" b="0" i="1" u="none" strike="noStrike" kern="1200" cap="none" spc="0" normalizeH="0" baseline="-2500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</a:t>
                  </a:r>
                  <a:endParaRPr kumimoji="0" 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571604" y="2357430"/>
                  <a:ext cx="642942" cy="285752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END</a:t>
                  </a:r>
                  <a:endParaRPr kumimoji="0" 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Rectangle 69"/>
              <p:cNvSpPr/>
              <p:nvPr/>
            </p:nvSpPr>
            <p:spPr>
              <a:xfrm>
                <a:off x="1571604" y="1571612"/>
                <a:ext cx="642942" cy="28575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L’</a:t>
                </a:r>
                <a:r>
                  <a:rPr kumimoji="0" lang="en-US" sz="1800" b="0" i="1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</a:t>
                </a:r>
                <a:endParaRPr kumimoji="0" lang="en-US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33"/>
            <p:cNvGrpSpPr/>
            <p:nvPr/>
          </p:nvGrpSpPr>
          <p:grpSpPr>
            <a:xfrm>
              <a:off x="5529250" y="1447800"/>
              <a:ext cx="857256" cy="1071570"/>
              <a:chOff x="4786314" y="1571612"/>
              <a:chExt cx="857256" cy="107157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4786314" y="2357430"/>
                <a:ext cx="714380" cy="285752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tina"/>
                    <a:ea typeface="+mn-ea"/>
                    <a:cs typeface="+mn-cs"/>
                  </a:rPr>
                  <a:t>H</a:t>
                </a:r>
                <a:r>
                  <a:rPr kumimoji="0" lang="en-US" sz="17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(L’</a:t>
                </a:r>
                <a:r>
                  <a:rPr kumimoji="0" lang="en-US" sz="1700" b="0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r>
                  <a:rPr kumimoji="0" lang="en-US" sz="17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endParaRPr kumimoji="0" lang="en-US" sz="17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786314" y="1928802"/>
                <a:ext cx="714380" cy="42862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P’</a:t>
                </a:r>
                <a:r>
                  <a:rPr kumimoji="0" lang="en-US" sz="1800" b="0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6" name="Straight Arrow Connector 75"/>
              <p:cNvCxnSpPr>
                <a:stCxn id="75" idx="3"/>
              </p:cNvCxnSpPr>
              <p:nvPr/>
            </p:nvCxnSpPr>
            <p:spPr>
              <a:xfrm>
                <a:off x="5500694" y="2143116"/>
                <a:ext cx="142876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tailEnd type="triangle"/>
              </a:ln>
              <a:effectLst/>
            </p:spPr>
          </p:cxnSp>
          <p:sp>
            <p:nvSpPr>
              <p:cNvPr id="77" name="Rectangle 76"/>
              <p:cNvSpPr/>
              <p:nvPr/>
            </p:nvSpPr>
            <p:spPr>
              <a:xfrm>
                <a:off x="4786314" y="1571612"/>
                <a:ext cx="642942" cy="28575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L’</a:t>
                </a:r>
                <a:r>
                  <a:rPr kumimoji="0" lang="en-US" sz="1800" b="0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6386506" y="1804990"/>
              <a:ext cx="928694" cy="571504"/>
              <a:chOff x="5715008" y="3857628"/>
              <a:chExt cx="928694" cy="571504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5715008" y="3857628"/>
                <a:ext cx="928694" cy="571504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lvl="0" algn="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en-US" sz="1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signed</a:t>
                </a:r>
                <a:r>
                  <a:rPr lang="en-US" sz="1400" b="1" i="1" baseline="-25000" dirty="0" smtClean="0">
                    <a:solidFill>
                      <a:prstClr val="white"/>
                    </a:solidFill>
                    <a:latin typeface="Calibri"/>
                  </a:rPr>
                  <a:t>AS</a:t>
                </a:r>
                <a:endPara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786446" y="3929066"/>
                <a:ext cx="714380" cy="285752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tina"/>
                    <a:ea typeface="+mn-ea"/>
                    <a:cs typeface="+mn-cs"/>
                  </a:rPr>
                  <a:t>H</a:t>
                </a:r>
                <a:r>
                  <a:rPr kumimoji="0" lang="en-US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(L’</a:t>
                </a:r>
                <a:r>
                  <a:rPr kumimoji="0" lang="en-US" sz="1800" b="0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r>
                  <a:rPr kumimoji="0" lang="en-US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endParaRPr kumimoji="0" lang="en-US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0" name="Rectangle 99"/>
            <p:cNvSpPr/>
            <p:nvPr/>
          </p:nvSpPr>
          <p:spPr>
            <a:xfrm>
              <a:off x="4171928" y="2019304"/>
              <a:ext cx="642942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52400" y="1447800"/>
            <a:ext cx="2967006" cy="1071570"/>
            <a:chOff x="-152400" y="1447800"/>
            <a:chExt cx="2967006" cy="1071570"/>
          </a:xfrm>
        </p:grpSpPr>
        <p:grpSp>
          <p:nvGrpSpPr>
            <p:cNvPr id="53" name="Group 52"/>
            <p:cNvGrpSpPr/>
            <p:nvPr/>
          </p:nvGrpSpPr>
          <p:grpSpPr>
            <a:xfrm>
              <a:off x="385714" y="1447800"/>
              <a:ext cx="2428892" cy="1071570"/>
              <a:chOff x="3929058" y="1571612"/>
              <a:chExt cx="2428892" cy="1071570"/>
            </a:xfrm>
          </p:grpSpPr>
          <p:cxnSp>
            <p:nvCxnSpPr>
              <p:cNvPr id="54" name="Straight Arrow Connector 53"/>
              <p:cNvCxnSpPr>
                <a:stCxn id="64" idx="3"/>
                <a:endCxn id="59" idx="1"/>
              </p:cNvCxnSpPr>
              <p:nvPr/>
            </p:nvCxnSpPr>
            <p:spPr>
              <a:xfrm>
                <a:off x="4572000" y="2143116"/>
                <a:ext cx="214314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tailEnd type="triangle"/>
              </a:ln>
              <a:effectLst/>
            </p:spPr>
          </p:cxnSp>
          <p:sp>
            <p:nvSpPr>
              <p:cNvPr id="55" name="Rectangle 54"/>
              <p:cNvSpPr/>
              <p:nvPr/>
            </p:nvSpPr>
            <p:spPr>
              <a:xfrm>
                <a:off x="5643570" y="2000240"/>
                <a:ext cx="714380" cy="285752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tina"/>
                    <a:ea typeface="+mn-ea"/>
                    <a:cs typeface="+mn-cs"/>
                  </a:rPr>
                  <a:t>H</a:t>
                </a:r>
                <a:r>
                  <a:rPr kumimoji="0" lang="en-US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(L</a:t>
                </a:r>
                <a:r>
                  <a:rPr kumimoji="0" lang="en-US" sz="1800" b="0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r>
                  <a:rPr kumimoji="0" lang="en-US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endParaRPr kumimoji="0" lang="en-US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6" name="Group 34"/>
              <p:cNvGrpSpPr/>
              <p:nvPr/>
            </p:nvGrpSpPr>
            <p:grpSpPr>
              <a:xfrm>
                <a:off x="3929058" y="1571612"/>
                <a:ext cx="642942" cy="1071570"/>
                <a:chOff x="1571604" y="1571612"/>
                <a:chExt cx="642942" cy="1071570"/>
              </a:xfrm>
            </p:grpSpPr>
            <p:grpSp>
              <p:nvGrpSpPr>
                <p:cNvPr id="62" name="Group 32"/>
                <p:cNvGrpSpPr/>
                <p:nvPr/>
              </p:nvGrpSpPr>
              <p:grpSpPr>
                <a:xfrm>
                  <a:off x="1571604" y="1928802"/>
                  <a:ext cx="642942" cy="714380"/>
                  <a:chOff x="1571604" y="1928802"/>
                  <a:chExt cx="642942" cy="714380"/>
                </a:xfrm>
              </p:grpSpPr>
              <p:sp>
                <p:nvSpPr>
                  <p:cNvPr id="64" name="Rectangle 63"/>
                  <p:cNvSpPr/>
                  <p:nvPr/>
                </p:nvSpPr>
                <p:spPr>
                  <a:xfrm>
                    <a:off x="1571604" y="1928802"/>
                    <a:ext cx="642942" cy="42862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P</a:t>
                    </a:r>
                    <a:r>
                      <a:rPr kumimoji="0" lang="en-US" sz="1800" b="0" i="1" u="none" strike="noStrike" kern="1200" cap="none" spc="0" normalizeH="0" baseline="-2500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k</a:t>
                    </a:r>
                    <a:endParaRPr kumimoji="0" lang="en-US" sz="1800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1571604" y="2357430"/>
                    <a:ext cx="642942" cy="285752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END</a:t>
                    </a:r>
                    <a:endParaRPr kumimoji="0" lang="en-US" sz="1800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3" name="Rectangle 62"/>
                <p:cNvSpPr/>
                <p:nvPr/>
              </p:nvSpPr>
              <p:spPr>
                <a:xfrm>
                  <a:off x="1571604" y="1571612"/>
                  <a:ext cx="642942" cy="28575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L</a:t>
                  </a:r>
                  <a:r>
                    <a:rPr kumimoji="0" lang="en-US" sz="1800" b="0" i="1" u="none" strike="noStrike" kern="1200" cap="none" spc="0" normalizeH="0" baseline="-2500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</a:t>
                  </a:r>
                  <a:endParaRPr kumimoji="0" 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" name="Group 33"/>
              <p:cNvGrpSpPr/>
              <p:nvPr/>
            </p:nvGrpSpPr>
            <p:grpSpPr>
              <a:xfrm>
                <a:off x="4786314" y="1571612"/>
                <a:ext cx="857256" cy="1071570"/>
                <a:chOff x="4786314" y="1571612"/>
                <a:chExt cx="857256" cy="1071570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786314" y="2357430"/>
                  <a:ext cx="642942" cy="285752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ristina"/>
                      <a:ea typeface="+mn-ea"/>
                      <a:cs typeface="+mn-cs"/>
                    </a:rPr>
                    <a:t>H</a:t>
                  </a:r>
                  <a:r>
                    <a:rPr kumimoji="0" lang="en-US" sz="17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(L</a:t>
                  </a:r>
                  <a:r>
                    <a:rPr kumimoji="0" lang="en-US" sz="1700" b="0" i="1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  <a:r>
                    <a:rPr kumimoji="0" lang="en-US" sz="17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)</a:t>
                  </a:r>
                  <a:endParaRPr kumimoji="0" lang="en-US" sz="17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786314" y="1928802"/>
                  <a:ext cx="642942" cy="428628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</a:t>
                  </a:r>
                  <a:r>
                    <a:rPr kumimoji="0" lang="en-US" sz="1800" b="0" i="1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  <a:endParaRPr kumimoji="0" 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0" name="Straight Arrow Connector 59"/>
                <p:cNvCxnSpPr>
                  <a:stCxn id="59" idx="3"/>
                </p:cNvCxnSpPr>
                <p:nvPr/>
              </p:nvCxnSpPr>
              <p:spPr>
                <a:xfrm>
                  <a:off x="5429256" y="2143116"/>
                  <a:ext cx="214314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dash"/>
                  <a:tailEnd type="triangle"/>
                </a:ln>
                <a:effectLst/>
              </p:spPr>
            </p:cxnSp>
            <p:sp>
              <p:nvSpPr>
                <p:cNvPr id="61" name="Rectangle 60"/>
                <p:cNvSpPr/>
                <p:nvPr/>
              </p:nvSpPr>
              <p:spPr>
                <a:xfrm>
                  <a:off x="4786314" y="1571612"/>
                  <a:ext cx="642942" cy="28575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L</a:t>
                  </a:r>
                  <a:r>
                    <a:rPr kumimoji="0" lang="en-US" sz="1800" b="0" i="1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  <a:endParaRPr kumimoji="0" 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2" name="Rectangle 101"/>
            <p:cNvSpPr/>
            <p:nvPr/>
          </p:nvSpPr>
          <p:spPr>
            <a:xfrm>
              <a:off x="-152400" y="2000248"/>
              <a:ext cx="642942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11" name="Straight Arrow Connector 110"/>
          <p:cNvCxnSpPr/>
          <p:nvPr/>
        </p:nvCxnSpPr>
        <p:spPr>
          <a:xfrm>
            <a:off x="6858000" y="5332412"/>
            <a:ext cx="5334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118" name="Group 117"/>
          <p:cNvGrpSpPr/>
          <p:nvPr/>
        </p:nvGrpSpPr>
        <p:grpSpPr>
          <a:xfrm>
            <a:off x="6858000" y="5562600"/>
            <a:ext cx="1905000" cy="457200"/>
            <a:chOff x="6858000" y="5562600"/>
            <a:chExt cx="1905000" cy="457200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6858000" y="5791200"/>
              <a:ext cx="5334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sp>
          <p:nvSpPr>
            <p:cNvPr id="117" name="Content Placeholder 2"/>
            <p:cNvSpPr txBox="1">
              <a:spLocks/>
            </p:cNvSpPr>
            <p:nvPr/>
          </p:nvSpPr>
          <p:spPr bwMode="auto">
            <a:xfrm>
              <a:off x="7391400" y="5562600"/>
              <a:ext cx="1371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BD0D9"/>
                </a:buClr>
                <a:buSzPct val="95000"/>
                <a:buFont typeface="Wingdings 2" pitchFamily="18" charset="2"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HTTPS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5" name="Vertical Scroll 94"/>
          <p:cNvSpPr/>
          <p:nvPr/>
        </p:nvSpPr>
        <p:spPr bwMode="auto">
          <a:xfrm>
            <a:off x="6172200" y="3352800"/>
            <a:ext cx="685800" cy="533400"/>
          </a:xfrm>
          <a:prstGeom prst="vertic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Cert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DIASP v.1: Pros &amp;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25563"/>
            <a:ext cx="8229600" cy="4389437"/>
          </a:xfrm>
        </p:spPr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Users verify data integrity upon packet arrival</a:t>
            </a:r>
          </a:p>
          <a:p>
            <a:pPr lvl="1"/>
            <a:r>
              <a:rPr lang="en-US" dirty="0" smtClean="0"/>
              <a:t>Browsers dynamically render a web page as soon as the first packet of the hash-chain is received </a:t>
            </a:r>
          </a:p>
          <a:p>
            <a:pPr lvl="1"/>
            <a:r>
              <a:rPr lang="en-US" dirty="0" smtClean="0"/>
              <a:t>Allows to independently check the integrity of the two communication channels:</a:t>
            </a:r>
          </a:p>
          <a:p>
            <a:pPr lvl="2"/>
            <a:r>
              <a:rPr lang="en-US" dirty="0" smtClean="0"/>
              <a:t>Between the user and the website</a:t>
            </a:r>
          </a:p>
          <a:p>
            <a:pPr lvl="2"/>
            <a:r>
              <a:rPr lang="en-US" dirty="0" smtClean="0"/>
              <a:t>Between the user and the ad server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Requires </a:t>
            </a:r>
            <a:r>
              <a:rPr lang="en-US" i="1" dirty="0" smtClean="0"/>
              <a:t>2 signatures </a:t>
            </a:r>
            <a:r>
              <a:rPr lang="en-US" dirty="0" smtClean="0"/>
              <a:t>per web page hosting ads</a:t>
            </a:r>
          </a:p>
          <a:p>
            <a:pPr lvl="1"/>
            <a:r>
              <a:rPr lang="en-US" dirty="0" smtClean="0"/>
              <a:t>Uses cross domain signatures </a:t>
            </a:r>
          </a:p>
          <a:p>
            <a:pPr lvl="1">
              <a:buNone/>
            </a:pPr>
            <a:r>
              <a:rPr lang="en-US" dirty="0" smtClean="0"/>
              <a:t>(incompatible with the current browser implementation)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DIASP v.2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1143000" y="2586046"/>
            <a:ext cx="1362599" cy="1214446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Website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5534060" y="2586046"/>
            <a:ext cx="1257819" cy="1214446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Ad Server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533796" y="5086376"/>
            <a:ext cx="1257819" cy="1214446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User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1604970" y="3998873"/>
            <a:ext cx="1785950" cy="1873321"/>
            <a:chOff x="1604970" y="3998873"/>
            <a:chExt cx="1785950" cy="1873321"/>
          </a:xfrm>
        </p:grpSpPr>
        <p:cxnSp>
          <p:nvCxnSpPr>
            <p:cNvPr id="127" name="Straight Arrow Connector 126"/>
            <p:cNvCxnSpPr/>
            <p:nvPr/>
          </p:nvCxnSpPr>
          <p:spPr>
            <a:xfrm rot="16200000" flipV="1">
              <a:off x="1569251" y="4050525"/>
              <a:ext cx="1857388" cy="1785950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28" name="Rectangle 127"/>
            <p:cNvSpPr/>
            <p:nvPr/>
          </p:nvSpPr>
          <p:spPr>
            <a:xfrm rot="2792403">
              <a:off x="1329079" y="4677534"/>
              <a:ext cx="1643074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Page Request</a:t>
              </a:r>
              <a:endPara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105036" y="3582549"/>
            <a:ext cx="1357322" cy="1877172"/>
            <a:chOff x="2105036" y="3582549"/>
            <a:chExt cx="1357322" cy="1877172"/>
          </a:xfrm>
        </p:grpSpPr>
        <p:cxnSp>
          <p:nvCxnSpPr>
            <p:cNvPr id="126" name="Straight Arrow Connector 125"/>
            <p:cNvCxnSpPr/>
            <p:nvPr/>
          </p:nvCxnSpPr>
          <p:spPr>
            <a:xfrm rot="16200000" flipH="1">
              <a:off x="2069317" y="3979087"/>
              <a:ext cx="1428760" cy="1357322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  <p:sp>
          <p:nvSpPr>
            <p:cNvPr id="129" name="Rectangle 128"/>
            <p:cNvSpPr/>
            <p:nvPr/>
          </p:nvSpPr>
          <p:spPr>
            <a:xfrm rot="2792403">
              <a:off x="1915762" y="4378259"/>
              <a:ext cx="1877172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page, hash-chain</a:t>
              </a:r>
              <a:endPara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533400" y="1371600"/>
            <a:ext cx="2928958" cy="1071570"/>
            <a:chOff x="533400" y="1371600"/>
            <a:chExt cx="2928958" cy="1071570"/>
          </a:xfrm>
        </p:grpSpPr>
        <p:grpSp>
          <p:nvGrpSpPr>
            <p:cNvPr id="97" name="Group 38"/>
            <p:cNvGrpSpPr/>
            <p:nvPr/>
          </p:nvGrpSpPr>
          <p:grpSpPr>
            <a:xfrm>
              <a:off x="1033466" y="1371600"/>
              <a:ext cx="2428892" cy="1071570"/>
              <a:chOff x="3929058" y="1571612"/>
              <a:chExt cx="2428892" cy="1071570"/>
            </a:xfrm>
          </p:grpSpPr>
          <p:cxnSp>
            <p:nvCxnSpPr>
              <p:cNvPr id="98" name="Straight Arrow Connector 97"/>
              <p:cNvCxnSpPr>
                <a:stCxn id="108" idx="3"/>
                <a:endCxn id="103" idx="1"/>
              </p:cNvCxnSpPr>
              <p:nvPr/>
            </p:nvCxnSpPr>
            <p:spPr>
              <a:xfrm>
                <a:off x="4572000" y="2143116"/>
                <a:ext cx="214314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tailEnd type="triangle"/>
              </a:ln>
              <a:effectLst/>
            </p:spPr>
          </p:cxnSp>
          <p:sp>
            <p:nvSpPr>
              <p:cNvPr id="99" name="Rectangle 98"/>
              <p:cNvSpPr/>
              <p:nvPr/>
            </p:nvSpPr>
            <p:spPr>
              <a:xfrm>
                <a:off x="5643570" y="2000240"/>
                <a:ext cx="714380" cy="285752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tina"/>
                    <a:ea typeface="+mn-ea"/>
                    <a:cs typeface="+mn-cs"/>
                  </a:rPr>
                  <a:t>H</a:t>
                </a:r>
                <a:r>
                  <a:rPr kumimoji="0" lang="en-US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(L</a:t>
                </a:r>
                <a:r>
                  <a:rPr kumimoji="0" lang="en-US" sz="1800" b="0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r>
                  <a:rPr kumimoji="0" lang="en-US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endParaRPr kumimoji="0" lang="en-US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00" name="Group 34"/>
              <p:cNvGrpSpPr/>
              <p:nvPr/>
            </p:nvGrpSpPr>
            <p:grpSpPr>
              <a:xfrm>
                <a:off x="3929058" y="1571612"/>
                <a:ext cx="642942" cy="1071570"/>
                <a:chOff x="1571604" y="1571612"/>
                <a:chExt cx="642942" cy="1071570"/>
              </a:xfrm>
            </p:grpSpPr>
            <p:grpSp>
              <p:nvGrpSpPr>
                <p:cNvPr id="106" name="Group 32"/>
                <p:cNvGrpSpPr/>
                <p:nvPr/>
              </p:nvGrpSpPr>
              <p:grpSpPr>
                <a:xfrm>
                  <a:off x="1571604" y="1928802"/>
                  <a:ext cx="642942" cy="714380"/>
                  <a:chOff x="1571604" y="1928802"/>
                  <a:chExt cx="642942" cy="714380"/>
                </a:xfrm>
              </p:grpSpPr>
              <p:sp>
                <p:nvSpPr>
                  <p:cNvPr id="108" name="Rectangle 107"/>
                  <p:cNvSpPr/>
                  <p:nvPr/>
                </p:nvSpPr>
                <p:spPr>
                  <a:xfrm>
                    <a:off x="1571604" y="1928802"/>
                    <a:ext cx="642942" cy="428628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P</a:t>
                    </a:r>
                    <a:r>
                      <a:rPr kumimoji="0" lang="en-US" sz="1800" b="0" i="1" u="none" strike="noStrike" kern="1200" cap="none" spc="0" normalizeH="0" baseline="-25000" noProof="0" dirty="0" err="1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k</a:t>
                    </a:r>
                    <a:endParaRPr kumimoji="0" lang="en-US" sz="1800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1571604" y="2357430"/>
                    <a:ext cx="642942" cy="285752"/>
                  </a:xfrm>
                  <a:prstGeom prst="rect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END</a:t>
                    </a:r>
                    <a:endParaRPr kumimoji="0" lang="en-US" sz="1800" b="0" i="1" u="none" strike="noStrike" kern="120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7" name="Rectangle 106"/>
                <p:cNvSpPr/>
                <p:nvPr/>
              </p:nvSpPr>
              <p:spPr>
                <a:xfrm>
                  <a:off x="1571604" y="1571612"/>
                  <a:ext cx="642942" cy="28575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L</a:t>
                  </a:r>
                  <a:r>
                    <a:rPr kumimoji="0" lang="en-US" sz="1800" b="0" i="1" u="none" strike="noStrike" kern="1200" cap="none" spc="0" normalizeH="0" baseline="-2500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</a:t>
                  </a:r>
                  <a:endParaRPr kumimoji="0" 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1" name="Group 33"/>
              <p:cNvGrpSpPr/>
              <p:nvPr/>
            </p:nvGrpSpPr>
            <p:grpSpPr>
              <a:xfrm>
                <a:off x="4786314" y="1571612"/>
                <a:ext cx="857256" cy="1071570"/>
                <a:chOff x="4786314" y="1571612"/>
                <a:chExt cx="857256" cy="1071570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4786314" y="2357430"/>
                  <a:ext cx="642942" cy="285752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ristina"/>
                      <a:ea typeface="+mn-ea"/>
                      <a:cs typeface="+mn-cs"/>
                    </a:rPr>
                    <a:t>H</a:t>
                  </a:r>
                  <a:r>
                    <a:rPr kumimoji="0" lang="en-US" sz="17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(L</a:t>
                  </a:r>
                  <a:r>
                    <a:rPr kumimoji="0" lang="en-US" sz="1700" b="0" i="1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  <a:r>
                    <a:rPr kumimoji="0" lang="en-US" sz="17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)</a:t>
                  </a:r>
                  <a:endParaRPr kumimoji="0" lang="en-US" sz="17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4786314" y="1928802"/>
                  <a:ext cx="642942" cy="428628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</a:t>
                  </a:r>
                  <a:r>
                    <a:rPr kumimoji="0" lang="en-US" sz="1800" b="0" i="1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  <a:endParaRPr kumimoji="0" 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4" name="Straight Arrow Connector 103"/>
                <p:cNvCxnSpPr>
                  <a:stCxn id="103" idx="3"/>
                </p:cNvCxnSpPr>
                <p:nvPr/>
              </p:nvCxnSpPr>
              <p:spPr>
                <a:xfrm>
                  <a:off x="5429256" y="2143116"/>
                  <a:ext cx="214314" cy="1588"/>
                </a:xfrm>
                <a:prstGeom prst="straightConnector1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dash"/>
                  <a:tailEnd type="triangle"/>
                </a:ln>
                <a:effectLst/>
              </p:spPr>
            </p:cxnSp>
            <p:sp>
              <p:nvSpPr>
                <p:cNvPr id="105" name="Rectangle 104"/>
                <p:cNvSpPr/>
                <p:nvPr/>
              </p:nvSpPr>
              <p:spPr>
                <a:xfrm>
                  <a:off x="4786314" y="1571612"/>
                  <a:ext cx="642942" cy="285752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L</a:t>
                  </a:r>
                  <a:r>
                    <a:rPr kumimoji="0" lang="en-US" sz="1800" b="0" i="1" u="none" strike="noStrike" kern="1200" cap="none" spc="0" normalizeH="0" baseline="-2500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  <a:endParaRPr kumimoji="0" 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0" name="Rectangle 129"/>
            <p:cNvSpPr/>
            <p:nvPr/>
          </p:nvSpPr>
          <p:spPr>
            <a:xfrm>
              <a:off x="533400" y="1943104"/>
              <a:ext cx="642942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533664" y="2586046"/>
            <a:ext cx="3000396" cy="358778"/>
            <a:chOff x="2533664" y="2586046"/>
            <a:chExt cx="3000396" cy="358778"/>
          </a:xfrm>
        </p:grpSpPr>
        <p:cxnSp>
          <p:nvCxnSpPr>
            <p:cNvPr id="123" name="Straight Arrow Connector 122"/>
            <p:cNvCxnSpPr/>
            <p:nvPr/>
          </p:nvCxnSpPr>
          <p:spPr>
            <a:xfrm>
              <a:off x="2533664" y="2943236"/>
              <a:ext cx="3000396" cy="1588"/>
            </a:xfrm>
            <a:prstGeom prst="straightConnector1">
              <a:avLst/>
            </a:prstGeom>
            <a:noFill/>
            <a:ln w="158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sp>
          <p:nvSpPr>
            <p:cNvPr id="124" name="Rectangle 123"/>
            <p:cNvSpPr/>
            <p:nvPr/>
          </p:nvSpPr>
          <p:spPr>
            <a:xfrm>
              <a:off x="3748110" y="2586046"/>
              <a:ext cx="714380" cy="28575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istina"/>
                  <a:ea typeface="+mn-ea"/>
                  <a:cs typeface="+mn-cs"/>
                </a:rPr>
                <a:t>H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(L</a:t>
              </a:r>
              <a:r>
                <a:rPr kumimoji="0" lang="en-US" sz="18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248044" y="2586046"/>
              <a:ext cx="642942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4883373" y="4002634"/>
            <a:ext cx="1857388" cy="1856571"/>
            <a:chOff x="4883373" y="4002634"/>
            <a:chExt cx="1857388" cy="1856571"/>
          </a:xfrm>
        </p:grpSpPr>
        <p:cxnSp>
          <p:nvCxnSpPr>
            <p:cNvPr id="134" name="Straight Arrow Connector 133"/>
            <p:cNvCxnSpPr/>
            <p:nvPr/>
          </p:nvCxnSpPr>
          <p:spPr>
            <a:xfrm rot="10272093" flipV="1">
              <a:off x="4883373" y="4002634"/>
              <a:ext cx="1857388" cy="1785950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headEnd type="arrow"/>
              <a:tailEnd type="none"/>
            </a:ln>
            <a:effectLst/>
          </p:spPr>
        </p:cxnSp>
        <p:sp>
          <p:nvSpPr>
            <p:cNvPr id="135" name="Rectangle 134"/>
            <p:cNvSpPr/>
            <p:nvPr/>
          </p:nvSpPr>
          <p:spPr>
            <a:xfrm rot="18464496">
              <a:off x="5042619" y="4894792"/>
              <a:ext cx="1643074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Ads Request</a:t>
              </a:r>
              <a:endPara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771589" y="3603873"/>
            <a:ext cx="1428760" cy="1877172"/>
            <a:chOff x="4771589" y="3603873"/>
            <a:chExt cx="1428760" cy="1877172"/>
          </a:xfrm>
        </p:grpSpPr>
        <p:cxnSp>
          <p:nvCxnSpPr>
            <p:cNvPr id="133" name="Straight Arrow Connector 132"/>
            <p:cNvCxnSpPr/>
            <p:nvPr/>
          </p:nvCxnSpPr>
          <p:spPr>
            <a:xfrm rot="10272093" flipH="1">
              <a:off x="4771589" y="3978267"/>
              <a:ext cx="1428760" cy="1357322"/>
            </a:xfrm>
            <a:prstGeom prst="straightConnector1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headEnd type="arrow"/>
              <a:tailEnd type="none"/>
            </a:ln>
            <a:effectLst/>
          </p:spPr>
        </p:cxnSp>
        <p:sp>
          <p:nvSpPr>
            <p:cNvPr id="136" name="Rectangle 135"/>
            <p:cNvSpPr/>
            <p:nvPr/>
          </p:nvSpPr>
          <p:spPr>
            <a:xfrm rot="18464496">
              <a:off x="4425712" y="4399583"/>
              <a:ext cx="1877172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  <a:r>
                <a:rPr kumimoji="0" lang="en-US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.ads, hash-chain</a:t>
              </a:r>
              <a:endParaRPr kumimoji="0" lang="en-US" sz="1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105696" y="2371732"/>
            <a:ext cx="857256" cy="857256"/>
            <a:chOff x="6572264" y="1714488"/>
            <a:chExt cx="857256" cy="857256"/>
          </a:xfrm>
        </p:grpSpPr>
        <p:sp>
          <p:nvSpPr>
            <p:cNvPr id="139" name="Rectangle 138"/>
            <p:cNvSpPr/>
            <p:nvPr/>
          </p:nvSpPr>
          <p:spPr>
            <a:xfrm>
              <a:off x="6572264" y="1714488"/>
              <a:ext cx="857256" cy="857256"/>
            </a:xfrm>
            <a:prstGeom prst="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signed</a:t>
              </a:r>
              <a:r>
                <a:rPr kumimoji="0" lang="en-US" sz="1400" b="1" i="1" u="none" strike="noStrike" kern="1200" cap="none" spc="0" normalizeH="0" baseline="-2500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</a:t>
              </a:r>
              <a:endParaRPr kumimoji="0" lang="en-US" sz="1400" b="1" i="1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643702" y="2071678"/>
              <a:ext cx="714380" cy="28575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istina"/>
                  <a:ea typeface="+mn-ea"/>
                  <a:cs typeface="+mn-cs"/>
                </a:rPr>
                <a:t>H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(L’</a:t>
              </a:r>
              <a:r>
                <a:rPr kumimoji="0" lang="en-US" sz="18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643702" y="1785926"/>
              <a:ext cx="714380" cy="28575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istina"/>
                  <a:ea typeface="+mn-ea"/>
                  <a:cs typeface="+mn-cs"/>
                </a:rPr>
                <a:t>H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(L</a:t>
              </a:r>
              <a:r>
                <a:rPr kumimoji="0" lang="en-US" sz="18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4819680" y="1371600"/>
            <a:ext cx="2928958" cy="1071570"/>
            <a:chOff x="4819680" y="1371600"/>
            <a:chExt cx="2928958" cy="1071570"/>
          </a:xfrm>
        </p:grpSpPr>
        <p:cxnSp>
          <p:nvCxnSpPr>
            <p:cNvPr id="111" name="Straight Arrow Connector 110"/>
            <p:cNvCxnSpPr/>
            <p:nvPr/>
          </p:nvCxnSpPr>
          <p:spPr>
            <a:xfrm>
              <a:off x="5962688" y="1943104"/>
              <a:ext cx="214314" cy="158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tailEnd type="triangle"/>
            </a:ln>
            <a:effectLst/>
          </p:spPr>
        </p:cxnSp>
        <p:grpSp>
          <p:nvGrpSpPr>
            <p:cNvPr id="112" name="Group 34"/>
            <p:cNvGrpSpPr/>
            <p:nvPr/>
          </p:nvGrpSpPr>
          <p:grpSpPr>
            <a:xfrm>
              <a:off x="5319746" y="1371600"/>
              <a:ext cx="642942" cy="1071570"/>
              <a:chOff x="1571604" y="1571612"/>
              <a:chExt cx="642942" cy="1071570"/>
            </a:xfrm>
          </p:grpSpPr>
          <p:grpSp>
            <p:nvGrpSpPr>
              <p:cNvPr id="113" name="Group 32"/>
              <p:cNvGrpSpPr/>
              <p:nvPr/>
            </p:nvGrpSpPr>
            <p:grpSpPr>
              <a:xfrm>
                <a:off x="1571604" y="1928802"/>
                <a:ext cx="642942" cy="714380"/>
                <a:chOff x="1571604" y="1928802"/>
                <a:chExt cx="642942" cy="71438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571604" y="1928802"/>
                  <a:ext cx="642942" cy="428628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P’</a:t>
                  </a:r>
                  <a:r>
                    <a:rPr kumimoji="0" lang="en-US" sz="1800" b="0" i="1" u="none" strike="noStrike" kern="1200" cap="none" spc="0" normalizeH="0" baseline="-2500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</a:t>
                  </a:r>
                  <a:endParaRPr kumimoji="0" 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1571604" y="2357430"/>
                  <a:ext cx="642942" cy="285752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END</a:t>
                  </a:r>
                  <a:endParaRPr kumimoji="0" lang="en-US" sz="1800" b="0" i="1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4" name="Rectangle 113"/>
              <p:cNvSpPr/>
              <p:nvPr/>
            </p:nvSpPr>
            <p:spPr>
              <a:xfrm>
                <a:off x="1571604" y="1571612"/>
                <a:ext cx="642942" cy="28575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L’</a:t>
                </a:r>
                <a:r>
                  <a:rPr kumimoji="0" lang="en-US" sz="1800" b="0" i="1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</a:t>
                </a:r>
                <a:endParaRPr kumimoji="0" lang="en-US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Group 33"/>
            <p:cNvGrpSpPr/>
            <p:nvPr/>
          </p:nvGrpSpPr>
          <p:grpSpPr>
            <a:xfrm>
              <a:off x="6177002" y="1371600"/>
              <a:ext cx="857256" cy="1071570"/>
              <a:chOff x="4786314" y="1571612"/>
              <a:chExt cx="857256" cy="107157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4786314" y="2357430"/>
                <a:ext cx="714380" cy="285752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ristina"/>
                    <a:ea typeface="+mn-ea"/>
                    <a:cs typeface="+mn-cs"/>
                  </a:rPr>
                  <a:t>H</a:t>
                </a:r>
                <a:r>
                  <a:rPr kumimoji="0" lang="en-US" sz="17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(L’</a:t>
                </a:r>
                <a:r>
                  <a:rPr kumimoji="0" lang="en-US" sz="1700" b="0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  <a:r>
                  <a:rPr kumimoji="0" lang="en-US" sz="17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  <a:endParaRPr kumimoji="0" lang="en-US" sz="17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4786314" y="1928802"/>
                <a:ext cx="714380" cy="42862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P’</a:t>
                </a:r>
                <a:r>
                  <a:rPr kumimoji="0" lang="en-US" sz="1800" b="0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0" name="Straight Arrow Connector 119"/>
              <p:cNvCxnSpPr>
                <a:stCxn id="119" idx="3"/>
              </p:cNvCxnSpPr>
              <p:nvPr/>
            </p:nvCxnSpPr>
            <p:spPr>
              <a:xfrm>
                <a:off x="5500694" y="2143116"/>
                <a:ext cx="142876" cy="1588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tailEnd type="triangle"/>
              </a:ln>
              <a:effectLst/>
            </p:spPr>
          </p:cxnSp>
          <p:sp>
            <p:nvSpPr>
              <p:cNvPr id="121" name="Rectangle 120"/>
              <p:cNvSpPr/>
              <p:nvPr/>
            </p:nvSpPr>
            <p:spPr>
              <a:xfrm>
                <a:off x="4786314" y="1571612"/>
                <a:ext cx="642942" cy="28575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L’</a:t>
                </a:r>
                <a:r>
                  <a:rPr kumimoji="0" lang="en-US" sz="1800" b="0" i="1" u="none" strike="noStrike" kern="1200" cap="none" spc="0" normalizeH="0" baseline="-2500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  <a:endParaRPr kumimoji="0" lang="en-US" sz="1800" b="0" i="1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7" name="Rectangle 136"/>
            <p:cNvSpPr/>
            <p:nvPr/>
          </p:nvSpPr>
          <p:spPr>
            <a:xfrm>
              <a:off x="4819680" y="1943104"/>
              <a:ext cx="642942" cy="2857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034258" y="1800228"/>
              <a:ext cx="714380" cy="285752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ristina"/>
                  <a:ea typeface="+mn-ea"/>
                  <a:cs typeface="+mn-cs"/>
                </a:rPr>
                <a:t>H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(L’</a:t>
              </a:r>
              <a:r>
                <a:rPr kumimoji="0" lang="en-US" sz="1800" b="0" i="1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  <a:endPara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8001000" y="1771648"/>
            <a:ext cx="714380" cy="28575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istina"/>
                <a:ea typeface="+mn-ea"/>
                <a:cs typeface="+mn-cs"/>
              </a:rPr>
              <a:t>H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</a:t>
            </a:r>
            <a:r>
              <a:rPr kumimoji="0" lang="en-US" sz="1800" b="0" i="1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1800" b="0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Content Placeholder 2"/>
          <p:cNvSpPr>
            <a:spLocks noGrp="1"/>
          </p:cNvSpPr>
          <p:nvPr>
            <p:ph idx="1"/>
          </p:nvPr>
        </p:nvSpPr>
        <p:spPr>
          <a:xfrm>
            <a:off x="7391400" y="5105400"/>
            <a:ext cx="1066800" cy="457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HTTP</a:t>
            </a:r>
          </a:p>
        </p:txBody>
      </p:sp>
      <p:cxnSp>
        <p:nvCxnSpPr>
          <p:cNvPr id="155" name="Straight Arrow Connector 154"/>
          <p:cNvCxnSpPr/>
          <p:nvPr/>
        </p:nvCxnSpPr>
        <p:spPr>
          <a:xfrm>
            <a:off x="6858000" y="5332412"/>
            <a:ext cx="5334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grpSp>
        <p:nvGrpSpPr>
          <p:cNvPr id="156" name="Group 155"/>
          <p:cNvGrpSpPr/>
          <p:nvPr/>
        </p:nvGrpSpPr>
        <p:grpSpPr>
          <a:xfrm>
            <a:off x="6858000" y="5562600"/>
            <a:ext cx="1905000" cy="457200"/>
            <a:chOff x="6858000" y="5562600"/>
            <a:chExt cx="1905000" cy="457200"/>
          </a:xfrm>
        </p:grpSpPr>
        <p:cxnSp>
          <p:nvCxnSpPr>
            <p:cNvPr id="157" name="Straight Arrow Connector 156"/>
            <p:cNvCxnSpPr/>
            <p:nvPr/>
          </p:nvCxnSpPr>
          <p:spPr>
            <a:xfrm>
              <a:off x="6858000" y="5791200"/>
              <a:ext cx="53340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sp>
          <p:nvSpPr>
            <p:cNvPr id="158" name="Content Placeholder 2"/>
            <p:cNvSpPr txBox="1">
              <a:spLocks/>
            </p:cNvSpPr>
            <p:nvPr/>
          </p:nvSpPr>
          <p:spPr bwMode="auto">
            <a:xfrm>
              <a:off x="7391400" y="5562600"/>
              <a:ext cx="1371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marR="0" lvl="0" indent="-2730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BD0D9"/>
                </a:buClr>
                <a:buSzPct val="95000"/>
                <a:buFont typeface="Wingdings 2" pitchFamily="18" charset="2"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HTTPS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2" name="Vertical Scroll 61"/>
          <p:cNvSpPr/>
          <p:nvPr/>
        </p:nvSpPr>
        <p:spPr bwMode="auto">
          <a:xfrm>
            <a:off x="6553200" y="3276600"/>
            <a:ext cx="685800" cy="533400"/>
          </a:xfrm>
          <a:prstGeom prst="verticalScroll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Cert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DIASP v.2: Pros &amp;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534400" cy="4389437"/>
          </a:xfrm>
        </p:spPr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Requires only </a:t>
            </a:r>
            <a:r>
              <a:rPr lang="en-US" i="1" dirty="0" smtClean="0"/>
              <a:t>1 signature </a:t>
            </a:r>
            <a:r>
              <a:rPr lang="en-US" dirty="0" smtClean="0"/>
              <a:t>per web page hosting ads</a:t>
            </a:r>
          </a:p>
          <a:p>
            <a:pPr lvl="1"/>
            <a:r>
              <a:rPr lang="en-US" dirty="0" smtClean="0"/>
              <a:t>Solves the problem of cross domain signatures  (compatible with the current browser implementation)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May add some delay in rendering web pages</a:t>
            </a:r>
          </a:p>
          <a:p>
            <a:pPr lvl="1">
              <a:buNone/>
            </a:pPr>
            <a:r>
              <a:rPr lang="en-US" dirty="0" smtClean="0"/>
              <a:t>	(cannot verify data integrity before receiving the signed element from the ad server)</a:t>
            </a:r>
          </a:p>
          <a:p>
            <a:pPr lvl="2"/>
            <a:r>
              <a:rPr lang="en-US" dirty="0" smtClean="0"/>
              <a:t>Browsers make several requests in parallel</a:t>
            </a:r>
          </a:p>
          <a:p>
            <a:pPr lvl="2"/>
            <a:r>
              <a:rPr lang="en-US" dirty="0" smtClean="0"/>
              <a:t>Links to ASs at the beginning of HTML pages</a:t>
            </a:r>
          </a:p>
          <a:p>
            <a:pPr lvl="1"/>
            <a:r>
              <a:rPr lang="en-US" dirty="0" smtClean="0"/>
              <a:t>Requires AS to always be available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Evaluation of DIASP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763"/>
            <a:ext cx="8229600" cy="4389437"/>
          </a:xfrm>
        </p:spPr>
        <p:txBody>
          <a:bodyPr/>
          <a:lstStyle/>
          <a:p>
            <a:r>
              <a:rPr lang="en-US" dirty="0" smtClean="0"/>
              <a:t>Loading time of an average size </a:t>
            </a:r>
            <a:r>
              <a:rPr lang="en-US" i="1" dirty="0" smtClean="0"/>
              <a:t>.com </a:t>
            </a:r>
            <a:r>
              <a:rPr lang="en-US" dirty="0" smtClean="0"/>
              <a:t>web page [1]</a:t>
            </a:r>
          </a:p>
          <a:p>
            <a:pPr lvl="1"/>
            <a:r>
              <a:rPr lang="en-US" dirty="0" smtClean="0"/>
              <a:t> 250KB content from WS and 51KB ads from AS</a:t>
            </a:r>
          </a:p>
          <a:p>
            <a:pPr lvl="1"/>
            <a:r>
              <a:rPr lang="en-US" dirty="0" smtClean="0"/>
              <a:t>Sequential requests</a:t>
            </a:r>
          </a:p>
          <a:p>
            <a:pPr lvl="1"/>
            <a:r>
              <a:rPr lang="en-US" dirty="0" smtClean="0"/>
              <a:t>Apache benchmark software</a:t>
            </a:r>
          </a:p>
          <a:p>
            <a:endParaRPr lang="en-US" dirty="0" smtClean="0"/>
          </a:p>
          <a:p>
            <a:r>
              <a:rPr lang="en-US" dirty="0" err="1" smtClean="0"/>
              <a:t>Localhost</a:t>
            </a:r>
            <a:r>
              <a:rPr lang="en-US" dirty="0" smtClean="0"/>
              <a:t> server with HTTP and HTTPS</a:t>
            </a:r>
          </a:p>
          <a:p>
            <a:pPr lvl="1"/>
            <a:r>
              <a:rPr lang="en-US" dirty="0" smtClean="0"/>
              <a:t>DIASP v.1 ~ 9 times faster than HTTPS</a:t>
            </a:r>
          </a:p>
          <a:p>
            <a:pPr lvl="1"/>
            <a:r>
              <a:rPr lang="en-US" dirty="0" smtClean="0"/>
              <a:t>DIASP v.2 ~ 11 times faster than HTTPS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dirty="0" smtClean="0">
                <a:latin typeface="Constantia"/>
              </a:rPr>
              <a:t>[1] B. Krishnamurthy and C. Wills, </a:t>
            </a:r>
            <a:r>
              <a:rPr lang="en-US" b="1" dirty="0" smtClean="0">
                <a:latin typeface="Constantia"/>
              </a:rPr>
              <a:t>Cat and Mouse: Content delivery tradeoffs in web access</a:t>
            </a:r>
            <a:r>
              <a:rPr lang="en-US" dirty="0" smtClean="0">
                <a:latin typeface="Constantia"/>
              </a:rPr>
              <a:t>, WWW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686800" cy="4389437"/>
          </a:xfrm>
        </p:spPr>
        <p:txBody>
          <a:bodyPr/>
          <a:lstStyle/>
          <a:p>
            <a:r>
              <a:rPr lang="en-US" dirty="0" smtClean="0"/>
              <a:t>Man-in-the-Middle Attacks on Online Advertising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Easy to perform</a:t>
            </a:r>
          </a:p>
          <a:p>
            <a:pPr lvl="1"/>
            <a:r>
              <a:rPr lang="en-US" dirty="0" smtClean="0"/>
              <a:t>Threaten the Internet business model</a:t>
            </a:r>
          </a:p>
          <a:p>
            <a:pPr lvl="1"/>
            <a:r>
              <a:rPr lang="en-US" dirty="0" smtClean="0"/>
              <a:t>Provide incentives to secure online advertising</a:t>
            </a:r>
          </a:p>
          <a:p>
            <a:r>
              <a:rPr lang="en-US" dirty="0" smtClean="0"/>
              <a:t>Collaborative Approach to Securing Online Advertising:</a:t>
            </a:r>
          </a:p>
          <a:p>
            <a:pPr lvl="1"/>
            <a:r>
              <a:rPr lang="en-US" dirty="0" smtClean="0"/>
              <a:t>DIASP</a:t>
            </a:r>
          </a:p>
          <a:p>
            <a:pPr lvl="1"/>
            <a:r>
              <a:rPr lang="en-US" dirty="0" smtClean="0"/>
              <a:t>Ad Servers protect the ad revenue</a:t>
            </a:r>
          </a:p>
          <a:p>
            <a:pPr lvl="1"/>
            <a:r>
              <a:rPr lang="en-US" dirty="0" smtClean="0"/>
              <a:t>Publishers do not need to acquire valid certificates</a:t>
            </a:r>
          </a:p>
          <a:p>
            <a:pPr lvl="1"/>
            <a:r>
              <a:rPr lang="en-US" dirty="0" smtClean="0"/>
              <a:t>Users benefit from the secure Web as a “side effect”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 descr="New Picture (17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482" y="92744"/>
            <a:ext cx="7895036" cy="5774654"/>
          </a:xfrm>
          <a:prstGeom prst="rect">
            <a:avLst/>
          </a:prstGeom>
        </p:spPr>
      </p:pic>
      <p:pic>
        <p:nvPicPr>
          <p:cNvPr id="5" name="Content Placeholder 4" descr="Rogers_google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95805" y="92744"/>
            <a:ext cx="6866542" cy="577465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5943600"/>
            <a:ext cx="868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Rogers, Canadian ISP, injected content into web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382000" cy="38100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Online advertising and Web browsing is </a:t>
            </a:r>
            <a:r>
              <a:rPr lang="en-US" i="1" dirty="0" smtClean="0">
                <a:solidFill>
                  <a:srgbClr val="FF0000"/>
                </a:solidFill>
              </a:rPr>
              <a:t>not secured</a:t>
            </a:r>
          </a:p>
          <a:p>
            <a:pPr lvl="1">
              <a:buClr>
                <a:srgbClr val="0F6FC6"/>
              </a:buClr>
            </a:pPr>
            <a:r>
              <a:rPr lang="en-US" dirty="0" smtClean="0">
                <a:solidFill>
                  <a:prstClr val="black"/>
                </a:solidFill>
              </a:rPr>
              <a:t>Rely on the HTTP protocol</a:t>
            </a:r>
            <a:endParaRPr lang="en-US" i="1" dirty="0" smtClean="0">
              <a:solidFill>
                <a:srgbClr val="FF0000"/>
              </a:solidFill>
            </a:endParaRPr>
          </a:p>
          <a:p>
            <a:pPr lvl="2">
              <a:spcBef>
                <a:spcPts val="1200"/>
              </a:spcBef>
              <a:spcAft>
                <a:spcPts val="600"/>
              </a:spcAft>
            </a:pPr>
            <a:endParaRPr lang="en-US" dirty="0" smtClean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dirty="0" smtClean="0"/>
              <a:t>Advertisers, publishers and ad networks lose revenues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 smtClean="0"/>
              <a:t>Threatens the Internet business model!</a:t>
            </a:r>
          </a:p>
          <a:p>
            <a:pPr lvl="1" eaLnBrk="1" hangingPunct="1"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A4015-8E55-41FB-899E-5345847BEAC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5130225"/>
            <a:ext cx="6316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32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How to secure Online Advertising?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marL="571500" indent="-571500">
              <a:spcBef>
                <a:spcPts val="2400"/>
              </a:spcBef>
              <a:spcAft>
                <a:spcPts val="3000"/>
              </a:spcAft>
              <a:buClr>
                <a:srgbClr val="0070C0"/>
              </a:buClr>
              <a:buFont typeface="+mj-lt"/>
              <a:buAutoNum type="romanUcPeriod"/>
            </a:pPr>
            <a:r>
              <a:rPr lang="en-US" sz="3200" dirty="0" smtClean="0">
                <a:solidFill>
                  <a:srgbClr val="0070C0"/>
                </a:solidFill>
              </a:rPr>
              <a:t>Online Advertising</a:t>
            </a:r>
          </a:p>
          <a:p>
            <a:pPr marL="571500" indent="-571500">
              <a:spcBef>
                <a:spcPts val="2400"/>
              </a:spcBef>
              <a:spcAft>
                <a:spcPts val="3000"/>
              </a:spcAft>
              <a:buClr>
                <a:srgbClr val="0070C0"/>
              </a:buClr>
              <a:buFont typeface="+mj-lt"/>
              <a:buAutoNum type="romanUcPeriod"/>
            </a:pPr>
            <a:r>
              <a:rPr lang="en-US" sz="3200" dirty="0" smtClean="0">
                <a:solidFill>
                  <a:srgbClr val="0070C0"/>
                </a:solidFill>
              </a:rPr>
              <a:t>Attacks on Online Advertising</a:t>
            </a:r>
          </a:p>
          <a:p>
            <a:pPr marL="571500" indent="-571500">
              <a:spcBef>
                <a:spcPts val="2400"/>
              </a:spcBef>
              <a:spcAft>
                <a:spcPts val="3000"/>
              </a:spcAft>
              <a:buClr>
                <a:srgbClr val="0070C0"/>
              </a:buClr>
              <a:buFont typeface="+mj-lt"/>
              <a:buAutoNum type="romanUcPeriod"/>
            </a:pPr>
            <a:r>
              <a:rPr lang="en-US" sz="3200" dirty="0" smtClean="0">
                <a:solidFill>
                  <a:srgbClr val="0070C0"/>
                </a:solidFill>
              </a:rPr>
              <a:t>Collaborative Approach to Securing Online Advertising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8"/>
          <p:cNvGrpSpPr/>
          <p:nvPr/>
        </p:nvGrpSpPr>
        <p:grpSpPr>
          <a:xfrm>
            <a:off x="6019800" y="3200400"/>
            <a:ext cx="1524000" cy="2286000"/>
            <a:chOff x="6019800" y="3200400"/>
            <a:chExt cx="1524000" cy="2286000"/>
          </a:xfrm>
        </p:grpSpPr>
        <p:sp>
          <p:nvSpPr>
            <p:cNvPr id="20" name="Rounded Rectangle 105"/>
            <p:cNvSpPr/>
            <p:nvPr/>
          </p:nvSpPr>
          <p:spPr>
            <a:xfrm>
              <a:off x="6096000" y="3200400"/>
              <a:ext cx="1447800" cy="2286000"/>
            </a:xfrm>
            <a:prstGeom prst="cloud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8" name="TextBox 47"/>
            <p:cNvSpPr txBox="1"/>
            <p:nvPr/>
          </p:nvSpPr>
          <p:spPr>
            <a:xfrm>
              <a:off x="6019800" y="3962400"/>
              <a:ext cx="152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n-lt"/>
                </a:rPr>
                <a:t>Access Network</a:t>
              </a:r>
            </a:p>
            <a:p>
              <a:pPr algn="ctr"/>
              <a:r>
                <a:rPr lang="en-US" sz="2000" dirty="0" smtClean="0">
                  <a:latin typeface="+mn-lt"/>
                </a:rPr>
                <a:t>(ISP)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Advertising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5" name="Group 62"/>
          <p:cNvGrpSpPr/>
          <p:nvPr/>
        </p:nvGrpSpPr>
        <p:grpSpPr>
          <a:xfrm>
            <a:off x="1143000" y="2281535"/>
            <a:ext cx="3352800" cy="2976265"/>
            <a:chOff x="1676400" y="1900535"/>
            <a:chExt cx="3048000" cy="3281065"/>
          </a:xfrm>
        </p:grpSpPr>
        <p:sp>
          <p:nvSpPr>
            <p:cNvPr id="6" name="Rectangle 5"/>
            <p:cNvSpPr/>
            <p:nvPr/>
          </p:nvSpPr>
          <p:spPr bwMode="auto">
            <a:xfrm>
              <a:off x="1676400" y="1905000"/>
              <a:ext cx="3048000" cy="327660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2"/>
            <p:cNvSpPr txBox="1">
              <a:spLocks noChangeArrowheads="1"/>
            </p:cNvSpPr>
            <p:nvPr/>
          </p:nvSpPr>
          <p:spPr bwMode="auto">
            <a:xfrm>
              <a:off x="2514600" y="1900535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Constantia" pitchFamily="18" charset="0"/>
                </a:rPr>
                <a:t>Ad Network</a:t>
              </a:r>
              <a:endParaRPr lang="en-US" sz="2400" dirty="0">
                <a:solidFill>
                  <a:schemeClr val="tx2"/>
                </a:solidFill>
                <a:latin typeface="Constantia" pitchFamily="18" charset="0"/>
              </a:endParaRPr>
            </a:p>
          </p:txBody>
        </p:sp>
      </p:grpSp>
      <p:grpSp>
        <p:nvGrpSpPr>
          <p:cNvPr id="8" name="Group 6"/>
          <p:cNvGrpSpPr/>
          <p:nvPr/>
        </p:nvGrpSpPr>
        <p:grpSpPr>
          <a:xfrm>
            <a:off x="7696200" y="3581400"/>
            <a:ext cx="1295400" cy="6858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2895599" y="13223"/>
              <a:ext cx="2487364" cy="124368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907543" y="37408"/>
              <a:ext cx="2414512" cy="1170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2000" dirty="0" smtClean="0"/>
                <a:t>User</a:t>
              </a:r>
            </a:p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/>
                <a:t>(U)</a:t>
              </a:r>
              <a:endParaRPr lang="en-US" sz="2000" dirty="0"/>
            </a:p>
          </p:txBody>
        </p:sp>
      </p:grpSp>
      <p:grpSp>
        <p:nvGrpSpPr>
          <p:cNvPr id="11" name="Group 9"/>
          <p:cNvGrpSpPr/>
          <p:nvPr/>
        </p:nvGrpSpPr>
        <p:grpSpPr>
          <a:xfrm>
            <a:off x="2057400" y="3581400"/>
            <a:ext cx="1524000" cy="6858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2895599" y="13223"/>
              <a:ext cx="2487364" cy="124368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907543" y="37408"/>
              <a:ext cx="2414512" cy="1170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2000" dirty="0"/>
                <a:t>Ad </a:t>
              </a:r>
              <a:r>
                <a:rPr lang="en-US" sz="2000" dirty="0" smtClean="0"/>
                <a:t>Servers</a:t>
              </a:r>
            </a:p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/>
                <a:t>(AS)</a:t>
              </a:r>
              <a:endParaRPr lang="en-US" sz="2000" dirty="0"/>
            </a:p>
          </p:txBody>
        </p:sp>
      </p:grpSp>
      <p:grpSp>
        <p:nvGrpSpPr>
          <p:cNvPr id="14" name="Group 10"/>
          <p:cNvGrpSpPr/>
          <p:nvPr/>
        </p:nvGrpSpPr>
        <p:grpSpPr bwMode="auto">
          <a:xfrm>
            <a:off x="4267200" y="3581400"/>
            <a:ext cx="1447800" cy="6858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2895599" y="13223"/>
              <a:ext cx="2487364" cy="124368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907543" y="37408"/>
              <a:ext cx="2414512" cy="1170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sz="2000" dirty="0" smtClean="0"/>
                <a:t>Websites</a:t>
              </a:r>
            </a:p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/>
                <a:t>(WS)</a:t>
              </a:r>
              <a:endParaRPr lang="en-US" sz="2000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3581400" y="3924300"/>
            <a:ext cx="685800" cy="1588"/>
          </a:xfrm>
          <a:prstGeom prst="straightConnector1">
            <a:avLst/>
          </a:prstGeom>
          <a:ln>
            <a:solidFill>
              <a:schemeClr val="accent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24200" y="3200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Embedding ads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5679548" y="3917550"/>
            <a:ext cx="2022872" cy="1588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24600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Web page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4724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Ads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9" name="Group 44"/>
          <p:cNvGrpSpPr/>
          <p:nvPr/>
        </p:nvGrpSpPr>
        <p:grpSpPr>
          <a:xfrm>
            <a:off x="3200400" y="4267201"/>
            <a:ext cx="4876800" cy="457200"/>
            <a:chOff x="3810000" y="4724401"/>
            <a:chExt cx="4191794" cy="611187"/>
          </a:xfrm>
        </p:grpSpPr>
        <p:cxnSp>
          <p:nvCxnSpPr>
            <p:cNvPr id="26" name="Straight Connector 25"/>
            <p:cNvCxnSpPr/>
            <p:nvPr/>
          </p:nvCxnSpPr>
          <p:spPr>
            <a:xfrm rot="5400000">
              <a:off x="7696200" y="50292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>
              <a:off x="3810000" y="5334000"/>
              <a:ext cx="4191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3505598" y="5028803"/>
              <a:ext cx="610394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48"/>
          <p:cNvGrpSpPr/>
          <p:nvPr/>
        </p:nvGrpSpPr>
        <p:grpSpPr>
          <a:xfrm>
            <a:off x="2743200" y="4267200"/>
            <a:ext cx="5867400" cy="762000"/>
            <a:chOff x="3810000" y="4724401"/>
            <a:chExt cx="4191794" cy="611187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7696200" y="5029200"/>
              <a:ext cx="609600" cy="1588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3810000" y="5334000"/>
              <a:ext cx="4191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505598" y="5028803"/>
              <a:ext cx="610394" cy="1589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79"/>
          <p:cNvGrpSpPr/>
          <p:nvPr/>
        </p:nvGrpSpPr>
        <p:grpSpPr>
          <a:xfrm>
            <a:off x="76200" y="2743200"/>
            <a:ext cx="1524000" cy="2362200"/>
            <a:chOff x="381000" y="1981200"/>
            <a:chExt cx="1676400" cy="2362200"/>
          </a:xfrm>
        </p:grpSpPr>
        <p:grpSp>
          <p:nvGrpSpPr>
            <p:cNvPr id="29" name="Group 57"/>
            <p:cNvGrpSpPr>
              <a:grpSpLocks/>
            </p:cNvGrpSpPr>
            <p:nvPr/>
          </p:nvGrpSpPr>
          <p:grpSpPr bwMode="auto">
            <a:xfrm>
              <a:off x="381000" y="1981200"/>
              <a:ext cx="1676400" cy="2362200"/>
              <a:chOff x="381000" y="2819400"/>
              <a:chExt cx="1676400" cy="2362200"/>
            </a:xfrm>
          </p:grpSpPr>
          <p:grpSp>
            <p:nvGrpSpPr>
              <p:cNvPr id="33" name="Group 12"/>
              <p:cNvGrpSpPr/>
              <p:nvPr/>
            </p:nvGrpSpPr>
            <p:grpSpPr>
              <a:xfrm>
                <a:off x="381000" y="4495800"/>
                <a:ext cx="1676400" cy="685800"/>
                <a:chOff x="2764685" y="13223"/>
                <a:chExt cx="2880106" cy="1243682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41" name="Rounded Rectangle 40"/>
                <p:cNvSpPr/>
                <p:nvPr/>
              </p:nvSpPr>
              <p:spPr>
                <a:xfrm>
                  <a:off x="3026513" y="13223"/>
                  <a:ext cx="2487364" cy="1243682"/>
                </a:xfrm>
                <a:prstGeom prst="roundRect">
                  <a:avLst>
                    <a:gd name="adj" fmla="val 10000"/>
                  </a:avLst>
                </a:prstGeom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42" name="Rounded Rectangle 4"/>
                <p:cNvSpPr/>
                <p:nvPr/>
              </p:nvSpPr>
              <p:spPr>
                <a:xfrm>
                  <a:off x="2764685" y="37408"/>
                  <a:ext cx="2880106" cy="1170829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148590" tIns="148590" rIns="148590" bIns="148590" spcCol="1270" anchor="ctr"/>
                <a:lstStyle/>
                <a:p>
                  <a:pPr algn="ctr" defTabSz="173355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2000" dirty="0" smtClean="0"/>
                    <a:t>Advertiser </a:t>
                  </a:r>
                  <a:endParaRPr lang="en-US" sz="2000" dirty="0"/>
                </a:p>
              </p:txBody>
            </p:sp>
          </p:grpSp>
          <p:grpSp>
            <p:nvGrpSpPr>
              <p:cNvPr id="34" name="Group 21"/>
              <p:cNvGrpSpPr/>
              <p:nvPr/>
            </p:nvGrpSpPr>
            <p:grpSpPr>
              <a:xfrm>
                <a:off x="457200" y="2819400"/>
                <a:ext cx="1593248" cy="685800"/>
                <a:chOff x="2907543" y="13223"/>
                <a:chExt cx="2737248" cy="1243682"/>
              </a:xfrm>
              <a:scene3d>
                <a:camera prst="orthographicFront"/>
                <a:lightRig rig="flat" dir="t"/>
              </a:scene3d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3026513" y="13223"/>
                  <a:ext cx="2487364" cy="1243682"/>
                </a:xfrm>
                <a:prstGeom prst="roundRect">
                  <a:avLst>
                    <a:gd name="adj" fmla="val 10000"/>
                  </a:avLst>
                </a:prstGeom>
                <a:sp3d prstMaterial="dkEdge">
                  <a:bevelT w="8200" h="38100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2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/>
                </a:fontRef>
              </p:style>
            </p:sp>
            <p:sp>
              <p:nvSpPr>
                <p:cNvPr id="40" name="Rounded Rectangle 4"/>
                <p:cNvSpPr/>
                <p:nvPr/>
              </p:nvSpPr>
              <p:spPr>
                <a:xfrm>
                  <a:off x="2907543" y="37408"/>
                  <a:ext cx="2737248" cy="1170829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148590" tIns="148590" rIns="148590" bIns="148590" spcCol="1270" anchor="ctr"/>
                <a:lstStyle/>
                <a:p>
                  <a:pPr algn="ctr" defTabSz="1733550" fontAlgn="auto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sz="2000" dirty="0" smtClean="0"/>
                    <a:t>Advertiser</a:t>
                  </a:r>
                  <a:endParaRPr lang="en-US" sz="2000" dirty="0"/>
                </a:p>
              </p:txBody>
            </p:sp>
          </p:grpSp>
          <p:sp>
            <p:nvSpPr>
              <p:cNvPr id="38" name="Rounded Rectangle 37"/>
              <p:cNvSpPr/>
              <p:nvPr/>
            </p:nvSpPr>
            <p:spPr>
              <a:xfrm>
                <a:off x="533400" y="3657600"/>
                <a:ext cx="1447800" cy="685800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</p:grpSp>
        <p:sp>
          <p:nvSpPr>
            <p:cNvPr id="35" name="Rounded Rectangle 4"/>
            <p:cNvSpPr/>
            <p:nvPr/>
          </p:nvSpPr>
          <p:spPr bwMode="auto">
            <a:xfrm>
              <a:off x="381000" y="2859573"/>
              <a:ext cx="1669448" cy="645627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/>
                <a:t>Advertiser </a:t>
              </a:r>
              <a:endParaRPr lang="en-US" sz="2000" dirty="0"/>
            </a:p>
          </p:txBody>
        </p:sp>
      </p:grpSp>
      <p:grpSp>
        <p:nvGrpSpPr>
          <p:cNvPr id="36" name="Group 88"/>
          <p:cNvGrpSpPr/>
          <p:nvPr/>
        </p:nvGrpSpPr>
        <p:grpSpPr>
          <a:xfrm>
            <a:off x="1524608" y="3162300"/>
            <a:ext cx="532793" cy="1676400"/>
            <a:chOff x="1549745" y="3962400"/>
            <a:chExt cx="755336" cy="1676400"/>
          </a:xfrm>
        </p:grpSpPr>
        <p:cxnSp>
          <p:nvCxnSpPr>
            <p:cNvPr id="44" name="Straight Arrow Connector 43"/>
            <p:cNvCxnSpPr>
              <a:stCxn id="39" idx="3"/>
              <a:endCxn id="12" idx="1"/>
            </p:cNvCxnSpPr>
            <p:nvPr/>
          </p:nvCxnSpPr>
          <p:spPr>
            <a:xfrm>
              <a:off x="1549745" y="3962400"/>
              <a:ext cx="755335" cy="83820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8" idx="3"/>
              <a:endCxn id="12" idx="1"/>
            </p:cNvCxnSpPr>
            <p:nvPr/>
          </p:nvCxnSpPr>
          <p:spPr>
            <a:xfrm>
              <a:off x="1558703" y="4800600"/>
              <a:ext cx="746376" cy="1588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3"/>
              <a:endCxn id="12" idx="1"/>
            </p:cNvCxnSpPr>
            <p:nvPr/>
          </p:nvCxnSpPr>
          <p:spPr>
            <a:xfrm flipV="1">
              <a:off x="1558706" y="4800600"/>
              <a:ext cx="746375" cy="83820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1524000" y="4659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Placing ads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4800" y="1905000"/>
            <a:ext cx="8382000" cy="3200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&lt;script type=“text/</a:t>
            </a:r>
            <a:r>
              <a:rPr lang="en-US" dirty="0" err="1" smtClean="0"/>
              <a:t>javascript</a:t>
            </a:r>
            <a:r>
              <a:rPr lang="en-US" dirty="0" smtClean="0"/>
              <a:t>”&gt;&lt;!--</a:t>
            </a:r>
          </a:p>
          <a:p>
            <a:r>
              <a:rPr lang="en-US" dirty="0" err="1" smtClean="0"/>
              <a:t>google_ad_client</a:t>
            </a:r>
            <a:r>
              <a:rPr lang="en-US" dirty="0" smtClean="0"/>
              <a:t> = “pub-8494067626122848”;</a:t>
            </a:r>
          </a:p>
          <a:p>
            <a:r>
              <a:rPr lang="en-US" dirty="0" err="1" smtClean="0"/>
              <a:t>google_ad_width</a:t>
            </a:r>
            <a:r>
              <a:rPr lang="en-US" dirty="0" smtClean="0"/>
              <a:t> = 728;</a:t>
            </a:r>
          </a:p>
          <a:p>
            <a:r>
              <a:rPr lang="en-US" dirty="0" err="1" smtClean="0"/>
              <a:t>google_ad_height</a:t>
            </a:r>
            <a:r>
              <a:rPr lang="en-US" dirty="0" smtClean="0"/>
              <a:t> = 90;</a:t>
            </a:r>
          </a:p>
          <a:p>
            <a:r>
              <a:rPr lang="en-US" dirty="0" err="1" smtClean="0"/>
              <a:t>google_ad_format</a:t>
            </a:r>
            <a:r>
              <a:rPr lang="en-US" dirty="0" smtClean="0"/>
              <a:t> = “728x90_as”;</a:t>
            </a:r>
          </a:p>
          <a:p>
            <a:r>
              <a:rPr lang="en-US" dirty="0" err="1" smtClean="0"/>
              <a:t>google_ad_type</a:t>
            </a:r>
            <a:r>
              <a:rPr lang="en-US" dirty="0" smtClean="0"/>
              <a:t> = “</a:t>
            </a:r>
            <a:r>
              <a:rPr lang="en-US" dirty="0" err="1" smtClean="0"/>
              <a:t>text_image</a:t>
            </a:r>
            <a:r>
              <a:rPr lang="en-US" dirty="0" smtClean="0"/>
              <a:t>”;</a:t>
            </a:r>
          </a:p>
          <a:p>
            <a:r>
              <a:rPr lang="en-US" dirty="0" err="1" smtClean="0"/>
              <a:t>google_ad_channel</a:t>
            </a:r>
            <a:r>
              <a:rPr lang="en-US" dirty="0" smtClean="0"/>
              <a:t> = “”;</a:t>
            </a:r>
          </a:p>
          <a:p>
            <a:r>
              <a:rPr lang="en-US" dirty="0" smtClean="0"/>
              <a:t>//</a:t>
            </a:r>
            <a:r>
              <a:rPr lang="en-US" dirty="0" smtClean="0">
                <a:sym typeface="Wingdings" pitchFamily="2" charset="2"/>
              </a:rPr>
              <a:t>- -&gt;&lt;/script&gt;</a:t>
            </a:r>
          </a:p>
          <a:p>
            <a:r>
              <a:rPr lang="en-US" dirty="0" smtClean="0">
                <a:sym typeface="Wingdings" pitchFamily="2" charset="2"/>
              </a:rPr>
              <a:t>&lt;script type = “text/</a:t>
            </a:r>
            <a:r>
              <a:rPr lang="en-US" dirty="0" err="1" smtClean="0">
                <a:sym typeface="Wingdings" pitchFamily="2" charset="2"/>
              </a:rPr>
              <a:t>javascript</a:t>
            </a:r>
            <a:r>
              <a:rPr lang="en-US" dirty="0" smtClean="0">
                <a:sym typeface="Wingdings" pitchFamily="2" charset="2"/>
              </a:rPr>
              <a:t>”</a:t>
            </a:r>
          </a:p>
          <a:p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err="1" smtClean="0">
                <a:sym typeface="Wingdings" pitchFamily="2" charset="2"/>
              </a:rPr>
              <a:t>src</a:t>
            </a:r>
            <a:r>
              <a:rPr lang="en-US" dirty="0" smtClean="0">
                <a:sym typeface="Wingdings" pitchFamily="2" charset="2"/>
              </a:rPr>
              <a:t> = http://pagead2.googlesyndication.com/pagead/show_ads.js&gt;</a:t>
            </a:r>
          </a:p>
          <a:p>
            <a:r>
              <a:rPr lang="en-US" dirty="0" smtClean="0">
                <a:sym typeface="Wingdings" pitchFamily="2" charset="2"/>
              </a:rPr>
              <a:t>&lt;/script&gt;</a:t>
            </a:r>
          </a:p>
        </p:txBody>
      </p:sp>
      <p:sp>
        <p:nvSpPr>
          <p:cNvPr id="50" name="Oval 49"/>
          <p:cNvSpPr/>
          <p:nvPr/>
        </p:nvSpPr>
        <p:spPr>
          <a:xfrm>
            <a:off x="0" y="2209800"/>
            <a:ext cx="5943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914400" y="4419600"/>
            <a:ext cx="7391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7" name="Group 19"/>
          <p:cNvGrpSpPr/>
          <p:nvPr/>
        </p:nvGrpSpPr>
        <p:grpSpPr>
          <a:xfrm>
            <a:off x="5073180" y="2469963"/>
            <a:ext cx="2165820" cy="828723"/>
            <a:chOff x="5073180" y="3003363"/>
            <a:chExt cx="2165820" cy="828723"/>
          </a:xfrm>
        </p:grpSpPr>
        <p:sp>
          <p:nvSpPr>
            <p:cNvPr id="53" name="TextBox 52"/>
            <p:cNvSpPr txBox="1"/>
            <p:nvPr/>
          </p:nvSpPr>
          <p:spPr>
            <a:xfrm>
              <a:off x="5867400" y="3124200"/>
              <a:ext cx="1371600" cy="70788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Website’s ID</a:t>
              </a:r>
              <a:endParaRPr lang="en-US" sz="20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54" name="Straight Arrow Connector 53"/>
            <p:cNvCxnSpPr>
              <a:stCxn id="53" idx="1"/>
              <a:endCxn id="50" idx="5"/>
            </p:cNvCxnSpPr>
            <p:nvPr/>
          </p:nvCxnSpPr>
          <p:spPr>
            <a:xfrm rot="10800000">
              <a:off x="5073180" y="3003363"/>
              <a:ext cx="794221" cy="4747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18"/>
          <p:cNvGrpSpPr/>
          <p:nvPr/>
        </p:nvGrpSpPr>
        <p:grpSpPr>
          <a:xfrm>
            <a:off x="6172200" y="3536794"/>
            <a:ext cx="2285998" cy="882805"/>
            <a:chOff x="6017563" y="4092716"/>
            <a:chExt cx="2218762" cy="791929"/>
          </a:xfrm>
        </p:grpSpPr>
        <p:sp>
          <p:nvSpPr>
            <p:cNvPr id="56" name="TextBox 55"/>
            <p:cNvSpPr txBox="1"/>
            <p:nvPr/>
          </p:nvSpPr>
          <p:spPr>
            <a:xfrm>
              <a:off x="6831110" y="4092716"/>
              <a:ext cx="1405215" cy="65521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Ad Server’s URL</a:t>
              </a:r>
              <a:endParaRPr lang="en-US" sz="20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57" name="Straight Arrow Connector 56"/>
            <p:cNvCxnSpPr>
              <a:stCxn id="56" idx="1"/>
            </p:cNvCxnSpPr>
            <p:nvPr/>
          </p:nvCxnSpPr>
          <p:spPr>
            <a:xfrm rot="10800000" flipV="1">
              <a:off x="6017563" y="4420326"/>
              <a:ext cx="813547" cy="4643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47" grpId="0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Revenue Model</a:t>
            </a:r>
          </a:p>
        </p:txBody>
      </p:sp>
      <p:grpSp>
        <p:nvGrpSpPr>
          <p:cNvPr id="2" name="Group 6"/>
          <p:cNvGrpSpPr/>
          <p:nvPr/>
        </p:nvGrpSpPr>
        <p:grpSpPr bwMode="auto">
          <a:xfrm>
            <a:off x="7239000" y="3108070"/>
            <a:ext cx="1447800" cy="6858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2895599" y="13223"/>
              <a:ext cx="2487364" cy="124368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907543" y="37408"/>
              <a:ext cx="2414512" cy="1170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/>
                <a:t>User</a:t>
              </a:r>
              <a:endParaRPr lang="en-US" sz="2000" dirty="0"/>
            </a:p>
          </p:txBody>
        </p:sp>
      </p:grpSp>
      <p:grpSp>
        <p:nvGrpSpPr>
          <p:cNvPr id="3" name="Group 9"/>
          <p:cNvGrpSpPr/>
          <p:nvPr/>
        </p:nvGrpSpPr>
        <p:grpSpPr bwMode="auto">
          <a:xfrm>
            <a:off x="2743200" y="3108070"/>
            <a:ext cx="1447800" cy="6858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2895599" y="13223"/>
              <a:ext cx="2487364" cy="124368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907543" y="37408"/>
              <a:ext cx="2414512" cy="1170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Ad </a:t>
              </a:r>
              <a:r>
                <a:rPr lang="en-US" sz="2000" dirty="0" smtClean="0"/>
                <a:t>server</a:t>
              </a:r>
              <a:endParaRPr lang="en-US" sz="2000" dirty="0"/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5029200" y="3108070"/>
            <a:ext cx="1447800" cy="6858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2895599" y="13223"/>
              <a:ext cx="2487364" cy="124368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907543" y="37408"/>
              <a:ext cx="2414512" cy="1170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/>
                <a:t>Website</a:t>
              </a:r>
              <a:endParaRPr lang="en-US" sz="2000" dirty="0"/>
            </a:p>
          </p:txBody>
        </p:sp>
      </p:grpSp>
      <p:sp>
        <p:nvSpPr>
          <p:cNvPr id="99" name="Slide Number Placeholder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6B98AB-9A38-4C4E-964B-2AABA745EF95}" type="slidenum">
              <a:rPr lang="en-US"/>
              <a:pPr>
                <a:defRPr/>
              </a:pPr>
              <a:t>7</a:t>
            </a:fld>
            <a:endParaRPr lang="en-US"/>
          </a:p>
        </p:txBody>
      </p:sp>
      <p:cxnSp>
        <p:nvCxnSpPr>
          <p:cNvPr id="69" name="Shape 68"/>
          <p:cNvCxnSpPr/>
          <p:nvPr/>
        </p:nvCxnSpPr>
        <p:spPr>
          <a:xfrm rot="5400000" flipH="1" flipV="1">
            <a:off x="4596307" y="1964613"/>
            <a:ext cx="13336" cy="2300250"/>
          </a:xfrm>
          <a:prstGeom prst="curvedConnector3">
            <a:avLst>
              <a:gd name="adj1" fmla="val 36268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00"/>
          <p:cNvGrpSpPr/>
          <p:nvPr/>
        </p:nvGrpSpPr>
        <p:grpSpPr>
          <a:xfrm>
            <a:off x="762752" y="1981200"/>
            <a:ext cx="837448" cy="669670"/>
            <a:chOff x="896102" y="2064048"/>
            <a:chExt cx="837448" cy="669670"/>
          </a:xfrm>
        </p:grpSpPr>
        <p:grpSp>
          <p:nvGrpSpPr>
            <p:cNvPr id="18" name="Group 1642"/>
            <p:cNvGrpSpPr>
              <a:grpSpLocks/>
            </p:cNvGrpSpPr>
            <p:nvPr/>
          </p:nvGrpSpPr>
          <p:grpSpPr bwMode="auto">
            <a:xfrm>
              <a:off x="1316460" y="2353251"/>
              <a:ext cx="381153" cy="259571"/>
              <a:chOff x="4252" y="1892"/>
              <a:chExt cx="350" cy="219"/>
            </a:xfrm>
          </p:grpSpPr>
          <p:sp>
            <p:nvSpPr>
              <p:cNvPr id="30" name="Freeform 1643"/>
              <p:cNvSpPr>
                <a:spLocks/>
              </p:cNvSpPr>
              <p:nvPr/>
            </p:nvSpPr>
            <p:spPr bwMode="auto">
              <a:xfrm>
                <a:off x="4252" y="1892"/>
                <a:ext cx="350" cy="219"/>
              </a:xfrm>
              <a:custGeom>
                <a:avLst/>
                <a:gdLst/>
                <a:ahLst/>
                <a:cxnLst>
                  <a:cxn ang="0">
                    <a:pos x="694" y="269"/>
                  </a:cxn>
                  <a:cxn ang="0">
                    <a:pos x="679" y="304"/>
                  </a:cxn>
                  <a:cxn ang="0">
                    <a:pos x="652" y="336"/>
                  </a:cxn>
                  <a:cxn ang="0">
                    <a:pos x="615" y="366"/>
                  </a:cxn>
                  <a:cxn ang="0">
                    <a:pos x="570" y="393"/>
                  </a:cxn>
                  <a:cxn ang="0">
                    <a:pos x="517" y="415"/>
                  </a:cxn>
                  <a:cxn ang="0">
                    <a:pos x="457" y="430"/>
                  </a:cxn>
                  <a:cxn ang="0">
                    <a:pos x="394" y="437"/>
                  </a:cxn>
                  <a:cxn ang="0">
                    <a:pos x="327" y="437"/>
                  </a:cxn>
                  <a:cxn ang="0">
                    <a:pos x="263" y="427"/>
                  </a:cxn>
                  <a:cxn ang="0">
                    <a:pos x="202" y="411"/>
                  </a:cxn>
                  <a:cxn ang="0">
                    <a:pos x="146" y="389"/>
                  </a:cxn>
                  <a:cxn ang="0">
                    <a:pos x="99" y="363"/>
                  </a:cxn>
                  <a:cxn ang="0">
                    <a:pos x="60" y="333"/>
                  </a:cxn>
                  <a:cxn ang="0">
                    <a:pos x="31" y="299"/>
                  </a:cxn>
                  <a:cxn ang="0">
                    <a:pos x="14" y="265"/>
                  </a:cxn>
                  <a:cxn ang="0">
                    <a:pos x="0" y="166"/>
                  </a:cxn>
                  <a:cxn ang="0">
                    <a:pos x="4" y="132"/>
                  </a:cxn>
                  <a:cxn ang="0">
                    <a:pos x="21" y="101"/>
                  </a:cxn>
                  <a:cxn ang="0">
                    <a:pos x="52" y="72"/>
                  </a:cxn>
                  <a:cxn ang="0">
                    <a:pos x="93" y="48"/>
                  </a:cxn>
                  <a:cxn ang="0">
                    <a:pos x="144" y="27"/>
                  </a:cxn>
                  <a:cxn ang="0">
                    <a:pos x="204" y="12"/>
                  </a:cxn>
                  <a:cxn ang="0">
                    <a:pos x="272" y="3"/>
                  </a:cxn>
                  <a:cxn ang="0">
                    <a:pos x="345" y="0"/>
                  </a:cxn>
                  <a:cxn ang="0">
                    <a:pos x="418" y="3"/>
                  </a:cxn>
                  <a:cxn ang="0">
                    <a:pos x="486" y="14"/>
                  </a:cxn>
                  <a:cxn ang="0">
                    <a:pos x="547" y="29"/>
                  </a:cxn>
                  <a:cxn ang="0">
                    <a:pos x="600" y="49"/>
                  </a:cxn>
                  <a:cxn ang="0">
                    <a:pos x="643" y="75"/>
                  </a:cxn>
                  <a:cxn ang="0">
                    <a:pos x="675" y="103"/>
                  </a:cxn>
                  <a:cxn ang="0">
                    <a:pos x="694" y="135"/>
                  </a:cxn>
                  <a:cxn ang="0">
                    <a:pos x="699" y="169"/>
                  </a:cxn>
                </a:cxnLst>
                <a:rect l="0" t="0" r="r" b="b"/>
                <a:pathLst>
                  <a:path w="699" h="438">
                    <a:moveTo>
                      <a:pt x="696" y="252"/>
                    </a:moveTo>
                    <a:lnTo>
                      <a:pt x="694" y="269"/>
                    </a:lnTo>
                    <a:lnTo>
                      <a:pt x="688" y="287"/>
                    </a:lnTo>
                    <a:lnTo>
                      <a:pt x="679" y="304"/>
                    </a:lnTo>
                    <a:lnTo>
                      <a:pt x="667" y="320"/>
                    </a:lnTo>
                    <a:lnTo>
                      <a:pt x="652" y="336"/>
                    </a:lnTo>
                    <a:lnTo>
                      <a:pt x="635" y="352"/>
                    </a:lnTo>
                    <a:lnTo>
                      <a:pt x="615" y="366"/>
                    </a:lnTo>
                    <a:lnTo>
                      <a:pt x="595" y="380"/>
                    </a:lnTo>
                    <a:lnTo>
                      <a:pt x="570" y="393"/>
                    </a:lnTo>
                    <a:lnTo>
                      <a:pt x="545" y="404"/>
                    </a:lnTo>
                    <a:lnTo>
                      <a:pt x="517" y="415"/>
                    </a:lnTo>
                    <a:lnTo>
                      <a:pt x="489" y="423"/>
                    </a:lnTo>
                    <a:lnTo>
                      <a:pt x="457" y="430"/>
                    </a:lnTo>
                    <a:lnTo>
                      <a:pt x="426" y="434"/>
                    </a:lnTo>
                    <a:lnTo>
                      <a:pt x="394" y="437"/>
                    </a:lnTo>
                    <a:lnTo>
                      <a:pt x="361" y="438"/>
                    </a:lnTo>
                    <a:lnTo>
                      <a:pt x="327" y="437"/>
                    </a:lnTo>
                    <a:lnTo>
                      <a:pt x="294" y="433"/>
                    </a:lnTo>
                    <a:lnTo>
                      <a:pt x="263" y="427"/>
                    </a:lnTo>
                    <a:lnTo>
                      <a:pt x="232" y="420"/>
                    </a:lnTo>
                    <a:lnTo>
                      <a:pt x="202" y="411"/>
                    </a:lnTo>
                    <a:lnTo>
                      <a:pt x="173" y="401"/>
                    </a:lnTo>
                    <a:lnTo>
                      <a:pt x="146" y="389"/>
                    </a:lnTo>
                    <a:lnTo>
                      <a:pt x="122" y="377"/>
                    </a:lnTo>
                    <a:lnTo>
                      <a:pt x="99" y="363"/>
                    </a:lnTo>
                    <a:lnTo>
                      <a:pt x="79" y="348"/>
                    </a:lnTo>
                    <a:lnTo>
                      <a:pt x="60" y="333"/>
                    </a:lnTo>
                    <a:lnTo>
                      <a:pt x="45" y="316"/>
                    </a:lnTo>
                    <a:lnTo>
                      <a:pt x="31" y="299"/>
                    </a:lnTo>
                    <a:lnTo>
                      <a:pt x="21" y="282"/>
                    </a:lnTo>
                    <a:lnTo>
                      <a:pt x="14" y="265"/>
                    </a:lnTo>
                    <a:lnTo>
                      <a:pt x="11" y="248"/>
                    </a:lnTo>
                    <a:lnTo>
                      <a:pt x="0" y="166"/>
                    </a:lnTo>
                    <a:lnTo>
                      <a:pt x="0" y="148"/>
                    </a:lnTo>
                    <a:lnTo>
                      <a:pt x="4" y="132"/>
                    </a:lnTo>
                    <a:lnTo>
                      <a:pt x="11" y="116"/>
                    </a:lnTo>
                    <a:lnTo>
                      <a:pt x="21" y="101"/>
                    </a:lnTo>
                    <a:lnTo>
                      <a:pt x="35" y="86"/>
                    </a:lnTo>
                    <a:lnTo>
                      <a:pt x="52" y="72"/>
                    </a:lnTo>
                    <a:lnTo>
                      <a:pt x="70" y="60"/>
                    </a:lnTo>
                    <a:lnTo>
                      <a:pt x="93" y="48"/>
                    </a:lnTo>
                    <a:lnTo>
                      <a:pt x="118" y="37"/>
                    </a:lnTo>
                    <a:lnTo>
                      <a:pt x="144" y="27"/>
                    </a:lnTo>
                    <a:lnTo>
                      <a:pt x="173" y="19"/>
                    </a:lnTo>
                    <a:lnTo>
                      <a:pt x="204" y="12"/>
                    </a:lnTo>
                    <a:lnTo>
                      <a:pt x="237" y="7"/>
                    </a:lnTo>
                    <a:lnTo>
                      <a:pt x="272" y="3"/>
                    </a:lnTo>
                    <a:lnTo>
                      <a:pt x="308" y="1"/>
                    </a:lnTo>
                    <a:lnTo>
                      <a:pt x="345" y="0"/>
                    </a:lnTo>
                    <a:lnTo>
                      <a:pt x="381" y="1"/>
                    </a:lnTo>
                    <a:lnTo>
                      <a:pt x="418" y="3"/>
                    </a:lnTo>
                    <a:lnTo>
                      <a:pt x="453" y="8"/>
                    </a:lnTo>
                    <a:lnTo>
                      <a:pt x="486" y="14"/>
                    </a:lnTo>
                    <a:lnTo>
                      <a:pt x="517" y="21"/>
                    </a:lnTo>
                    <a:lnTo>
                      <a:pt x="547" y="29"/>
                    </a:lnTo>
                    <a:lnTo>
                      <a:pt x="575" y="39"/>
                    </a:lnTo>
                    <a:lnTo>
                      <a:pt x="600" y="49"/>
                    </a:lnTo>
                    <a:lnTo>
                      <a:pt x="622" y="62"/>
                    </a:lnTo>
                    <a:lnTo>
                      <a:pt x="643" y="75"/>
                    </a:lnTo>
                    <a:lnTo>
                      <a:pt x="660" y="89"/>
                    </a:lnTo>
                    <a:lnTo>
                      <a:pt x="675" y="103"/>
                    </a:lnTo>
                    <a:lnTo>
                      <a:pt x="686" y="118"/>
                    </a:lnTo>
                    <a:lnTo>
                      <a:pt x="694" y="135"/>
                    </a:lnTo>
                    <a:lnTo>
                      <a:pt x="698" y="152"/>
                    </a:lnTo>
                    <a:lnTo>
                      <a:pt x="699" y="169"/>
                    </a:lnTo>
                    <a:lnTo>
                      <a:pt x="696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644"/>
              <p:cNvSpPr>
                <a:spLocks/>
              </p:cNvSpPr>
              <p:nvPr/>
            </p:nvSpPr>
            <p:spPr bwMode="auto">
              <a:xfrm>
                <a:off x="4266" y="1997"/>
                <a:ext cx="324" cy="101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8" y="36"/>
                  </a:cxn>
                  <a:cxn ang="0">
                    <a:pos x="46" y="58"/>
                  </a:cxn>
                  <a:cxn ang="0">
                    <a:pos x="83" y="78"/>
                  </a:cxn>
                  <a:cxn ang="0">
                    <a:pos x="128" y="95"/>
                  </a:cxn>
                  <a:cxn ang="0">
                    <a:pos x="180" y="108"/>
                  </a:cxn>
                  <a:cxn ang="0">
                    <a:pos x="237" y="118"/>
                  </a:cxn>
                  <a:cxn ang="0">
                    <a:pos x="298" y="123"/>
                  </a:cxn>
                  <a:cxn ang="0">
                    <a:pos x="360" y="124"/>
                  </a:cxn>
                  <a:cxn ang="0">
                    <a:pos x="421" y="119"/>
                  </a:cxn>
                  <a:cxn ang="0">
                    <a:pos x="477" y="110"/>
                  </a:cxn>
                  <a:cxn ang="0">
                    <a:pos x="527" y="97"/>
                  </a:cxn>
                  <a:cxn ang="0">
                    <a:pos x="571" y="81"/>
                  </a:cxn>
                  <a:cxn ang="0">
                    <a:pos x="607" y="62"/>
                  </a:cxn>
                  <a:cxn ang="0">
                    <a:pos x="632" y="40"/>
                  </a:cxn>
                  <a:cxn ang="0">
                    <a:pos x="646" y="16"/>
                  </a:cxn>
                  <a:cxn ang="0">
                    <a:pos x="637" y="59"/>
                  </a:cxn>
                  <a:cxn ang="0">
                    <a:pos x="630" y="85"/>
                  </a:cxn>
                  <a:cxn ang="0">
                    <a:pos x="612" y="110"/>
                  </a:cxn>
                  <a:cxn ang="0">
                    <a:pos x="583" y="134"/>
                  </a:cxn>
                  <a:cxn ang="0">
                    <a:pos x="545" y="156"/>
                  </a:cxn>
                  <a:cxn ang="0">
                    <a:pos x="500" y="175"/>
                  </a:cxn>
                  <a:cxn ang="0">
                    <a:pos x="449" y="188"/>
                  </a:cxn>
                  <a:cxn ang="0">
                    <a:pos x="393" y="198"/>
                  </a:cxn>
                  <a:cxn ang="0">
                    <a:pos x="332" y="201"/>
                  </a:cxn>
                  <a:cxn ang="0">
                    <a:pos x="271" y="198"/>
                  </a:cxn>
                  <a:cxn ang="0">
                    <a:pos x="214" y="187"/>
                  </a:cxn>
                  <a:cxn ang="0">
                    <a:pos x="161" y="172"/>
                  </a:cxn>
                  <a:cxn ang="0">
                    <a:pos x="115" y="153"/>
                  </a:cxn>
                  <a:cxn ang="0">
                    <a:pos x="76" y="131"/>
                  </a:cxn>
                  <a:cxn ang="0">
                    <a:pos x="46" y="107"/>
                  </a:cxn>
                  <a:cxn ang="0">
                    <a:pos x="25" y="81"/>
                  </a:cxn>
                  <a:cxn ang="0">
                    <a:pos x="16" y="56"/>
                  </a:cxn>
                </a:cxnLst>
                <a:rect l="0" t="0" r="r" b="b"/>
                <a:pathLst>
                  <a:path w="648" h="201">
                    <a:moveTo>
                      <a:pt x="0" y="0"/>
                    </a:moveTo>
                    <a:lnTo>
                      <a:pt x="3" y="12"/>
                    </a:lnTo>
                    <a:lnTo>
                      <a:pt x="9" y="25"/>
                    </a:lnTo>
                    <a:lnTo>
                      <a:pt x="18" y="36"/>
                    </a:lnTo>
                    <a:lnTo>
                      <a:pt x="31" y="48"/>
                    </a:lnTo>
                    <a:lnTo>
                      <a:pt x="46" y="58"/>
                    </a:lnTo>
                    <a:lnTo>
                      <a:pt x="63" y="69"/>
                    </a:lnTo>
                    <a:lnTo>
                      <a:pt x="83" y="78"/>
                    </a:lnTo>
                    <a:lnTo>
                      <a:pt x="105" y="87"/>
                    </a:lnTo>
                    <a:lnTo>
                      <a:pt x="128" y="95"/>
                    </a:lnTo>
                    <a:lnTo>
                      <a:pt x="153" y="102"/>
                    </a:lnTo>
                    <a:lnTo>
                      <a:pt x="180" y="108"/>
                    </a:lnTo>
                    <a:lnTo>
                      <a:pt x="207" y="114"/>
                    </a:lnTo>
                    <a:lnTo>
                      <a:pt x="237" y="118"/>
                    </a:lnTo>
                    <a:lnTo>
                      <a:pt x="267" y="120"/>
                    </a:lnTo>
                    <a:lnTo>
                      <a:pt x="298" y="123"/>
                    </a:lnTo>
                    <a:lnTo>
                      <a:pt x="329" y="124"/>
                    </a:lnTo>
                    <a:lnTo>
                      <a:pt x="360" y="124"/>
                    </a:lnTo>
                    <a:lnTo>
                      <a:pt x="391" y="122"/>
                    </a:lnTo>
                    <a:lnTo>
                      <a:pt x="421" y="119"/>
                    </a:lnTo>
                    <a:lnTo>
                      <a:pt x="449" y="115"/>
                    </a:lnTo>
                    <a:lnTo>
                      <a:pt x="477" y="110"/>
                    </a:lnTo>
                    <a:lnTo>
                      <a:pt x="503" y="104"/>
                    </a:lnTo>
                    <a:lnTo>
                      <a:pt x="527" y="97"/>
                    </a:lnTo>
                    <a:lnTo>
                      <a:pt x="550" y="89"/>
                    </a:lnTo>
                    <a:lnTo>
                      <a:pt x="571" y="81"/>
                    </a:lnTo>
                    <a:lnTo>
                      <a:pt x="591" y="71"/>
                    </a:lnTo>
                    <a:lnTo>
                      <a:pt x="607" y="62"/>
                    </a:lnTo>
                    <a:lnTo>
                      <a:pt x="621" y="50"/>
                    </a:lnTo>
                    <a:lnTo>
                      <a:pt x="632" y="40"/>
                    </a:lnTo>
                    <a:lnTo>
                      <a:pt x="640" y="27"/>
                    </a:lnTo>
                    <a:lnTo>
                      <a:pt x="646" y="16"/>
                    </a:lnTo>
                    <a:lnTo>
                      <a:pt x="648" y="3"/>
                    </a:lnTo>
                    <a:lnTo>
                      <a:pt x="637" y="59"/>
                    </a:lnTo>
                    <a:lnTo>
                      <a:pt x="635" y="72"/>
                    </a:lnTo>
                    <a:lnTo>
                      <a:pt x="630" y="85"/>
                    </a:lnTo>
                    <a:lnTo>
                      <a:pt x="622" y="97"/>
                    </a:lnTo>
                    <a:lnTo>
                      <a:pt x="612" y="110"/>
                    </a:lnTo>
                    <a:lnTo>
                      <a:pt x="598" y="123"/>
                    </a:lnTo>
                    <a:lnTo>
                      <a:pt x="583" y="134"/>
                    </a:lnTo>
                    <a:lnTo>
                      <a:pt x="564" y="146"/>
                    </a:lnTo>
                    <a:lnTo>
                      <a:pt x="545" y="156"/>
                    </a:lnTo>
                    <a:lnTo>
                      <a:pt x="524" y="165"/>
                    </a:lnTo>
                    <a:lnTo>
                      <a:pt x="500" y="175"/>
                    </a:lnTo>
                    <a:lnTo>
                      <a:pt x="476" y="183"/>
                    </a:lnTo>
                    <a:lnTo>
                      <a:pt x="449" y="188"/>
                    </a:lnTo>
                    <a:lnTo>
                      <a:pt x="421" y="194"/>
                    </a:lnTo>
                    <a:lnTo>
                      <a:pt x="393" y="198"/>
                    </a:lnTo>
                    <a:lnTo>
                      <a:pt x="363" y="200"/>
                    </a:lnTo>
                    <a:lnTo>
                      <a:pt x="332" y="201"/>
                    </a:lnTo>
                    <a:lnTo>
                      <a:pt x="300" y="200"/>
                    </a:lnTo>
                    <a:lnTo>
                      <a:pt x="271" y="198"/>
                    </a:lnTo>
                    <a:lnTo>
                      <a:pt x="242" y="193"/>
                    </a:lnTo>
                    <a:lnTo>
                      <a:pt x="214" y="187"/>
                    </a:lnTo>
                    <a:lnTo>
                      <a:pt x="186" y="180"/>
                    </a:lnTo>
                    <a:lnTo>
                      <a:pt x="161" y="172"/>
                    </a:lnTo>
                    <a:lnTo>
                      <a:pt x="137" y="163"/>
                    </a:lnTo>
                    <a:lnTo>
                      <a:pt x="115" y="153"/>
                    </a:lnTo>
                    <a:lnTo>
                      <a:pt x="94" y="142"/>
                    </a:lnTo>
                    <a:lnTo>
                      <a:pt x="76" y="131"/>
                    </a:lnTo>
                    <a:lnTo>
                      <a:pt x="60" y="119"/>
                    </a:lnTo>
                    <a:lnTo>
                      <a:pt x="46" y="107"/>
                    </a:lnTo>
                    <a:lnTo>
                      <a:pt x="34" y="94"/>
                    </a:lnTo>
                    <a:lnTo>
                      <a:pt x="25" y="81"/>
                    </a:lnTo>
                    <a:lnTo>
                      <a:pt x="19" y="69"/>
                    </a:lnTo>
                    <a:lnTo>
                      <a:pt x="16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645"/>
              <p:cNvSpPr>
                <a:spLocks/>
              </p:cNvSpPr>
              <p:nvPr/>
            </p:nvSpPr>
            <p:spPr bwMode="auto">
              <a:xfrm>
                <a:off x="4267" y="1904"/>
                <a:ext cx="320" cy="143"/>
              </a:xfrm>
              <a:custGeom>
                <a:avLst/>
                <a:gdLst/>
                <a:ahLst/>
                <a:cxnLst>
                  <a:cxn ang="0">
                    <a:pos x="357" y="286"/>
                  </a:cxn>
                  <a:cxn ang="0">
                    <a:pos x="418" y="280"/>
                  </a:cxn>
                  <a:cxn ang="0">
                    <a:pos x="474" y="270"/>
                  </a:cxn>
                  <a:cxn ang="0">
                    <a:pos x="524" y="255"/>
                  </a:cxn>
                  <a:cxn ang="0">
                    <a:pos x="567" y="236"/>
                  </a:cxn>
                  <a:cxn ang="0">
                    <a:pos x="600" y="213"/>
                  </a:cxn>
                  <a:cxn ang="0">
                    <a:pos x="624" y="188"/>
                  </a:cxn>
                  <a:cxn ang="0">
                    <a:pos x="638" y="160"/>
                  </a:cxn>
                  <a:cxn ang="0">
                    <a:pos x="639" y="130"/>
                  </a:cxn>
                  <a:cxn ang="0">
                    <a:pos x="628" y="103"/>
                  </a:cxn>
                  <a:cxn ang="0">
                    <a:pos x="604" y="76"/>
                  </a:cxn>
                  <a:cxn ang="0">
                    <a:pos x="569" y="53"/>
                  </a:cxn>
                  <a:cxn ang="0">
                    <a:pos x="525" y="33"/>
                  </a:cxn>
                  <a:cxn ang="0">
                    <a:pos x="472" y="18"/>
                  </a:cxn>
                  <a:cxn ang="0">
                    <a:pos x="414" y="7"/>
                  </a:cxn>
                  <a:cxn ang="0">
                    <a:pos x="349" y="1"/>
                  </a:cxn>
                  <a:cxn ang="0">
                    <a:pos x="282" y="1"/>
                  </a:cxn>
                  <a:cxn ang="0">
                    <a:pos x="218" y="7"/>
                  </a:cxn>
                  <a:cxn ang="0">
                    <a:pos x="159" y="17"/>
                  </a:cxn>
                  <a:cxn ang="0">
                    <a:pos x="108" y="32"/>
                  </a:cxn>
                  <a:cxn ang="0">
                    <a:pos x="66" y="52"/>
                  </a:cxn>
                  <a:cxn ang="0">
                    <a:pos x="32" y="74"/>
                  </a:cxn>
                  <a:cxn ang="0">
                    <a:pos x="10" y="99"/>
                  </a:cxn>
                  <a:cxn ang="0">
                    <a:pos x="0" y="127"/>
                  </a:cxn>
                  <a:cxn ang="0">
                    <a:pos x="4" y="157"/>
                  </a:cxn>
                  <a:cxn ang="0">
                    <a:pos x="19" y="184"/>
                  </a:cxn>
                  <a:cxn ang="0">
                    <a:pos x="45" y="210"/>
                  </a:cxn>
                  <a:cxn ang="0">
                    <a:pos x="82" y="233"/>
                  </a:cxn>
                  <a:cxn ang="0">
                    <a:pos x="126" y="252"/>
                  </a:cxn>
                  <a:cxn ang="0">
                    <a:pos x="176" y="267"/>
                  </a:cxn>
                  <a:cxn ang="0">
                    <a:pos x="234" y="279"/>
                  </a:cxn>
                  <a:cxn ang="0">
                    <a:pos x="295" y="285"/>
                  </a:cxn>
                </a:cxnLst>
                <a:rect l="0" t="0" r="r" b="b"/>
                <a:pathLst>
                  <a:path w="641" h="286">
                    <a:moveTo>
                      <a:pt x="326" y="286"/>
                    </a:moveTo>
                    <a:lnTo>
                      <a:pt x="357" y="286"/>
                    </a:lnTo>
                    <a:lnTo>
                      <a:pt x="388" y="283"/>
                    </a:lnTo>
                    <a:lnTo>
                      <a:pt x="418" y="280"/>
                    </a:lnTo>
                    <a:lnTo>
                      <a:pt x="447" y="275"/>
                    </a:lnTo>
                    <a:lnTo>
                      <a:pt x="474" y="270"/>
                    </a:lnTo>
                    <a:lnTo>
                      <a:pt x="500" y="263"/>
                    </a:lnTo>
                    <a:lnTo>
                      <a:pt x="524" y="255"/>
                    </a:lnTo>
                    <a:lnTo>
                      <a:pt x="546" y="247"/>
                    </a:lnTo>
                    <a:lnTo>
                      <a:pt x="567" y="236"/>
                    </a:lnTo>
                    <a:lnTo>
                      <a:pt x="584" y="225"/>
                    </a:lnTo>
                    <a:lnTo>
                      <a:pt x="600" y="213"/>
                    </a:lnTo>
                    <a:lnTo>
                      <a:pt x="614" y="200"/>
                    </a:lnTo>
                    <a:lnTo>
                      <a:pt x="624" y="188"/>
                    </a:lnTo>
                    <a:lnTo>
                      <a:pt x="633" y="174"/>
                    </a:lnTo>
                    <a:lnTo>
                      <a:pt x="638" y="160"/>
                    </a:lnTo>
                    <a:lnTo>
                      <a:pt x="641" y="145"/>
                    </a:lnTo>
                    <a:lnTo>
                      <a:pt x="639" y="130"/>
                    </a:lnTo>
                    <a:lnTo>
                      <a:pt x="635" y="116"/>
                    </a:lnTo>
                    <a:lnTo>
                      <a:pt x="628" y="103"/>
                    </a:lnTo>
                    <a:lnTo>
                      <a:pt x="618" y="89"/>
                    </a:lnTo>
                    <a:lnTo>
                      <a:pt x="604" y="76"/>
                    </a:lnTo>
                    <a:lnTo>
                      <a:pt x="588" y="65"/>
                    </a:lnTo>
                    <a:lnTo>
                      <a:pt x="569" y="53"/>
                    </a:lnTo>
                    <a:lnTo>
                      <a:pt x="548" y="43"/>
                    </a:lnTo>
                    <a:lnTo>
                      <a:pt x="525" y="33"/>
                    </a:lnTo>
                    <a:lnTo>
                      <a:pt x="500" y="25"/>
                    </a:lnTo>
                    <a:lnTo>
                      <a:pt x="472" y="18"/>
                    </a:lnTo>
                    <a:lnTo>
                      <a:pt x="445" y="12"/>
                    </a:lnTo>
                    <a:lnTo>
                      <a:pt x="414" y="7"/>
                    </a:lnTo>
                    <a:lnTo>
                      <a:pt x="383" y="3"/>
                    </a:lnTo>
                    <a:lnTo>
                      <a:pt x="349" y="1"/>
                    </a:lnTo>
                    <a:lnTo>
                      <a:pt x="316" y="0"/>
                    </a:lnTo>
                    <a:lnTo>
                      <a:pt x="282" y="1"/>
                    </a:lnTo>
                    <a:lnTo>
                      <a:pt x="249" y="2"/>
                    </a:lnTo>
                    <a:lnTo>
                      <a:pt x="218" y="7"/>
                    </a:lnTo>
                    <a:lnTo>
                      <a:pt x="188" y="12"/>
                    </a:lnTo>
                    <a:lnTo>
                      <a:pt x="159" y="17"/>
                    </a:lnTo>
                    <a:lnTo>
                      <a:pt x="133" y="24"/>
                    </a:lnTo>
                    <a:lnTo>
                      <a:pt x="108" y="32"/>
                    </a:lnTo>
                    <a:lnTo>
                      <a:pt x="85" y="41"/>
                    </a:lnTo>
                    <a:lnTo>
                      <a:pt x="66" y="52"/>
                    </a:lnTo>
                    <a:lnTo>
                      <a:pt x="47" y="62"/>
                    </a:lnTo>
                    <a:lnTo>
                      <a:pt x="32" y="74"/>
                    </a:lnTo>
                    <a:lnTo>
                      <a:pt x="20" y="86"/>
                    </a:lnTo>
                    <a:lnTo>
                      <a:pt x="10" y="99"/>
                    </a:lnTo>
                    <a:lnTo>
                      <a:pt x="4" y="113"/>
                    </a:lnTo>
                    <a:lnTo>
                      <a:pt x="0" y="127"/>
                    </a:lnTo>
                    <a:lnTo>
                      <a:pt x="0" y="142"/>
                    </a:lnTo>
                    <a:lnTo>
                      <a:pt x="4" y="157"/>
                    </a:lnTo>
                    <a:lnTo>
                      <a:pt x="9" y="171"/>
                    </a:lnTo>
                    <a:lnTo>
                      <a:pt x="19" y="184"/>
                    </a:lnTo>
                    <a:lnTo>
                      <a:pt x="31" y="197"/>
                    </a:lnTo>
                    <a:lnTo>
                      <a:pt x="45" y="210"/>
                    </a:lnTo>
                    <a:lnTo>
                      <a:pt x="62" y="221"/>
                    </a:lnTo>
                    <a:lnTo>
                      <a:pt x="82" y="233"/>
                    </a:lnTo>
                    <a:lnTo>
                      <a:pt x="103" y="243"/>
                    </a:lnTo>
                    <a:lnTo>
                      <a:pt x="126" y="252"/>
                    </a:lnTo>
                    <a:lnTo>
                      <a:pt x="151" y="260"/>
                    </a:lnTo>
                    <a:lnTo>
                      <a:pt x="176" y="267"/>
                    </a:lnTo>
                    <a:lnTo>
                      <a:pt x="204" y="274"/>
                    </a:lnTo>
                    <a:lnTo>
                      <a:pt x="234" y="279"/>
                    </a:lnTo>
                    <a:lnTo>
                      <a:pt x="264" y="282"/>
                    </a:lnTo>
                    <a:lnTo>
                      <a:pt x="295" y="285"/>
                    </a:lnTo>
                    <a:lnTo>
                      <a:pt x="326" y="286"/>
                    </a:lnTo>
                    <a:close/>
                  </a:path>
                </a:pathLst>
              </a:custGeom>
              <a:solidFill>
                <a:srgbClr val="FFD8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646"/>
              <p:cNvSpPr>
                <a:spLocks/>
              </p:cNvSpPr>
              <p:nvPr/>
            </p:nvSpPr>
            <p:spPr bwMode="auto">
              <a:xfrm>
                <a:off x="4275" y="2011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88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8">
                    <a:moveTo>
                      <a:pt x="0" y="0"/>
                    </a:moveTo>
                    <a:lnTo>
                      <a:pt x="20" y="88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647"/>
              <p:cNvSpPr>
                <a:spLocks/>
              </p:cNvSpPr>
              <p:nvPr/>
            </p:nvSpPr>
            <p:spPr bwMode="auto">
              <a:xfrm>
                <a:off x="4291" y="202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87"/>
                  </a:cxn>
                  <a:cxn ang="0">
                    <a:pos x="25" y="6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8" y="87"/>
                    </a:lnTo>
                    <a:lnTo>
                      <a:pt x="2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648"/>
              <p:cNvSpPr>
                <a:spLocks/>
              </p:cNvSpPr>
              <p:nvPr/>
            </p:nvSpPr>
            <p:spPr bwMode="auto">
              <a:xfrm>
                <a:off x="4306" y="2031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88"/>
                  </a:cxn>
                  <a:cxn ang="0">
                    <a:pos x="26" y="7"/>
                  </a:cxn>
                  <a:cxn ang="0">
                    <a:pos x="0" y="0"/>
                  </a:cxn>
                </a:cxnLst>
                <a:rect l="0" t="0" r="r" b="b"/>
                <a:pathLst>
                  <a:path w="26" h="88">
                    <a:moveTo>
                      <a:pt x="0" y="0"/>
                    </a:moveTo>
                    <a:lnTo>
                      <a:pt x="19" y="88"/>
                    </a:lnTo>
                    <a:lnTo>
                      <a:pt x="2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649"/>
              <p:cNvSpPr>
                <a:spLocks/>
              </p:cNvSpPr>
              <p:nvPr/>
            </p:nvSpPr>
            <p:spPr bwMode="auto">
              <a:xfrm>
                <a:off x="4323" y="2037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8"/>
                  </a:cxn>
                  <a:cxn ang="0">
                    <a:pos x="24" y="7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6" y="88"/>
                    </a:lnTo>
                    <a:lnTo>
                      <a:pt x="2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650"/>
              <p:cNvSpPr>
                <a:spLocks/>
              </p:cNvSpPr>
              <p:nvPr/>
            </p:nvSpPr>
            <p:spPr bwMode="auto">
              <a:xfrm>
                <a:off x="4338" y="2042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6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651"/>
              <p:cNvSpPr>
                <a:spLocks/>
              </p:cNvSpPr>
              <p:nvPr/>
            </p:nvSpPr>
            <p:spPr bwMode="auto">
              <a:xfrm>
                <a:off x="4354" y="2046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6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652"/>
              <p:cNvSpPr>
                <a:spLocks/>
              </p:cNvSpPr>
              <p:nvPr/>
            </p:nvSpPr>
            <p:spPr bwMode="auto">
              <a:xfrm>
                <a:off x="4371" y="2050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5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653"/>
              <p:cNvSpPr>
                <a:spLocks/>
              </p:cNvSpPr>
              <p:nvPr/>
            </p:nvSpPr>
            <p:spPr bwMode="auto">
              <a:xfrm>
                <a:off x="4396" y="205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8"/>
                  </a:cxn>
                  <a:cxn ang="0">
                    <a:pos x="24" y="8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3" y="88"/>
                    </a:lnTo>
                    <a:lnTo>
                      <a:pt x="2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654"/>
              <p:cNvSpPr>
                <a:spLocks/>
              </p:cNvSpPr>
              <p:nvPr/>
            </p:nvSpPr>
            <p:spPr bwMode="auto">
              <a:xfrm>
                <a:off x="4427" y="2054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3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655"/>
            <p:cNvGrpSpPr>
              <a:grpSpLocks/>
            </p:cNvGrpSpPr>
            <p:nvPr/>
          </p:nvGrpSpPr>
          <p:grpSpPr bwMode="auto">
            <a:xfrm>
              <a:off x="1352397" y="2257245"/>
              <a:ext cx="381153" cy="259571"/>
              <a:chOff x="4252" y="1892"/>
              <a:chExt cx="350" cy="219"/>
            </a:xfrm>
          </p:grpSpPr>
          <p:sp>
            <p:nvSpPr>
              <p:cNvPr id="43" name="Freeform 1656"/>
              <p:cNvSpPr>
                <a:spLocks/>
              </p:cNvSpPr>
              <p:nvPr/>
            </p:nvSpPr>
            <p:spPr bwMode="auto">
              <a:xfrm>
                <a:off x="4252" y="1892"/>
                <a:ext cx="350" cy="219"/>
              </a:xfrm>
              <a:custGeom>
                <a:avLst/>
                <a:gdLst/>
                <a:ahLst/>
                <a:cxnLst>
                  <a:cxn ang="0">
                    <a:pos x="694" y="269"/>
                  </a:cxn>
                  <a:cxn ang="0">
                    <a:pos x="679" y="304"/>
                  </a:cxn>
                  <a:cxn ang="0">
                    <a:pos x="652" y="336"/>
                  </a:cxn>
                  <a:cxn ang="0">
                    <a:pos x="615" y="366"/>
                  </a:cxn>
                  <a:cxn ang="0">
                    <a:pos x="570" y="393"/>
                  </a:cxn>
                  <a:cxn ang="0">
                    <a:pos x="517" y="415"/>
                  </a:cxn>
                  <a:cxn ang="0">
                    <a:pos x="457" y="430"/>
                  </a:cxn>
                  <a:cxn ang="0">
                    <a:pos x="394" y="437"/>
                  </a:cxn>
                  <a:cxn ang="0">
                    <a:pos x="327" y="437"/>
                  </a:cxn>
                  <a:cxn ang="0">
                    <a:pos x="263" y="427"/>
                  </a:cxn>
                  <a:cxn ang="0">
                    <a:pos x="202" y="411"/>
                  </a:cxn>
                  <a:cxn ang="0">
                    <a:pos x="146" y="389"/>
                  </a:cxn>
                  <a:cxn ang="0">
                    <a:pos x="99" y="363"/>
                  </a:cxn>
                  <a:cxn ang="0">
                    <a:pos x="60" y="333"/>
                  </a:cxn>
                  <a:cxn ang="0">
                    <a:pos x="31" y="299"/>
                  </a:cxn>
                  <a:cxn ang="0">
                    <a:pos x="14" y="265"/>
                  </a:cxn>
                  <a:cxn ang="0">
                    <a:pos x="0" y="166"/>
                  </a:cxn>
                  <a:cxn ang="0">
                    <a:pos x="4" y="132"/>
                  </a:cxn>
                  <a:cxn ang="0">
                    <a:pos x="21" y="101"/>
                  </a:cxn>
                  <a:cxn ang="0">
                    <a:pos x="52" y="72"/>
                  </a:cxn>
                  <a:cxn ang="0">
                    <a:pos x="93" y="48"/>
                  </a:cxn>
                  <a:cxn ang="0">
                    <a:pos x="144" y="27"/>
                  </a:cxn>
                  <a:cxn ang="0">
                    <a:pos x="204" y="12"/>
                  </a:cxn>
                  <a:cxn ang="0">
                    <a:pos x="272" y="3"/>
                  </a:cxn>
                  <a:cxn ang="0">
                    <a:pos x="345" y="0"/>
                  </a:cxn>
                  <a:cxn ang="0">
                    <a:pos x="418" y="3"/>
                  </a:cxn>
                  <a:cxn ang="0">
                    <a:pos x="486" y="14"/>
                  </a:cxn>
                  <a:cxn ang="0">
                    <a:pos x="547" y="29"/>
                  </a:cxn>
                  <a:cxn ang="0">
                    <a:pos x="600" y="49"/>
                  </a:cxn>
                  <a:cxn ang="0">
                    <a:pos x="643" y="75"/>
                  </a:cxn>
                  <a:cxn ang="0">
                    <a:pos x="675" y="103"/>
                  </a:cxn>
                  <a:cxn ang="0">
                    <a:pos x="694" y="135"/>
                  </a:cxn>
                  <a:cxn ang="0">
                    <a:pos x="699" y="169"/>
                  </a:cxn>
                </a:cxnLst>
                <a:rect l="0" t="0" r="r" b="b"/>
                <a:pathLst>
                  <a:path w="699" h="438">
                    <a:moveTo>
                      <a:pt x="696" y="252"/>
                    </a:moveTo>
                    <a:lnTo>
                      <a:pt x="694" y="269"/>
                    </a:lnTo>
                    <a:lnTo>
                      <a:pt x="688" y="287"/>
                    </a:lnTo>
                    <a:lnTo>
                      <a:pt x="679" y="304"/>
                    </a:lnTo>
                    <a:lnTo>
                      <a:pt x="667" y="320"/>
                    </a:lnTo>
                    <a:lnTo>
                      <a:pt x="652" y="336"/>
                    </a:lnTo>
                    <a:lnTo>
                      <a:pt x="635" y="352"/>
                    </a:lnTo>
                    <a:lnTo>
                      <a:pt x="615" y="366"/>
                    </a:lnTo>
                    <a:lnTo>
                      <a:pt x="595" y="380"/>
                    </a:lnTo>
                    <a:lnTo>
                      <a:pt x="570" y="393"/>
                    </a:lnTo>
                    <a:lnTo>
                      <a:pt x="545" y="404"/>
                    </a:lnTo>
                    <a:lnTo>
                      <a:pt x="517" y="415"/>
                    </a:lnTo>
                    <a:lnTo>
                      <a:pt x="489" y="423"/>
                    </a:lnTo>
                    <a:lnTo>
                      <a:pt x="457" y="430"/>
                    </a:lnTo>
                    <a:lnTo>
                      <a:pt x="426" y="434"/>
                    </a:lnTo>
                    <a:lnTo>
                      <a:pt x="394" y="437"/>
                    </a:lnTo>
                    <a:lnTo>
                      <a:pt x="361" y="438"/>
                    </a:lnTo>
                    <a:lnTo>
                      <a:pt x="327" y="437"/>
                    </a:lnTo>
                    <a:lnTo>
                      <a:pt x="294" y="433"/>
                    </a:lnTo>
                    <a:lnTo>
                      <a:pt x="263" y="427"/>
                    </a:lnTo>
                    <a:lnTo>
                      <a:pt x="232" y="420"/>
                    </a:lnTo>
                    <a:lnTo>
                      <a:pt x="202" y="411"/>
                    </a:lnTo>
                    <a:lnTo>
                      <a:pt x="173" y="401"/>
                    </a:lnTo>
                    <a:lnTo>
                      <a:pt x="146" y="389"/>
                    </a:lnTo>
                    <a:lnTo>
                      <a:pt x="122" y="377"/>
                    </a:lnTo>
                    <a:lnTo>
                      <a:pt x="99" y="363"/>
                    </a:lnTo>
                    <a:lnTo>
                      <a:pt x="79" y="348"/>
                    </a:lnTo>
                    <a:lnTo>
                      <a:pt x="60" y="333"/>
                    </a:lnTo>
                    <a:lnTo>
                      <a:pt x="45" y="316"/>
                    </a:lnTo>
                    <a:lnTo>
                      <a:pt x="31" y="299"/>
                    </a:lnTo>
                    <a:lnTo>
                      <a:pt x="21" y="282"/>
                    </a:lnTo>
                    <a:lnTo>
                      <a:pt x="14" y="265"/>
                    </a:lnTo>
                    <a:lnTo>
                      <a:pt x="11" y="248"/>
                    </a:lnTo>
                    <a:lnTo>
                      <a:pt x="0" y="166"/>
                    </a:lnTo>
                    <a:lnTo>
                      <a:pt x="0" y="148"/>
                    </a:lnTo>
                    <a:lnTo>
                      <a:pt x="4" y="132"/>
                    </a:lnTo>
                    <a:lnTo>
                      <a:pt x="11" y="116"/>
                    </a:lnTo>
                    <a:lnTo>
                      <a:pt x="21" y="101"/>
                    </a:lnTo>
                    <a:lnTo>
                      <a:pt x="35" y="86"/>
                    </a:lnTo>
                    <a:lnTo>
                      <a:pt x="52" y="72"/>
                    </a:lnTo>
                    <a:lnTo>
                      <a:pt x="70" y="60"/>
                    </a:lnTo>
                    <a:lnTo>
                      <a:pt x="93" y="48"/>
                    </a:lnTo>
                    <a:lnTo>
                      <a:pt x="118" y="37"/>
                    </a:lnTo>
                    <a:lnTo>
                      <a:pt x="144" y="27"/>
                    </a:lnTo>
                    <a:lnTo>
                      <a:pt x="173" y="19"/>
                    </a:lnTo>
                    <a:lnTo>
                      <a:pt x="204" y="12"/>
                    </a:lnTo>
                    <a:lnTo>
                      <a:pt x="237" y="7"/>
                    </a:lnTo>
                    <a:lnTo>
                      <a:pt x="272" y="3"/>
                    </a:lnTo>
                    <a:lnTo>
                      <a:pt x="308" y="1"/>
                    </a:lnTo>
                    <a:lnTo>
                      <a:pt x="345" y="0"/>
                    </a:lnTo>
                    <a:lnTo>
                      <a:pt x="381" y="1"/>
                    </a:lnTo>
                    <a:lnTo>
                      <a:pt x="418" y="3"/>
                    </a:lnTo>
                    <a:lnTo>
                      <a:pt x="453" y="8"/>
                    </a:lnTo>
                    <a:lnTo>
                      <a:pt x="486" y="14"/>
                    </a:lnTo>
                    <a:lnTo>
                      <a:pt x="517" y="21"/>
                    </a:lnTo>
                    <a:lnTo>
                      <a:pt x="547" y="29"/>
                    </a:lnTo>
                    <a:lnTo>
                      <a:pt x="575" y="39"/>
                    </a:lnTo>
                    <a:lnTo>
                      <a:pt x="600" y="49"/>
                    </a:lnTo>
                    <a:lnTo>
                      <a:pt x="622" y="62"/>
                    </a:lnTo>
                    <a:lnTo>
                      <a:pt x="643" y="75"/>
                    </a:lnTo>
                    <a:lnTo>
                      <a:pt x="660" y="89"/>
                    </a:lnTo>
                    <a:lnTo>
                      <a:pt x="675" y="103"/>
                    </a:lnTo>
                    <a:lnTo>
                      <a:pt x="686" y="118"/>
                    </a:lnTo>
                    <a:lnTo>
                      <a:pt x="694" y="135"/>
                    </a:lnTo>
                    <a:lnTo>
                      <a:pt x="698" y="152"/>
                    </a:lnTo>
                    <a:lnTo>
                      <a:pt x="699" y="169"/>
                    </a:lnTo>
                    <a:lnTo>
                      <a:pt x="696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657"/>
              <p:cNvSpPr>
                <a:spLocks/>
              </p:cNvSpPr>
              <p:nvPr/>
            </p:nvSpPr>
            <p:spPr bwMode="auto">
              <a:xfrm>
                <a:off x="4266" y="1997"/>
                <a:ext cx="324" cy="101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8" y="36"/>
                  </a:cxn>
                  <a:cxn ang="0">
                    <a:pos x="46" y="58"/>
                  </a:cxn>
                  <a:cxn ang="0">
                    <a:pos x="83" y="78"/>
                  </a:cxn>
                  <a:cxn ang="0">
                    <a:pos x="128" y="95"/>
                  </a:cxn>
                  <a:cxn ang="0">
                    <a:pos x="180" y="108"/>
                  </a:cxn>
                  <a:cxn ang="0">
                    <a:pos x="237" y="118"/>
                  </a:cxn>
                  <a:cxn ang="0">
                    <a:pos x="298" y="123"/>
                  </a:cxn>
                  <a:cxn ang="0">
                    <a:pos x="360" y="124"/>
                  </a:cxn>
                  <a:cxn ang="0">
                    <a:pos x="421" y="119"/>
                  </a:cxn>
                  <a:cxn ang="0">
                    <a:pos x="477" y="110"/>
                  </a:cxn>
                  <a:cxn ang="0">
                    <a:pos x="527" y="97"/>
                  </a:cxn>
                  <a:cxn ang="0">
                    <a:pos x="571" y="81"/>
                  </a:cxn>
                  <a:cxn ang="0">
                    <a:pos x="607" y="62"/>
                  </a:cxn>
                  <a:cxn ang="0">
                    <a:pos x="632" y="40"/>
                  </a:cxn>
                  <a:cxn ang="0">
                    <a:pos x="646" y="16"/>
                  </a:cxn>
                  <a:cxn ang="0">
                    <a:pos x="637" y="59"/>
                  </a:cxn>
                  <a:cxn ang="0">
                    <a:pos x="630" y="85"/>
                  </a:cxn>
                  <a:cxn ang="0">
                    <a:pos x="612" y="110"/>
                  </a:cxn>
                  <a:cxn ang="0">
                    <a:pos x="583" y="134"/>
                  </a:cxn>
                  <a:cxn ang="0">
                    <a:pos x="545" y="156"/>
                  </a:cxn>
                  <a:cxn ang="0">
                    <a:pos x="500" y="175"/>
                  </a:cxn>
                  <a:cxn ang="0">
                    <a:pos x="449" y="188"/>
                  </a:cxn>
                  <a:cxn ang="0">
                    <a:pos x="393" y="198"/>
                  </a:cxn>
                  <a:cxn ang="0">
                    <a:pos x="332" y="201"/>
                  </a:cxn>
                  <a:cxn ang="0">
                    <a:pos x="271" y="198"/>
                  </a:cxn>
                  <a:cxn ang="0">
                    <a:pos x="214" y="187"/>
                  </a:cxn>
                  <a:cxn ang="0">
                    <a:pos x="161" y="172"/>
                  </a:cxn>
                  <a:cxn ang="0">
                    <a:pos x="115" y="153"/>
                  </a:cxn>
                  <a:cxn ang="0">
                    <a:pos x="76" y="131"/>
                  </a:cxn>
                  <a:cxn ang="0">
                    <a:pos x="46" y="107"/>
                  </a:cxn>
                  <a:cxn ang="0">
                    <a:pos x="25" y="81"/>
                  </a:cxn>
                  <a:cxn ang="0">
                    <a:pos x="16" y="56"/>
                  </a:cxn>
                </a:cxnLst>
                <a:rect l="0" t="0" r="r" b="b"/>
                <a:pathLst>
                  <a:path w="648" h="201">
                    <a:moveTo>
                      <a:pt x="0" y="0"/>
                    </a:moveTo>
                    <a:lnTo>
                      <a:pt x="3" y="12"/>
                    </a:lnTo>
                    <a:lnTo>
                      <a:pt x="9" y="25"/>
                    </a:lnTo>
                    <a:lnTo>
                      <a:pt x="18" y="36"/>
                    </a:lnTo>
                    <a:lnTo>
                      <a:pt x="31" y="48"/>
                    </a:lnTo>
                    <a:lnTo>
                      <a:pt x="46" y="58"/>
                    </a:lnTo>
                    <a:lnTo>
                      <a:pt x="63" y="69"/>
                    </a:lnTo>
                    <a:lnTo>
                      <a:pt x="83" y="78"/>
                    </a:lnTo>
                    <a:lnTo>
                      <a:pt x="105" y="87"/>
                    </a:lnTo>
                    <a:lnTo>
                      <a:pt x="128" y="95"/>
                    </a:lnTo>
                    <a:lnTo>
                      <a:pt x="153" y="102"/>
                    </a:lnTo>
                    <a:lnTo>
                      <a:pt x="180" y="108"/>
                    </a:lnTo>
                    <a:lnTo>
                      <a:pt x="207" y="114"/>
                    </a:lnTo>
                    <a:lnTo>
                      <a:pt x="237" y="118"/>
                    </a:lnTo>
                    <a:lnTo>
                      <a:pt x="267" y="120"/>
                    </a:lnTo>
                    <a:lnTo>
                      <a:pt x="298" y="123"/>
                    </a:lnTo>
                    <a:lnTo>
                      <a:pt x="329" y="124"/>
                    </a:lnTo>
                    <a:lnTo>
                      <a:pt x="360" y="124"/>
                    </a:lnTo>
                    <a:lnTo>
                      <a:pt x="391" y="122"/>
                    </a:lnTo>
                    <a:lnTo>
                      <a:pt x="421" y="119"/>
                    </a:lnTo>
                    <a:lnTo>
                      <a:pt x="449" y="115"/>
                    </a:lnTo>
                    <a:lnTo>
                      <a:pt x="477" y="110"/>
                    </a:lnTo>
                    <a:lnTo>
                      <a:pt x="503" y="104"/>
                    </a:lnTo>
                    <a:lnTo>
                      <a:pt x="527" y="97"/>
                    </a:lnTo>
                    <a:lnTo>
                      <a:pt x="550" y="89"/>
                    </a:lnTo>
                    <a:lnTo>
                      <a:pt x="571" y="81"/>
                    </a:lnTo>
                    <a:lnTo>
                      <a:pt x="591" y="71"/>
                    </a:lnTo>
                    <a:lnTo>
                      <a:pt x="607" y="62"/>
                    </a:lnTo>
                    <a:lnTo>
                      <a:pt x="621" y="50"/>
                    </a:lnTo>
                    <a:lnTo>
                      <a:pt x="632" y="40"/>
                    </a:lnTo>
                    <a:lnTo>
                      <a:pt x="640" y="27"/>
                    </a:lnTo>
                    <a:lnTo>
                      <a:pt x="646" y="16"/>
                    </a:lnTo>
                    <a:lnTo>
                      <a:pt x="648" y="3"/>
                    </a:lnTo>
                    <a:lnTo>
                      <a:pt x="637" y="59"/>
                    </a:lnTo>
                    <a:lnTo>
                      <a:pt x="635" y="72"/>
                    </a:lnTo>
                    <a:lnTo>
                      <a:pt x="630" y="85"/>
                    </a:lnTo>
                    <a:lnTo>
                      <a:pt x="622" y="97"/>
                    </a:lnTo>
                    <a:lnTo>
                      <a:pt x="612" y="110"/>
                    </a:lnTo>
                    <a:lnTo>
                      <a:pt x="598" y="123"/>
                    </a:lnTo>
                    <a:lnTo>
                      <a:pt x="583" y="134"/>
                    </a:lnTo>
                    <a:lnTo>
                      <a:pt x="564" y="146"/>
                    </a:lnTo>
                    <a:lnTo>
                      <a:pt x="545" y="156"/>
                    </a:lnTo>
                    <a:lnTo>
                      <a:pt x="524" y="165"/>
                    </a:lnTo>
                    <a:lnTo>
                      <a:pt x="500" y="175"/>
                    </a:lnTo>
                    <a:lnTo>
                      <a:pt x="476" y="183"/>
                    </a:lnTo>
                    <a:lnTo>
                      <a:pt x="449" y="188"/>
                    </a:lnTo>
                    <a:lnTo>
                      <a:pt x="421" y="194"/>
                    </a:lnTo>
                    <a:lnTo>
                      <a:pt x="393" y="198"/>
                    </a:lnTo>
                    <a:lnTo>
                      <a:pt x="363" y="200"/>
                    </a:lnTo>
                    <a:lnTo>
                      <a:pt x="332" y="201"/>
                    </a:lnTo>
                    <a:lnTo>
                      <a:pt x="300" y="200"/>
                    </a:lnTo>
                    <a:lnTo>
                      <a:pt x="271" y="198"/>
                    </a:lnTo>
                    <a:lnTo>
                      <a:pt x="242" y="193"/>
                    </a:lnTo>
                    <a:lnTo>
                      <a:pt x="214" y="187"/>
                    </a:lnTo>
                    <a:lnTo>
                      <a:pt x="186" y="180"/>
                    </a:lnTo>
                    <a:lnTo>
                      <a:pt x="161" y="172"/>
                    </a:lnTo>
                    <a:lnTo>
                      <a:pt x="137" y="163"/>
                    </a:lnTo>
                    <a:lnTo>
                      <a:pt x="115" y="153"/>
                    </a:lnTo>
                    <a:lnTo>
                      <a:pt x="94" y="142"/>
                    </a:lnTo>
                    <a:lnTo>
                      <a:pt x="76" y="131"/>
                    </a:lnTo>
                    <a:lnTo>
                      <a:pt x="60" y="119"/>
                    </a:lnTo>
                    <a:lnTo>
                      <a:pt x="46" y="107"/>
                    </a:lnTo>
                    <a:lnTo>
                      <a:pt x="34" y="94"/>
                    </a:lnTo>
                    <a:lnTo>
                      <a:pt x="25" y="81"/>
                    </a:lnTo>
                    <a:lnTo>
                      <a:pt x="19" y="69"/>
                    </a:lnTo>
                    <a:lnTo>
                      <a:pt x="16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658"/>
              <p:cNvSpPr>
                <a:spLocks/>
              </p:cNvSpPr>
              <p:nvPr/>
            </p:nvSpPr>
            <p:spPr bwMode="auto">
              <a:xfrm>
                <a:off x="4267" y="1904"/>
                <a:ext cx="320" cy="143"/>
              </a:xfrm>
              <a:custGeom>
                <a:avLst/>
                <a:gdLst/>
                <a:ahLst/>
                <a:cxnLst>
                  <a:cxn ang="0">
                    <a:pos x="357" y="286"/>
                  </a:cxn>
                  <a:cxn ang="0">
                    <a:pos x="418" y="280"/>
                  </a:cxn>
                  <a:cxn ang="0">
                    <a:pos x="474" y="270"/>
                  </a:cxn>
                  <a:cxn ang="0">
                    <a:pos x="524" y="255"/>
                  </a:cxn>
                  <a:cxn ang="0">
                    <a:pos x="567" y="236"/>
                  </a:cxn>
                  <a:cxn ang="0">
                    <a:pos x="600" y="213"/>
                  </a:cxn>
                  <a:cxn ang="0">
                    <a:pos x="624" y="188"/>
                  </a:cxn>
                  <a:cxn ang="0">
                    <a:pos x="638" y="160"/>
                  </a:cxn>
                  <a:cxn ang="0">
                    <a:pos x="639" y="130"/>
                  </a:cxn>
                  <a:cxn ang="0">
                    <a:pos x="628" y="103"/>
                  </a:cxn>
                  <a:cxn ang="0">
                    <a:pos x="604" y="76"/>
                  </a:cxn>
                  <a:cxn ang="0">
                    <a:pos x="569" y="53"/>
                  </a:cxn>
                  <a:cxn ang="0">
                    <a:pos x="525" y="33"/>
                  </a:cxn>
                  <a:cxn ang="0">
                    <a:pos x="472" y="18"/>
                  </a:cxn>
                  <a:cxn ang="0">
                    <a:pos x="414" y="7"/>
                  </a:cxn>
                  <a:cxn ang="0">
                    <a:pos x="349" y="1"/>
                  </a:cxn>
                  <a:cxn ang="0">
                    <a:pos x="282" y="1"/>
                  </a:cxn>
                  <a:cxn ang="0">
                    <a:pos x="218" y="7"/>
                  </a:cxn>
                  <a:cxn ang="0">
                    <a:pos x="159" y="17"/>
                  </a:cxn>
                  <a:cxn ang="0">
                    <a:pos x="108" y="32"/>
                  </a:cxn>
                  <a:cxn ang="0">
                    <a:pos x="66" y="52"/>
                  </a:cxn>
                  <a:cxn ang="0">
                    <a:pos x="32" y="74"/>
                  </a:cxn>
                  <a:cxn ang="0">
                    <a:pos x="10" y="99"/>
                  </a:cxn>
                  <a:cxn ang="0">
                    <a:pos x="0" y="127"/>
                  </a:cxn>
                  <a:cxn ang="0">
                    <a:pos x="4" y="157"/>
                  </a:cxn>
                  <a:cxn ang="0">
                    <a:pos x="19" y="184"/>
                  </a:cxn>
                  <a:cxn ang="0">
                    <a:pos x="45" y="210"/>
                  </a:cxn>
                  <a:cxn ang="0">
                    <a:pos x="82" y="233"/>
                  </a:cxn>
                  <a:cxn ang="0">
                    <a:pos x="126" y="252"/>
                  </a:cxn>
                  <a:cxn ang="0">
                    <a:pos x="176" y="267"/>
                  </a:cxn>
                  <a:cxn ang="0">
                    <a:pos x="234" y="279"/>
                  </a:cxn>
                  <a:cxn ang="0">
                    <a:pos x="295" y="285"/>
                  </a:cxn>
                </a:cxnLst>
                <a:rect l="0" t="0" r="r" b="b"/>
                <a:pathLst>
                  <a:path w="641" h="286">
                    <a:moveTo>
                      <a:pt x="326" y="286"/>
                    </a:moveTo>
                    <a:lnTo>
                      <a:pt x="357" y="286"/>
                    </a:lnTo>
                    <a:lnTo>
                      <a:pt x="388" y="283"/>
                    </a:lnTo>
                    <a:lnTo>
                      <a:pt x="418" y="280"/>
                    </a:lnTo>
                    <a:lnTo>
                      <a:pt x="447" y="275"/>
                    </a:lnTo>
                    <a:lnTo>
                      <a:pt x="474" y="270"/>
                    </a:lnTo>
                    <a:lnTo>
                      <a:pt x="500" y="263"/>
                    </a:lnTo>
                    <a:lnTo>
                      <a:pt x="524" y="255"/>
                    </a:lnTo>
                    <a:lnTo>
                      <a:pt x="546" y="247"/>
                    </a:lnTo>
                    <a:lnTo>
                      <a:pt x="567" y="236"/>
                    </a:lnTo>
                    <a:lnTo>
                      <a:pt x="584" y="225"/>
                    </a:lnTo>
                    <a:lnTo>
                      <a:pt x="600" y="213"/>
                    </a:lnTo>
                    <a:lnTo>
                      <a:pt x="614" y="200"/>
                    </a:lnTo>
                    <a:lnTo>
                      <a:pt x="624" y="188"/>
                    </a:lnTo>
                    <a:lnTo>
                      <a:pt x="633" y="174"/>
                    </a:lnTo>
                    <a:lnTo>
                      <a:pt x="638" y="160"/>
                    </a:lnTo>
                    <a:lnTo>
                      <a:pt x="641" y="145"/>
                    </a:lnTo>
                    <a:lnTo>
                      <a:pt x="639" y="130"/>
                    </a:lnTo>
                    <a:lnTo>
                      <a:pt x="635" y="116"/>
                    </a:lnTo>
                    <a:lnTo>
                      <a:pt x="628" y="103"/>
                    </a:lnTo>
                    <a:lnTo>
                      <a:pt x="618" y="89"/>
                    </a:lnTo>
                    <a:lnTo>
                      <a:pt x="604" y="76"/>
                    </a:lnTo>
                    <a:lnTo>
                      <a:pt x="588" y="65"/>
                    </a:lnTo>
                    <a:lnTo>
                      <a:pt x="569" y="53"/>
                    </a:lnTo>
                    <a:lnTo>
                      <a:pt x="548" y="43"/>
                    </a:lnTo>
                    <a:lnTo>
                      <a:pt x="525" y="33"/>
                    </a:lnTo>
                    <a:lnTo>
                      <a:pt x="500" y="25"/>
                    </a:lnTo>
                    <a:lnTo>
                      <a:pt x="472" y="18"/>
                    </a:lnTo>
                    <a:lnTo>
                      <a:pt x="445" y="12"/>
                    </a:lnTo>
                    <a:lnTo>
                      <a:pt x="414" y="7"/>
                    </a:lnTo>
                    <a:lnTo>
                      <a:pt x="383" y="3"/>
                    </a:lnTo>
                    <a:lnTo>
                      <a:pt x="349" y="1"/>
                    </a:lnTo>
                    <a:lnTo>
                      <a:pt x="316" y="0"/>
                    </a:lnTo>
                    <a:lnTo>
                      <a:pt x="282" y="1"/>
                    </a:lnTo>
                    <a:lnTo>
                      <a:pt x="249" y="2"/>
                    </a:lnTo>
                    <a:lnTo>
                      <a:pt x="218" y="7"/>
                    </a:lnTo>
                    <a:lnTo>
                      <a:pt x="188" y="12"/>
                    </a:lnTo>
                    <a:lnTo>
                      <a:pt x="159" y="17"/>
                    </a:lnTo>
                    <a:lnTo>
                      <a:pt x="133" y="24"/>
                    </a:lnTo>
                    <a:lnTo>
                      <a:pt x="108" y="32"/>
                    </a:lnTo>
                    <a:lnTo>
                      <a:pt x="85" y="41"/>
                    </a:lnTo>
                    <a:lnTo>
                      <a:pt x="66" y="52"/>
                    </a:lnTo>
                    <a:lnTo>
                      <a:pt x="47" y="62"/>
                    </a:lnTo>
                    <a:lnTo>
                      <a:pt x="32" y="74"/>
                    </a:lnTo>
                    <a:lnTo>
                      <a:pt x="20" y="86"/>
                    </a:lnTo>
                    <a:lnTo>
                      <a:pt x="10" y="99"/>
                    </a:lnTo>
                    <a:lnTo>
                      <a:pt x="4" y="113"/>
                    </a:lnTo>
                    <a:lnTo>
                      <a:pt x="0" y="127"/>
                    </a:lnTo>
                    <a:lnTo>
                      <a:pt x="0" y="142"/>
                    </a:lnTo>
                    <a:lnTo>
                      <a:pt x="4" y="157"/>
                    </a:lnTo>
                    <a:lnTo>
                      <a:pt x="9" y="171"/>
                    </a:lnTo>
                    <a:lnTo>
                      <a:pt x="19" y="184"/>
                    </a:lnTo>
                    <a:lnTo>
                      <a:pt x="31" y="197"/>
                    </a:lnTo>
                    <a:lnTo>
                      <a:pt x="45" y="210"/>
                    </a:lnTo>
                    <a:lnTo>
                      <a:pt x="62" y="221"/>
                    </a:lnTo>
                    <a:lnTo>
                      <a:pt x="82" y="233"/>
                    </a:lnTo>
                    <a:lnTo>
                      <a:pt x="103" y="243"/>
                    </a:lnTo>
                    <a:lnTo>
                      <a:pt x="126" y="252"/>
                    </a:lnTo>
                    <a:lnTo>
                      <a:pt x="151" y="260"/>
                    </a:lnTo>
                    <a:lnTo>
                      <a:pt x="176" y="267"/>
                    </a:lnTo>
                    <a:lnTo>
                      <a:pt x="204" y="274"/>
                    </a:lnTo>
                    <a:lnTo>
                      <a:pt x="234" y="279"/>
                    </a:lnTo>
                    <a:lnTo>
                      <a:pt x="264" y="282"/>
                    </a:lnTo>
                    <a:lnTo>
                      <a:pt x="295" y="285"/>
                    </a:lnTo>
                    <a:lnTo>
                      <a:pt x="326" y="286"/>
                    </a:lnTo>
                    <a:close/>
                  </a:path>
                </a:pathLst>
              </a:custGeom>
              <a:solidFill>
                <a:srgbClr val="FFD8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659"/>
              <p:cNvSpPr>
                <a:spLocks/>
              </p:cNvSpPr>
              <p:nvPr/>
            </p:nvSpPr>
            <p:spPr bwMode="auto">
              <a:xfrm>
                <a:off x="4275" y="2011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88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8">
                    <a:moveTo>
                      <a:pt x="0" y="0"/>
                    </a:moveTo>
                    <a:lnTo>
                      <a:pt x="20" y="88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660"/>
              <p:cNvSpPr>
                <a:spLocks/>
              </p:cNvSpPr>
              <p:nvPr/>
            </p:nvSpPr>
            <p:spPr bwMode="auto">
              <a:xfrm>
                <a:off x="4291" y="202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87"/>
                  </a:cxn>
                  <a:cxn ang="0">
                    <a:pos x="25" y="6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8" y="87"/>
                    </a:lnTo>
                    <a:lnTo>
                      <a:pt x="2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661"/>
              <p:cNvSpPr>
                <a:spLocks/>
              </p:cNvSpPr>
              <p:nvPr/>
            </p:nvSpPr>
            <p:spPr bwMode="auto">
              <a:xfrm>
                <a:off x="4306" y="2031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88"/>
                  </a:cxn>
                  <a:cxn ang="0">
                    <a:pos x="26" y="7"/>
                  </a:cxn>
                  <a:cxn ang="0">
                    <a:pos x="0" y="0"/>
                  </a:cxn>
                </a:cxnLst>
                <a:rect l="0" t="0" r="r" b="b"/>
                <a:pathLst>
                  <a:path w="26" h="88">
                    <a:moveTo>
                      <a:pt x="0" y="0"/>
                    </a:moveTo>
                    <a:lnTo>
                      <a:pt x="19" y="88"/>
                    </a:lnTo>
                    <a:lnTo>
                      <a:pt x="2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662"/>
              <p:cNvSpPr>
                <a:spLocks/>
              </p:cNvSpPr>
              <p:nvPr/>
            </p:nvSpPr>
            <p:spPr bwMode="auto">
              <a:xfrm>
                <a:off x="4323" y="2037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8"/>
                  </a:cxn>
                  <a:cxn ang="0">
                    <a:pos x="24" y="7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6" y="88"/>
                    </a:lnTo>
                    <a:lnTo>
                      <a:pt x="2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63"/>
              <p:cNvSpPr>
                <a:spLocks/>
              </p:cNvSpPr>
              <p:nvPr/>
            </p:nvSpPr>
            <p:spPr bwMode="auto">
              <a:xfrm>
                <a:off x="4338" y="2042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6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664"/>
              <p:cNvSpPr>
                <a:spLocks/>
              </p:cNvSpPr>
              <p:nvPr/>
            </p:nvSpPr>
            <p:spPr bwMode="auto">
              <a:xfrm>
                <a:off x="4354" y="2046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6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665"/>
              <p:cNvSpPr>
                <a:spLocks/>
              </p:cNvSpPr>
              <p:nvPr/>
            </p:nvSpPr>
            <p:spPr bwMode="auto">
              <a:xfrm>
                <a:off x="4371" y="2050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5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666"/>
              <p:cNvSpPr>
                <a:spLocks/>
              </p:cNvSpPr>
              <p:nvPr/>
            </p:nvSpPr>
            <p:spPr bwMode="auto">
              <a:xfrm>
                <a:off x="4396" y="205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8"/>
                  </a:cxn>
                  <a:cxn ang="0">
                    <a:pos x="24" y="8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3" y="88"/>
                    </a:lnTo>
                    <a:lnTo>
                      <a:pt x="2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667"/>
              <p:cNvSpPr>
                <a:spLocks/>
              </p:cNvSpPr>
              <p:nvPr/>
            </p:nvSpPr>
            <p:spPr bwMode="auto">
              <a:xfrm>
                <a:off x="4427" y="2054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3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1668"/>
            <p:cNvGrpSpPr>
              <a:grpSpLocks/>
            </p:cNvGrpSpPr>
            <p:nvPr/>
          </p:nvGrpSpPr>
          <p:grpSpPr bwMode="auto">
            <a:xfrm>
              <a:off x="1305570" y="2154128"/>
              <a:ext cx="381153" cy="259571"/>
              <a:chOff x="4252" y="1892"/>
              <a:chExt cx="350" cy="219"/>
            </a:xfrm>
          </p:grpSpPr>
          <p:sp>
            <p:nvSpPr>
              <p:cNvPr id="58" name="Freeform 1669"/>
              <p:cNvSpPr>
                <a:spLocks/>
              </p:cNvSpPr>
              <p:nvPr/>
            </p:nvSpPr>
            <p:spPr bwMode="auto">
              <a:xfrm>
                <a:off x="4252" y="1892"/>
                <a:ext cx="350" cy="219"/>
              </a:xfrm>
              <a:custGeom>
                <a:avLst/>
                <a:gdLst/>
                <a:ahLst/>
                <a:cxnLst>
                  <a:cxn ang="0">
                    <a:pos x="694" y="269"/>
                  </a:cxn>
                  <a:cxn ang="0">
                    <a:pos x="679" y="304"/>
                  </a:cxn>
                  <a:cxn ang="0">
                    <a:pos x="652" y="336"/>
                  </a:cxn>
                  <a:cxn ang="0">
                    <a:pos x="615" y="366"/>
                  </a:cxn>
                  <a:cxn ang="0">
                    <a:pos x="570" y="393"/>
                  </a:cxn>
                  <a:cxn ang="0">
                    <a:pos x="517" y="415"/>
                  </a:cxn>
                  <a:cxn ang="0">
                    <a:pos x="457" y="430"/>
                  </a:cxn>
                  <a:cxn ang="0">
                    <a:pos x="394" y="437"/>
                  </a:cxn>
                  <a:cxn ang="0">
                    <a:pos x="327" y="437"/>
                  </a:cxn>
                  <a:cxn ang="0">
                    <a:pos x="263" y="427"/>
                  </a:cxn>
                  <a:cxn ang="0">
                    <a:pos x="202" y="411"/>
                  </a:cxn>
                  <a:cxn ang="0">
                    <a:pos x="146" y="389"/>
                  </a:cxn>
                  <a:cxn ang="0">
                    <a:pos x="99" y="363"/>
                  </a:cxn>
                  <a:cxn ang="0">
                    <a:pos x="60" y="333"/>
                  </a:cxn>
                  <a:cxn ang="0">
                    <a:pos x="31" y="299"/>
                  </a:cxn>
                  <a:cxn ang="0">
                    <a:pos x="14" y="265"/>
                  </a:cxn>
                  <a:cxn ang="0">
                    <a:pos x="0" y="166"/>
                  </a:cxn>
                  <a:cxn ang="0">
                    <a:pos x="4" y="132"/>
                  </a:cxn>
                  <a:cxn ang="0">
                    <a:pos x="21" y="101"/>
                  </a:cxn>
                  <a:cxn ang="0">
                    <a:pos x="52" y="72"/>
                  </a:cxn>
                  <a:cxn ang="0">
                    <a:pos x="93" y="48"/>
                  </a:cxn>
                  <a:cxn ang="0">
                    <a:pos x="144" y="27"/>
                  </a:cxn>
                  <a:cxn ang="0">
                    <a:pos x="204" y="12"/>
                  </a:cxn>
                  <a:cxn ang="0">
                    <a:pos x="272" y="3"/>
                  </a:cxn>
                  <a:cxn ang="0">
                    <a:pos x="345" y="0"/>
                  </a:cxn>
                  <a:cxn ang="0">
                    <a:pos x="418" y="3"/>
                  </a:cxn>
                  <a:cxn ang="0">
                    <a:pos x="486" y="14"/>
                  </a:cxn>
                  <a:cxn ang="0">
                    <a:pos x="547" y="29"/>
                  </a:cxn>
                  <a:cxn ang="0">
                    <a:pos x="600" y="49"/>
                  </a:cxn>
                  <a:cxn ang="0">
                    <a:pos x="643" y="75"/>
                  </a:cxn>
                  <a:cxn ang="0">
                    <a:pos x="675" y="103"/>
                  </a:cxn>
                  <a:cxn ang="0">
                    <a:pos x="694" y="135"/>
                  </a:cxn>
                  <a:cxn ang="0">
                    <a:pos x="699" y="169"/>
                  </a:cxn>
                </a:cxnLst>
                <a:rect l="0" t="0" r="r" b="b"/>
                <a:pathLst>
                  <a:path w="699" h="438">
                    <a:moveTo>
                      <a:pt x="696" y="252"/>
                    </a:moveTo>
                    <a:lnTo>
                      <a:pt x="694" y="269"/>
                    </a:lnTo>
                    <a:lnTo>
                      <a:pt x="688" y="287"/>
                    </a:lnTo>
                    <a:lnTo>
                      <a:pt x="679" y="304"/>
                    </a:lnTo>
                    <a:lnTo>
                      <a:pt x="667" y="320"/>
                    </a:lnTo>
                    <a:lnTo>
                      <a:pt x="652" y="336"/>
                    </a:lnTo>
                    <a:lnTo>
                      <a:pt x="635" y="352"/>
                    </a:lnTo>
                    <a:lnTo>
                      <a:pt x="615" y="366"/>
                    </a:lnTo>
                    <a:lnTo>
                      <a:pt x="595" y="380"/>
                    </a:lnTo>
                    <a:lnTo>
                      <a:pt x="570" y="393"/>
                    </a:lnTo>
                    <a:lnTo>
                      <a:pt x="545" y="404"/>
                    </a:lnTo>
                    <a:lnTo>
                      <a:pt x="517" y="415"/>
                    </a:lnTo>
                    <a:lnTo>
                      <a:pt x="489" y="423"/>
                    </a:lnTo>
                    <a:lnTo>
                      <a:pt x="457" y="430"/>
                    </a:lnTo>
                    <a:lnTo>
                      <a:pt x="426" y="434"/>
                    </a:lnTo>
                    <a:lnTo>
                      <a:pt x="394" y="437"/>
                    </a:lnTo>
                    <a:lnTo>
                      <a:pt x="361" y="438"/>
                    </a:lnTo>
                    <a:lnTo>
                      <a:pt x="327" y="437"/>
                    </a:lnTo>
                    <a:lnTo>
                      <a:pt x="294" y="433"/>
                    </a:lnTo>
                    <a:lnTo>
                      <a:pt x="263" y="427"/>
                    </a:lnTo>
                    <a:lnTo>
                      <a:pt x="232" y="420"/>
                    </a:lnTo>
                    <a:lnTo>
                      <a:pt x="202" y="411"/>
                    </a:lnTo>
                    <a:lnTo>
                      <a:pt x="173" y="401"/>
                    </a:lnTo>
                    <a:lnTo>
                      <a:pt x="146" y="389"/>
                    </a:lnTo>
                    <a:lnTo>
                      <a:pt x="122" y="377"/>
                    </a:lnTo>
                    <a:lnTo>
                      <a:pt x="99" y="363"/>
                    </a:lnTo>
                    <a:lnTo>
                      <a:pt x="79" y="348"/>
                    </a:lnTo>
                    <a:lnTo>
                      <a:pt x="60" y="333"/>
                    </a:lnTo>
                    <a:lnTo>
                      <a:pt x="45" y="316"/>
                    </a:lnTo>
                    <a:lnTo>
                      <a:pt x="31" y="299"/>
                    </a:lnTo>
                    <a:lnTo>
                      <a:pt x="21" y="282"/>
                    </a:lnTo>
                    <a:lnTo>
                      <a:pt x="14" y="265"/>
                    </a:lnTo>
                    <a:lnTo>
                      <a:pt x="11" y="248"/>
                    </a:lnTo>
                    <a:lnTo>
                      <a:pt x="0" y="166"/>
                    </a:lnTo>
                    <a:lnTo>
                      <a:pt x="0" y="148"/>
                    </a:lnTo>
                    <a:lnTo>
                      <a:pt x="4" y="132"/>
                    </a:lnTo>
                    <a:lnTo>
                      <a:pt x="11" y="116"/>
                    </a:lnTo>
                    <a:lnTo>
                      <a:pt x="21" y="101"/>
                    </a:lnTo>
                    <a:lnTo>
                      <a:pt x="35" y="86"/>
                    </a:lnTo>
                    <a:lnTo>
                      <a:pt x="52" y="72"/>
                    </a:lnTo>
                    <a:lnTo>
                      <a:pt x="70" y="60"/>
                    </a:lnTo>
                    <a:lnTo>
                      <a:pt x="93" y="48"/>
                    </a:lnTo>
                    <a:lnTo>
                      <a:pt x="118" y="37"/>
                    </a:lnTo>
                    <a:lnTo>
                      <a:pt x="144" y="27"/>
                    </a:lnTo>
                    <a:lnTo>
                      <a:pt x="173" y="19"/>
                    </a:lnTo>
                    <a:lnTo>
                      <a:pt x="204" y="12"/>
                    </a:lnTo>
                    <a:lnTo>
                      <a:pt x="237" y="7"/>
                    </a:lnTo>
                    <a:lnTo>
                      <a:pt x="272" y="3"/>
                    </a:lnTo>
                    <a:lnTo>
                      <a:pt x="308" y="1"/>
                    </a:lnTo>
                    <a:lnTo>
                      <a:pt x="345" y="0"/>
                    </a:lnTo>
                    <a:lnTo>
                      <a:pt x="381" y="1"/>
                    </a:lnTo>
                    <a:lnTo>
                      <a:pt x="418" y="3"/>
                    </a:lnTo>
                    <a:lnTo>
                      <a:pt x="453" y="8"/>
                    </a:lnTo>
                    <a:lnTo>
                      <a:pt x="486" y="14"/>
                    </a:lnTo>
                    <a:lnTo>
                      <a:pt x="517" y="21"/>
                    </a:lnTo>
                    <a:lnTo>
                      <a:pt x="547" y="29"/>
                    </a:lnTo>
                    <a:lnTo>
                      <a:pt x="575" y="39"/>
                    </a:lnTo>
                    <a:lnTo>
                      <a:pt x="600" y="49"/>
                    </a:lnTo>
                    <a:lnTo>
                      <a:pt x="622" y="62"/>
                    </a:lnTo>
                    <a:lnTo>
                      <a:pt x="643" y="75"/>
                    </a:lnTo>
                    <a:lnTo>
                      <a:pt x="660" y="89"/>
                    </a:lnTo>
                    <a:lnTo>
                      <a:pt x="675" y="103"/>
                    </a:lnTo>
                    <a:lnTo>
                      <a:pt x="686" y="118"/>
                    </a:lnTo>
                    <a:lnTo>
                      <a:pt x="694" y="135"/>
                    </a:lnTo>
                    <a:lnTo>
                      <a:pt x="698" y="152"/>
                    </a:lnTo>
                    <a:lnTo>
                      <a:pt x="699" y="169"/>
                    </a:lnTo>
                    <a:lnTo>
                      <a:pt x="696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670"/>
              <p:cNvSpPr>
                <a:spLocks/>
              </p:cNvSpPr>
              <p:nvPr/>
            </p:nvSpPr>
            <p:spPr bwMode="auto">
              <a:xfrm>
                <a:off x="4266" y="1997"/>
                <a:ext cx="324" cy="101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8" y="36"/>
                  </a:cxn>
                  <a:cxn ang="0">
                    <a:pos x="46" y="58"/>
                  </a:cxn>
                  <a:cxn ang="0">
                    <a:pos x="83" y="78"/>
                  </a:cxn>
                  <a:cxn ang="0">
                    <a:pos x="128" y="95"/>
                  </a:cxn>
                  <a:cxn ang="0">
                    <a:pos x="180" y="108"/>
                  </a:cxn>
                  <a:cxn ang="0">
                    <a:pos x="237" y="118"/>
                  </a:cxn>
                  <a:cxn ang="0">
                    <a:pos x="298" y="123"/>
                  </a:cxn>
                  <a:cxn ang="0">
                    <a:pos x="360" y="124"/>
                  </a:cxn>
                  <a:cxn ang="0">
                    <a:pos x="421" y="119"/>
                  </a:cxn>
                  <a:cxn ang="0">
                    <a:pos x="477" y="110"/>
                  </a:cxn>
                  <a:cxn ang="0">
                    <a:pos x="527" y="97"/>
                  </a:cxn>
                  <a:cxn ang="0">
                    <a:pos x="571" y="81"/>
                  </a:cxn>
                  <a:cxn ang="0">
                    <a:pos x="607" y="62"/>
                  </a:cxn>
                  <a:cxn ang="0">
                    <a:pos x="632" y="40"/>
                  </a:cxn>
                  <a:cxn ang="0">
                    <a:pos x="646" y="16"/>
                  </a:cxn>
                  <a:cxn ang="0">
                    <a:pos x="637" y="59"/>
                  </a:cxn>
                  <a:cxn ang="0">
                    <a:pos x="630" y="85"/>
                  </a:cxn>
                  <a:cxn ang="0">
                    <a:pos x="612" y="110"/>
                  </a:cxn>
                  <a:cxn ang="0">
                    <a:pos x="583" y="134"/>
                  </a:cxn>
                  <a:cxn ang="0">
                    <a:pos x="545" y="156"/>
                  </a:cxn>
                  <a:cxn ang="0">
                    <a:pos x="500" y="175"/>
                  </a:cxn>
                  <a:cxn ang="0">
                    <a:pos x="449" y="188"/>
                  </a:cxn>
                  <a:cxn ang="0">
                    <a:pos x="393" y="198"/>
                  </a:cxn>
                  <a:cxn ang="0">
                    <a:pos x="332" y="201"/>
                  </a:cxn>
                  <a:cxn ang="0">
                    <a:pos x="271" y="198"/>
                  </a:cxn>
                  <a:cxn ang="0">
                    <a:pos x="214" y="187"/>
                  </a:cxn>
                  <a:cxn ang="0">
                    <a:pos x="161" y="172"/>
                  </a:cxn>
                  <a:cxn ang="0">
                    <a:pos x="115" y="153"/>
                  </a:cxn>
                  <a:cxn ang="0">
                    <a:pos x="76" y="131"/>
                  </a:cxn>
                  <a:cxn ang="0">
                    <a:pos x="46" y="107"/>
                  </a:cxn>
                  <a:cxn ang="0">
                    <a:pos x="25" y="81"/>
                  </a:cxn>
                  <a:cxn ang="0">
                    <a:pos x="16" y="56"/>
                  </a:cxn>
                </a:cxnLst>
                <a:rect l="0" t="0" r="r" b="b"/>
                <a:pathLst>
                  <a:path w="648" h="201">
                    <a:moveTo>
                      <a:pt x="0" y="0"/>
                    </a:moveTo>
                    <a:lnTo>
                      <a:pt x="3" y="12"/>
                    </a:lnTo>
                    <a:lnTo>
                      <a:pt x="9" y="25"/>
                    </a:lnTo>
                    <a:lnTo>
                      <a:pt x="18" y="36"/>
                    </a:lnTo>
                    <a:lnTo>
                      <a:pt x="31" y="48"/>
                    </a:lnTo>
                    <a:lnTo>
                      <a:pt x="46" y="58"/>
                    </a:lnTo>
                    <a:lnTo>
                      <a:pt x="63" y="69"/>
                    </a:lnTo>
                    <a:lnTo>
                      <a:pt x="83" y="78"/>
                    </a:lnTo>
                    <a:lnTo>
                      <a:pt x="105" y="87"/>
                    </a:lnTo>
                    <a:lnTo>
                      <a:pt x="128" y="95"/>
                    </a:lnTo>
                    <a:lnTo>
                      <a:pt x="153" y="102"/>
                    </a:lnTo>
                    <a:lnTo>
                      <a:pt x="180" y="108"/>
                    </a:lnTo>
                    <a:lnTo>
                      <a:pt x="207" y="114"/>
                    </a:lnTo>
                    <a:lnTo>
                      <a:pt x="237" y="118"/>
                    </a:lnTo>
                    <a:lnTo>
                      <a:pt x="267" y="120"/>
                    </a:lnTo>
                    <a:lnTo>
                      <a:pt x="298" y="123"/>
                    </a:lnTo>
                    <a:lnTo>
                      <a:pt x="329" y="124"/>
                    </a:lnTo>
                    <a:lnTo>
                      <a:pt x="360" y="124"/>
                    </a:lnTo>
                    <a:lnTo>
                      <a:pt x="391" y="122"/>
                    </a:lnTo>
                    <a:lnTo>
                      <a:pt x="421" y="119"/>
                    </a:lnTo>
                    <a:lnTo>
                      <a:pt x="449" y="115"/>
                    </a:lnTo>
                    <a:lnTo>
                      <a:pt x="477" y="110"/>
                    </a:lnTo>
                    <a:lnTo>
                      <a:pt x="503" y="104"/>
                    </a:lnTo>
                    <a:lnTo>
                      <a:pt x="527" y="97"/>
                    </a:lnTo>
                    <a:lnTo>
                      <a:pt x="550" y="89"/>
                    </a:lnTo>
                    <a:lnTo>
                      <a:pt x="571" y="81"/>
                    </a:lnTo>
                    <a:lnTo>
                      <a:pt x="591" y="71"/>
                    </a:lnTo>
                    <a:lnTo>
                      <a:pt x="607" y="62"/>
                    </a:lnTo>
                    <a:lnTo>
                      <a:pt x="621" y="50"/>
                    </a:lnTo>
                    <a:lnTo>
                      <a:pt x="632" y="40"/>
                    </a:lnTo>
                    <a:lnTo>
                      <a:pt x="640" y="27"/>
                    </a:lnTo>
                    <a:lnTo>
                      <a:pt x="646" y="16"/>
                    </a:lnTo>
                    <a:lnTo>
                      <a:pt x="648" y="3"/>
                    </a:lnTo>
                    <a:lnTo>
                      <a:pt x="637" y="59"/>
                    </a:lnTo>
                    <a:lnTo>
                      <a:pt x="635" y="72"/>
                    </a:lnTo>
                    <a:lnTo>
                      <a:pt x="630" y="85"/>
                    </a:lnTo>
                    <a:lnTo>
                      <a:pt x="622" y="97"/>
                    </a:lnTo>
                    <a:lnTo>
                      <a:pt x="612" y="110"/>
                    </a:lnTo>
                    <a:lnTo>
                      <a:pt x="598" y="123"/>
                    </a:lnTo>
                    <a:lnTo>
                      <a:pt x="583" y="134"/>
                    </a:lnTo>
                    <a:lnTo>
                      <a:pt x="564" y="146"/>
                    </a:lnTo>
                    <a:lnTo>
                      <a:pt x="545" y="156"/>
                    </a:lnTo>
                    <a:lnTo>
                      <a:pt x="524" y="165"/>
                    </a:lnTo>
                    <a:lnTo>
                      <a:pt x="500" y="175"/>
                    </a:lnTo>
                    <a:lnTo>
                      <a:pt x="476" y="183"/>
                    </a:lnTo>
                    <a:lnTo>
                      <a:pt x="449" y="188"/>
                    </a:lnTo>
                    <a:lnTo>
                      <a:pt x="421" y="194"/>
                    </a:lnTo>
                    <a:lnTo>
                      <a:pt x="393" y="198"/>
                    </a:lnTo>
                    <a:lnTo>
                      <a:pt x="363" y="200"/>
                    </a:lnTo>
                    <a:lnTo>
                      <a:pt x="332" y="201"/>
                    </a:lnTo>
                    <a:lnTo>
                      <a:pt x="300" y="200"/>
                    </a:lnTo>
                    <a:lnTo>
                      <a:pt x="271" y="198"/>
                    </a:lnTo>
                    <a:lnTo>
                      <a:pt x="242" y="193"/>
                    </a:lnTo>
                    <a:lnTo>
                      <a:pt x="214" y="187"/>
                    </a:lnTo>
                    <a:lnTo>
                      <a:pt x="186" y="180"/>
                    </a:lnTo>
                    <a:lnTo>
                      <a:pt x="161" y="172"/>
                    </a:lnTo>
                    <a:lnTo>
                      <a:pt x="137" y="163"/>
                    </a:lnTo>
                    <a:lnTo>
                      <a:pt x="115" y="153"/>
                    </a:lnTo>
                    <a:lnTo>
                      <a:pt x="94" y="142"/>
                    </a:lnTo>
                    <a:lnTo>
                      <a:pt x="76" y="131"/>
                    </a:lnTo>
                    <a:lnTo>
                      <a:pt x="60" y="119"/>
                    </a:lnTo>
                    <a:lnTo>
                      <a:pt x="46" y="107"/>
                    </a:lnTo>
                    <a:lnTo>
                      <a:pt x="34" y="94"/>
                    </a:lnTo>
                    <a:lnTo>
                      <a:pt x="25" y="81"/>
                    </a:lnTo>
                    <a:lnTo>
                      <a:pt x="19" y="69"/>
                    </a:lnTo>
                    <a:lnTo>
                      <a:pt x="16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671"/>
              <p:cNvSpPr>
                <a:spLocks/>
              </p:cNvSpPr>
              <p:nvPr/>
            </p:nvSpPr>
            <p:spPr bwMode="auto">
              <a:xfrm>
                <a:off x="4267" y="1904"/>
                <a:ext cx="320" cy="143"/>
              </a:xfrm>
              <a:custGeom>
                <a:avLst/>
                <a:gdLst/>
                <a:ahLst/>
                <a:cxnLst>
                  <a:cxn ang="0">
                    <a:pos x="357" y="286"/>
                  </a:cxn>
                  <a:cxn ang="0">
                    <a:pos x="418" y="280"/>
                  </a:cxn>
                  <a:cxn ang="0">
                    <a:pos x="474" y="270"/>
                  </a:cxn>
                  <a:cxn ang="0">
                    <a:pos x="524" y="255"/>
                  </a:cxn>
                  <a:cxn ang="0">
                    <a:pos x="567" y="236"/>
                  </a:cxn>
                  <a:cxn ang="0">
                    <a:pos x="600" y="213"/>
                  </a:cxn>
                  <a:cxn ang="0">
                    <a:pos x="624" y="188"/>
                  </a:cxn>
                  <a:cxn ang="0">
                    <a:pos x="638" y="160"/>
                  </a:cxn>
                  <a:cxn ang="0">
                    <a:pos x="639" y="130"/>
                  </a:cxn>
                  <a:cxn ang="0">
                    <a:pos x="628" y="103"/>
                  </a:cxn>
                  <a:cxn ang="0">
                    <a:pos x="604" y="76"/>
                  </a:cxn>
                  <a:cxn ang="0">
                    <a:pos x="569" y="53"/>
                  </a:cxn>
                  <a:cxn ang="0">
                    <a:pos x="525" y="33"/>
                  </a:cxn>
                  <a:cxn ang="0">
                    <a:pos x="472" y="18"/>
                  </a:cxn>
                  <a:cxn ang="0">
                    <a:pos x="414" y="7"/>
                  </a:cxn>
                  <a:cxn ang="0">
                    <a:pos x="349" y="1"/>
                  </a:cxn>
                  <a:cxn ang="0">
                    <a:pos x="282" y="1"/>
                  </a:cxn>
                  <a:cxn ang="0">
                    <a:pos x="218" y="7"/>
                  </a:cxn>
                  <a:cxn ang="0">
                    <a:pos x="159" y="17"/>
                  </a:cxn>
                  <a:cxn ang="0">
                    <a:pos x="108" y="32"/>
                  </a:cxn>
                  <a:cxn ang="0">
                    <a:pos x="66" y="52"/>
                  </a:cxn>
                  <a:cxn ang="0">
                    <a:pos x="32" y="74"/>
                  </a:cxn>
                  <a:cxn ang="0">
                    <a:pos x="10" y="99"/>
                  </a:cxn>
                  <a:cxn ang="0">
                    <a:pos x="0" y="127"/>
                  </a:cxn>
                  <a:cxn ang="0">
                    <a:pos x="4" y="157"/>
                  </a:cxn>
                  <a:cxn ang="0">
                    <a:pos x="19" y="184"/>
                  </a:cxn>
                  <a:cxn ang="0">
                    <a:pos x="45" y="210"/>
                  </a:cxn>
                  <a:cxn ang="0">
                    <a:pos x="82" y="233"/>
                  </a:cxn>
                  <a:cxn ang="0">
                    <a:pos x="126" y="252"/>
                  </a:cxn>
                  <a:cxn ang="0">
                    <a:pos x="176" y="267"/>
                  </a:cxn>
                  <a:cxn ang="0">
                    <a:pos x="234" y="279"/>
                  </a:cxn>
                  <a:cxn ang="0">
                    <a:pos x="295" y="285"/>
                  </a:cxn>
                </a:cxnLst>
                <a:rect l="0" t="0" r="r" b="b"/>
                <a:pathLst>
                  <a:path w="641" h="286">
                    <a:moveTo>
                      <a:pt x="326" y="286"/>
                    </a:moveTo>
                    <a:lnTo>
                      <a:pt x="357" y="286"/>
                    </a:lnTo>
                    <a:lnTo>
                      <a:pt x="388" y="283"/>
                    </a:lnTo>
                    <a:lnTo>
                      <a:pt x="418" y="280"/>
                    </a:lnTo>
                    <a:lnTo>
                      <a:pt x="447" y="275"/>
                    </a:lnTo>
                    <a:lnTo>
                      <a:pt x="474" y="270"/>
                    </a:lnTo>
                    <a:lnTo>
                      <a:pt x="500" y="263"/>
                    </a:lnTo>
                    <a:lnTo>
                      <a:pt x="524" y="255"/>
                    </a:lnTo>
                    <a:lnTo>
                      <a:pt x="546" y="247"/>
                    </a:lnTo>
                    <a:lnTo>
                      <a:pt x="567" y="236"/>
                    </a:lnTo>
                    <a:lnTo>
                      <a:pt x="584" y="225"/>
                    </a:lnTo>
                    <a:lnTo>
                      <a:pt x="600" y="213"/>
                    </a:lnTo>
                    <a:lnTo>
                      <a:pt x="614" y="200"/>
                    </a:lnTo>
                    <a:lnTo>
                      <a:pt x="624" y="188"/>
                    </a:lnTo>
                    <a:lnTo>
                      <a:pt x="633" y="174"/>
                    </a:lnTo>
                    <a:lnTo>
                      <a:pt x="638" y="160"/>
                    </a:lnTo>
                    <a:lnTo>
                      <a:pt x="641" y="145"/>
                    </a:lnTo>
                    <a:lnTo>
                      <a:pt x="639" y="130"/>
                    </a:lnTo>
                    <a:lnTo>
                      <a:pt x="635" y="116"/>
                    </a:lnTo>
                    <a:lnTo>
                      <a:pt x="628" y="103"/>
                    </a:lnTo>
                    <a:lnTo>
                      <a:pt x="618" y="89"/>
                    </a:lnTo>
                    <a:lnTo>
                      <a:pt x="604" y="76"/>
                    </a:lnTo>
                    <a:lnTo>
                      <a:pt x="588" y="65"/>
                    </a:lnTo>
                    <a:lnTo>
                      <a:pt x="569" y="53"/>
                    </a:lnTo>
                    <a:lnTo>
                      <a:pt x="548" y="43"/>
                    </a:lnTo>
                    <a:lnTo>
                      <a:pt x="525" y="33"/>
                    </a:lnTo>
                    <a:lnTo>
                      <a:pt x="500" y="25"/>
                    </a:lnTo>
                    <a:lnTo>
                      <a:pt x="472" y="18"/>
                    </a:lnTo>
                    <a:lnTo>
                      <a:pt x="445" y="12"/>
                    </a:lnTo>
                    <a:lnTo>
                      <a:pt x="414" y="7"/>
                    </a:lnTo>
                    <a:lnTo>
                      <a:pt x="383" y="3"/>
                    </a:lnTo>
                    <a:lnTo>
                      <a:pt x="349" y="1"/>
                    </a:lnTo>
                    <a:lnTo>
                      <a:pt x="316" y="0"/>
                    </a:lnTo>
                    <a:lnTo>
                      <a:pt x="282" y="1"/>
                    </a:lnTo>
                    <a:lnTo>
                      <a:pt x="249" y="2"/>
                    </a:lnTo>
                    <a:lnTo>
                      <a:pt x="218" y="7"/>
                    </a:lnTo>
                    <a:lnTo>
                      <a:pt x="188" y="12"/>
                    </a:lnTo>
                    <a:lnTo>
                      <a:pt x="159" y="17"/>
                    </a:lnTo>
                    <a:lnTo>
                      <a:pt x="133" y="24"/>
                    </a:lnTo>
                    <a:lnTo>
                      <a:pt x="108" y="32"/>
                    </a:lnTo>
                    <a:lnTo>
                      <a:pt x="85" y="41"/>
                    </a:lnTo>
                    <a:lnTo>
                      <a:pt x="66" y="52"/>
                    </a:lnTo>
                    <a:lnTo>
                      <a:pt x="47" y="62"/>
                    </a:lnTo>
                    <a:lnTo>
                      <a:pt x="32" y="74"/>
                    </a:lnTo>
                    <a:lnTo>
                      <a:pt x="20" y="86"/>
                    </a:lnTo>
                    <a:lnTo>
                      <a:pt x="10" y="99"/>
                    </a:lnTo>
                    <a:lnTo>
                      <a:pt x="4" y="113"/>
                    </a:lnTo>
                    <a:lnTo>
                      <a:pt x="0" y="127"/>
                    </a:lnTo>
                    <a:lnTo>
                      <a:pt x="0" y="142"/>
                    </a:lnTo>
                    <a:lnTo>
                      <a:pt x="4" y="157"/>
                    </a:lnTo>
                    <a:lnTo>
                      <a:pt x="9" y="171"/>
                    </a:lnTo>
                    <a:lnTo>
                      <a:pt x="19" y="184"/>
                    </a:lnTo>
                    <a:lnTo>
                      <a:pt x="31" y="197"/>
                    </a:lnTo>
                    <a:lnTo>
                      <a:pt x="45" y="210"/>
                    </a:lnTo>
                    <a:lnTo>
                      <a:pt x="62" y="221"/>
                    </a:lnTo>
                    <a:lnTo>
                      <a:pt x="82" y="233"/>
                    </a:lnTo>
                    <a:lnTo>
                      <a:pt x="103" y="243"/>
                    </a:lnTo>
                    <a:lnTo>
                      <a:pt x="126" y="252"/>
                    </a:lnTo>
                    <a:lnTo>
                      <a:pt x="151" y="260"/>
                    </a:lnTo>
                    <a:lnTo>
                      <a:pt x="176" y="267"/>
                    </a:lnTo>
                    <a:lnTo>
                      <a:pt x="204" y="274"/>
                    </a:lnTo>
                    <a:lnTo>
                      <a:pt x="234" y="279"/>
                    </a:lnTo>
                    <a:lnTo>
                      <a:pt x="264" y="282"/>
                    </a:lnTo>
                    <a:lnTo>
                      <a:pt x="295" y="285"/>
                    </a:lnTo>
                    <a:lnTo>
                      <a:pt x="326" y="286"/>
                    </a:lnTo>
                    <a:close/>
                  </a:path>
                </a:pathLst>
              </a:custGeom>
              <a:solidFill>
                <a:srgbClr val="FFD8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672"/>
              <p:cNvSpPr>
                <a:spLocks/>
              </p:cNvSpPr>
              <p:nvPr/>
            </p:nvSpPr>
            <p:spPr bwMode="auto">
              <a:xfrm>
                <a:off x="4275" y="2011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88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8">
                    <a:moveTo>
                      <a:pt x="0" y="0"/>
                    </a:moveTo>
                    <a:lnTo>
                      <a:pt x="20" y="88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673"/>
              <p:cNvSpPr>
                <a:spLocks/>
              </p:cNvSpPr>
              <p:nvPr/>
            </p:nvSpPr>
            <p:spPr bwMode="auto">
              <a:xfrm>
                <a:off x="4291" y="202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87"/>
                  </a:cxn>
                  <a:cxn ang="0">
                    <a:pos x="25" y="6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8" y="87"/>
                    </a:lnTo>
                    <a:lnTo>
                      <a:pt x="2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674"/>
              <p:cNvSpPr>
                <a:spLocks/>
              </p:cNvSpPr>
              <p:nvPr/>
            </p:nvSpPr>
            <p:spPr bwMode="auto">
              <a:xfrm>
                <a:off x="4306" y="2031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88"/>
                  </a:cxn>
                  <a:cxn ang="0">
                    <a:pos x="26" y="7"/>
                  </a:cxn>
                  <a:cxn ang="0">
                    <a:pos x="0" y="0"/>
                  </a:cxn>
                </a:cxnLst>
                <a:rect l="0" t="0" r="r" b="b"/>
                <a:pathLst>
                  <a:path w="26" h="88">
                    <a:moveTo>
                      <a:pt x="0" y="0"/>
                    </a:moveTo>
                    <a:lnTo>
                      <a:pt x="19" y="88"/>
                    </a:lnTo>
                    <a:lnTo>
                      <a:pt x="2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675"/>
              <p:cNvSpPr>
                <a:spLocks/>
              </p:cNvSpPr>
              <p:nvPr/>
            </p:nvSpPr>
            <p:spPr bwMode="auto">
              <a:xfrm>
                <a:off x="4323" y="2037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8"/>
                  </a:cxn>
                  <a:cxn ang="0">
                    <a:pos x="24" y="7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6" y="88"/>
                    </a:lnTo>
                    <a:lnTo>
                      <a:pt x="2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676"/>
              <p:cNvSpPr>
                <a:spLocks/>
              </p:cNvSpPr>
              <p:nvPr/>
            </p:nvSpPr>
            <p:spPr bwMode="auto">
              <a:xfrm>
                <a:off x="4338" y="2042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6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677"/>
              <p:cNvSpPr>
                <a:spLocks/>
              </p:cNvSpPr>
              <p:nvPr/>
            </p:nvSpPr>
            <p:spPr bwMode="auto">
              <a:xfrm>
                <a:off x="4354" y="2046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6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678"/>
              <p:cNvSpPr>
                <a:spLocks/>
              </p:cNvSpPr>
              <p:nvPr/>
            </p:nvSpPr>
            <p:spPr bwMode="auto">
              <a:xfrm>
                <a:off x="4371" y="2050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5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679"/>
              <p:cNvSpPr>
                <a:spLocks/>
              </p:cNvSpPr>
              <p:nvPr/>
            </p:nvSpPr>
            <p:spPr bwMode="auto">
              <a:xfrm>
                <a:off x="4396" y="205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8"/>
                  </a:cxn>
                  <a:cxn ang="0">
                    <a:pos x="24" y="8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3" y="88"/>
                    </a:lnTo>
                    <a:lnTo>
                      <a:pt x="2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680"/>
              <p:cNvSpPr>
                <a:spLocks/>
              </p:cNvSpPr>
              <p:nvPr/>
            </p:nvSpPr>
            <p:spPr bwMode="auto">
              <a:xfrm>
                <a:off x="4427" y="2054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3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1733"/>
            <p:cNvGrpSpPr>
              <a:grpSpLocks/>
            </p:cNvGrpSpPr>
            <p:nvPr/>
          </p:nvGrpSpPr>
          <p:grpSpPr bwMode="auto">
            <a:xfrm>
              <a:off x="929861" y="2474147"/>
              <a:ext cx="381153" cy="259571"/>
              <a:chOff x="4252" y="1892"/>
              <a:chExt cx="350" cy="219"/>
            </a:xfrm>
          </p:grpSpPr>
          <p:sp>
            <p:nvSpPr>
              <p:cNvPr id="73" name="Freeform 1734"/>
              <p:cNvSpPr>
                <a:spLocks/>
              </p:cNvSpPr>
              <p:nvPr/>
            </p:nvSpPr>
            <p:spPr bwMode="auto">
              <a:xfrm>
                <a:off x="4252" y="1892"/>
                <a:ext cx="350" cy="219"/>
              </a:xfrm>
              <a:custGeom>
                <a:avLst/>
                <a:gdLst/>
                <a:ahLst/>
                <a:cxnLst>
                  <a:cxn ang="0">
                    <a:pos x="694" y="269"/>
                  </a:cxn>
                  <a:cxn ang="0">
                    <a:pos x="679" y="304"/>
                  </a:cxn>
                  <a:cxn ang="0">
                    <a:pos x="652" y="336"/>
                  </a:cxn>
                  <a:cxn ang="0">
                    <a:pos x="615" y="366"/>
                  </a:cxn>
                  <a:cxn ang="0">
                    <a:pos x="570" y="393"/>
                  </a:cxn>
                  <a:cxn ang="0">
                    <a:pos x="517" y="415"/>
                  </a:cxn>
                  <a:cxn ang="0">
                    <a:pos x="457" y="430"/>
                  </a:cxn>
                  <a:cxn ang="0">
                    <a:pos x="394" y="437"/>
                  </a:cxn>
                  <a:cxn ang="0">
                    <a:pos x="327" y="437"/>
                  </a:cxn>
                  <a:cxn ang="0">
                    <a:pos x="263" y="427"/>
                  </a:cxn>
                  <a:cxn ang="0">
                    <a:pos x="202" y="411"/>
                  </a:cxn>
                  <a:cxn ang="0">
                    <a:pos x="146" y="389"/>
                  </a:cxn>
                  <a:cxn ang="0">
                    <a:pos x="99" y="363"/>
                  </a:cxn>
                  <a:cxn ang="0">
                    <a:pos x="60" y="333"/>
                  </a:cxn>
                  <a:cxn ang="0">
                    <a:pos x="31" y="299"/>
                  </a:cxn>
                  <a:cxn ang="0">
                    <a:pos x="14" y="265"/>
                  </a:cxn>
                  <a:cxn ang="0">
                    <a:pos x="0" y="166"/>
                  </a:cxn>
                  <a:cxn ang="0">
                    <a:pos x="4" y="132"/>
                  </a:cxn>
                  <a:cxn ang="0">
                    <a:pos x="21" y="101"/>
                  </a:cxn>
                  <a:cxn ang="0">
                    <a:pos x="52" y="72"/>
                  </a:cxn>
                  <a:cxn ang="0">
                    <a:pos x="93" y="48"/>
                  </a:cxn>
                  <a:cxn ang="0">
                    <a:pos x="144" y="27"/>
                  </a:cxn>
                  <a:cxn ang="0">
                    <a:pos x="204" y="12"/>
                  </a:cxn>
                  <a:cxn ang="0">
                    <a:pos x="272" y="3"/>
                  </a:cxn>
                  <a:cxn ang="0">
                    <a:pos x="345" y="0"/>
                  </a:cxn>
                  <a:cxn ang="0">
                    <a:pos x="418" y="3"/>
                  </a:cxn>
                  <a:cxn ang="0">
                    <a:pos x="486" y="14"/>
                  </a:cxn>
                  <a:cxn ang="0">
                    <a:pos x="547" y="29"/>
                  </a:cxn>
                  <a:cxn ang="0">
                    <a:pos x="600" y="49"/>
                  </a:cxn>
                  <a:cxn ang="0">
                    <a:pos x="643" y="75"/>
                  </a:cxn>
                  <a:cxn ang="0">
                    <a:pos x="675" y="103"/>
                  </a:cxn>
                  <a:cxn ang="0">
                    <a:pos x="694" y="135"/>
                  </a:cxn>
                  <a:cxn ang="0">
                    <a:pos x="699" y="169"/>
                  </a:cxn>
                </a:cxnLst>
                <a:rect l="0" t="0" r="r" b="b"/>
                <a:pathLst>
                  <a:path w="699" h="438">
                    <a:moveTo>
                      <a:pt x="696" y="252"/>
                    </a:moveTo>
                    <a:lnTo>
                      <a:pt x="694" y="269"/>
                    </a:lnTo>
                    <a:lnTo>
                      <a:pt x="688" y="287"/>
                    </a:lnTo>
                    <a:lnTo>
                      <a:pt x="679" y="304"/>
                    </a:lnTo>
                    <a:lnTo>
                      <a:pt x="667" y="320"/>
                    </a:lnTo>
                    <a:lnTo>
                      <a:pt x="652" y="336"/>
                    </a:lnTo>
                    <a:lnTo>
                      <a:pt x="635" y="352"/>
                    </a:lnTo>
                    <a:lnTo>
                      <a:pt x="615" y="366"/>
                    </a:lnTo>
                    <a:lnTo>
                      <a:pt x="595" y="380"/>
                    </a:lnTo>
                    <a:lnTo>
                      <a:pt x="570" y="393"/>
                    </a:lnTo>
                    <a:lnTo>
                      <a:pt x="545" y="404"/>
                    </a:lnTo>
                    <a:lnTo>
                      <a:pt x="517" y="415"/>
                    </a:lnTo>
                    <a:lnTo>
                      <a:pt x="489" y="423"/>
                    </a:lnTo>
                    <a:lnTo>
                      <a:pt x="457" y="430"/>
                    </a:lnTo>
                    <a:lnTo>
                      <a:pt x="426" y="434"/>
                    </a:lnTo>
                    <a:lnTo>
                      <a:pt x="394" y="437"/>
                    </a:lnTo>
                    <a:lnTo>
                      <a:pt x="361" y="438"/>
                    </a:lnTo>
                    <a:lnTo>
                      <a:pt x="327" y="437"/>
                    </a:lnTo>
                    <a:lnTo>
                      <a:pt x="294" y="433"/>
                    </a:lnTo>
                    <a:lnTo>
                      <a:pt x="263" y="427"/>
                    </a:lnTo>
                    <a:lnTo>
                      <a:pt x="232" y="420"/>
                    </a:lnTo>
                    <a:lnTo>
                      <a:pt x="202" y="411"/>
                    </a:lnTo>
                    <a:lnTo>
                      <a:pt x="173" y="401"/>
                    </a:lnTo>
                    <a:lnTo>
                      <a:pt x="146" y="389"/>
                    </a:lnTo>
                    <a:lnTo>
                      <a:pt x="122" y="377"/>
                    </a:lnTo>
                    <a:lnTo>
                      <a:pt x="99" y="363"/>
                    </a:lnTo>
                    <a:lnTo>
                      <a:pt x="79" y="348"/>
                    </a:lnTo>
                    <a:lnTo>
                      <a:pt x="60" y="333"/>
                    </a:lnTo>
                    <a:lnTo>
                      <a:pt x="45" y="316"/>
                    </a:lnTo>
                    <a:lnTo>
                      <a:pt x="31" y="299"/>
                    </a:lnTo>
                    <a:lnTo>
                      <a:pt x="21" y="282"/>
                    </a:lnTo>
                    <a:lnTo>
                      <a:pt x="14" y="265"/>
                    </a:lnTo>
                    <a:lnTo>
                      <a:pt x="11" y="248"/>
                    </a:lnTo>
                    <a:lnTo>
                      <a:pt x="0" y="166"/>
                    </a:lnTo>
                    <a:lnTo>
                      <a:pt x="0" y="148"/>
                    </a:lnTo>
                    <a:lnTo>
                      <a:pt x="4" y="132"/>
                    </a:lnTo>
                    <a:lnTo>
                      <a:pt x="11" y="116"/>
                    </a:lnTo>
                    <a:lnTo>
                      <a:pt x="21" y="101"/>
                    </a:lnTo>
                    <a:lnTo>
                      <a:pt x="35" y="86"/>
                    </a:lnTo>
                    <a:lnTo>
                      <a:pt x="52" y="72"/>
                    </a:lnTo>
                    <a:lnTo>
                      <a:pt x="70" y="60"/>
                    </a:lnTo>
                    <a:lnTo>
                      <a:pt x="93" y="48"/>
                    </a:lnTo>
                    <a:lnTo>
                      <a:pt x="118" y="37"/>
                    </a:lnTo>
                    <a:lnTo>
                      <a:pt x="144" y="27"/>
                    </a:lnTo>
                    <a:lnTo>
                      <a:pt x="173" y="19"/>
                    </a:lnTo>
                    <a:lnTo>
                      <a:pt x="204" y="12"/>
                    </a:lnTo>
                    <a:lnTo>
                      <a:pt x="237" y="7"/>
                    </a:lnTo>
                    <a:lnTo>
                      <a:pt x="272" y="3"/>
                    </a:lnTo>
                    <a:lnTo>
                      <a:pt x="308" y="1"/>
                    </a:lnTo>
                    <a:lnTo>
                      <a:pt x="345" y="0"/>
                    </a:lnTo>
                    <a:lnTo>
                      <a:pt x="381" y="1"/>
                    </a:lnTo>
                    <a:lnTo>
                      <a:pt x="418" y="3"/>
                    </a:lnTo>
                    <a:lnTo>
                      <a:pt x="453" y="8"/>
                    </a:lnTo>
                    <a:lnTo>
                      <a:pt x="486" y="14"/>
                    </a:lnTo>
                    <a:lnTo>
                      <a:pt x="517" y="21"/>
                    </a:lnTo>
                    <a:lnTo>
                      <a:pt x="547" y="29"/>
                    </a:lnTo>
                    <a:lnTo>
                      <a:pt x="575" y="39"/>
                    </a:lnTo>
                    <a:lnTo>
                      <a:pt x="600" y="49"/>
                    </a:lnTo>
                    <a:lnTo>
                      <a:pt x="622" y="62"/>
                    </a:lnTo>
                    <a:lnTo>
                      <a:pt x="643" y="75"/>
                    </a:lnTo>
                    <a:lnTo>
                      <a:pt x="660" y="89"/>
                    </a:lnTo>
                    <a:lnTo>
                      <a:pt x="675" y="103"/>
                    </a:lnTo>
                    <a:lnTo>
                      <a:pt x="686" y="118"/>
                    </a:lnTo>
                    <a:lnTo>
                      <a:pt x="694" y="135"/>
                    </a:lnTo>
                    <a:lnTo>
                      <a:pt x="698" y="152"/>
                    </a:lnTo>
                    <a:lnTo>
                      <a:pt x="699" y="169"/>
                    </a:lnTo>
                    <a:lnTo>
                      <a:pt x="696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735"/>
              <p:cNvSpPr>
                <a:spLocks/>
              </p:cNvSpPr>
              <p:nvPr/>
            </p:nvSpPr>
            <p:spPr bwMode="auto">
              <a:xfrm>
                <a:off x="4266" y="1997"/>
                <a:ext cx="324" cy="101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8" y="36"/>
                  </a:cxn>
                  <a:cxn ang="0">
                    <a:pos x="46" y="58"/>
                  </a:cxn>
                  <a:cxn ang="0">
                    <a:pos x="83" y="78"/>
                  </a:cxn>
                  <a:cxn ang="0">
                    <a:pos x="128" y="95"/>
                  </a:cxn>
                  <a:cxn ang="0">
                    <a:pos x="180" y="108"/>
                  </a:cxn>
                  <a:cxn ang="0">
                    <a:pos x="237" y="118"/>
                  </a:cxn>
                  <a:cxn ang="0">
                    <a:pos x="298" y="123"/>
                  </a:cxn>
                  <a:cxn ang="0">
                    <a:pos x="360" y="124"/>
                  </a:cxn>
                  <a:cxn ang="0">
                    <a:pos x="421" y="119"/>
                  </a:cxn>
                  <a:cxn ang="0">
                    <a:pos x="477" y="110"/>
                  </a:cxn>
                  <a:cxn ang="0">
                    <a:pos x="527" y="97"/>
                  </a:cxn>
                  <a:cxn ang="0">
                    <a:pos x="571" y="81"/>
                  </a:cxn>
                  <a:cxn ang="0">
                    <a:pos x="607" y="62"/>
                  </a:cxn>
                  <a:cxn ang="0">
                    <a:pos x="632" y="40"/>
                  </a:cxn>
                  <a:cxn ang="0">
                    <a:pos x="646" y="16"/>
                  </a:cxn>
                  <a:cxn ang="0">
                    <a:pos x="637" y="59"/>
                  </a:cxn>
                  <a:cxn ang="0">
                    <a:pos x="630" y="85"/>
                  </a:cxn>
                  <a:cxn ang="0">
                    <a:pos x="612" y="110"/>
                  </a:cxn>
                  <a:cxn ang="0">
                    <a:pos x="583" y="134"/>
                  </a:cxn>
                  <a:cxn ang="0">
                    <a:pos x="545" y="156"/>
                  </a:cxn>
                  <a:cxn ang="0">
                    <a:pos x="500" y="175"/>
                  </a:cxn>
                  <a:cxn ang="0">
                    <a:pos x="449" y="188"/>
                  </a:cxn>
                  <a:cxn ang="0">
                    <a:pos x="393" y="198"/>
                  </a:cxn>
                  <a:cxn ang="0">
                    <a:pos x="332" y="201"/>
                  </a:cxn>
                  <a:cxn ang="0">
                    <a:pos x="271" y="198"/>
                  </a:cxn>
                  <a:cxn ang="0">
                    <a:pos x="214" y="187"/>
                  </a:cxn>
                  <a:cxn ang="0">
                    <a:pos x="161" y="172"/>
                  </a:cxn>
                  <a:cxn ang="0">
                    <a:pos x="115" y="153"/>
                  </a:cxn>
                  <a:cxn ang="0">
                    <a:pos x="76" y="131"/>
                  </a:cxn>
                  <a:cxn ang="0">
                    <a:pos x="46" y="107"/>
                  </a:cxn>
                  <a:cxn ang="0">
                    <a:pos x="25" y="81"/>
                  </a:cxn>
                  <a:cxn ang="0">
                    <a:pos x="16" y="56"/>
                  </a:cxn>
                </a:cxnLst>
                <a:rect l="0" t="0" r="r" b="b"/>
                <a:pathLst>
                  <a:path w="648" h="201">
                    <a:moveTo>
                      <a:pt x="0" y="0"/>
                    </a:moveTo>
                    <a:lnTo>
                      <a:pt x="3" y="12"/>
                    </a:lnTo>
                    <a:lnTo>
                      <a:pt x="9" y="25"/>
                    </a:lnTo>
                    <a:lnTo>
                      <a:pt x="18" y="36"/>
                    </a:lnTo>
                    <a:lnTo>
                      <a:pt x="31" y="48"/>
                    </a:lnTo>
                    <a:lnTo>
                      <a:pt x="46" y="58"/>
                    </a:lnTo>
                    <a:lnTo>
                      <a:pt x="63" y="69"/>
                    </a:lnTo>
                    <a:lnTo>
                      <a:pt x="83" y="78"/>
                    </a:lnTo>
                    <a:lnTo>
                      <a:pt x="105" y="87"/>
                    </a:lnTo>
                    <a:lnTo>
                      <a:pt x="128" y="95"/>
                    </a:lnTo>
                    <a:lnTo>
                      <a:pt x="153" y="102"/>
                    </a:lnTo>
                    <a:lnTo>
                      <a:pt x="180" y="108"/>
                    </a:lnTo>
                    <a:lnTo>
                      <a:pt x="207" y="114"/>
                    </a:lnTo>
                    <a:lnTo>
                      <a:pt x="237" y="118"/>
                    </a:lnTo>
                    <a:lnTo>
                      <a:pt x="267" y="120"/>
                    </a:lnTo>
                    <a:lnTo>
                      <a:pt x="298" y="123"/>
                    </a:lnTo>
                    <a:lnTo>
                      <a:pt x="329" y="124"/>
                    </a:lnTo>
                    <a:lnTo>
                      <a:pt x="360" y="124"/>
                    </a:lnTo>
                    <a:lnTo>
                      <a:pt x="391" y="122"/>
                    </a:lnTo>
                    <a:lnTo>
                      <a:pt x="421" y="119"/>
                    </a:lnTo>
                    <a:lnTo>
                      <a:pt x="449" y="115"/>
                    </a:lnTo>
                    <a:lnTo>
                      <a:pt x="477" y="110"/>
                    </a:lnTo>
                    <a:lnTo>
                      <a:pt x="503" y="104"/>
                    </a:lnTo>
                    <a:lnTo>
                      <a:pt x="527" y="97"/>
                    </a:lnTo>
                    <a:lnTo>
                      <a:pt x="550" y="89"/>
                    </a:lnTo>
                    <a:lnTo>
                      <a:pt x="571" y="81"/>
                    </a:lnTo>
                    <a:lnTo>
                      <a:pt x="591" y="71"/>
                    </a:lnTo>
                    <a:lnTo>
                      <a:pt x="607" y="62"/>
                    </a:lnTo>
                    <a:lnTo>
                      <a:pt x="621" y="50"/>
                    </a:lnTo>
                    <a:lnTo>
                      <a:pt x="632" y="40"/>
                    </a:lnTo>
                    <a:lnTo>
                      <a:pt x="640" y="27"/>
                    </a:lnTo>
                    <a:lnTo>
                      <a:pt x="646" y="16"/>
                    </a:lnTo>
                    <a:lnTo>
                      <a:pt x="648" y="3"/>
                    </a:lnTo>
                    <a:lnTo>
                      <a:pt x="637" y="59"/>
                    </a:lnTo>
                    <a:lnTo>
                      <a:pt x="635" y="72"/>
                    </a:lnTo>
                    <a:lnTo>
                      <a:pt x="630" y="85"/>
                    </a:lnTo>
                    <a:lnTo>
                      <a:pt x="622" y="97"/>
                    </a:lnTo>
                    <a:lnTo>
                      <a:pt x="612" y="110"/>
                    </a:lnTo>
                    <a:lnTo>
                      <a:pt x="598" y="123"/>
                    </a:lnTo>
                    <a:lnTo>
                      <a:pt x="583" y="134"/>
                    </a:lnTo>
                    <a:lnTo>
                      <a:pt x="564" y="146"/>
                    </a:lnTo>
                    <a:lnTo>
                      <a:pt x="545" y="156"/>
                    </a:lnTo>
                    <a:lnTo>
                      <a:pt x="524" y="165"/>
                    </a:lnTo>
                    <a:lnTo>
                      <a:pt x="500" y="175"/>
                    </a:lnTo>
                    <a:lnTo>
                      <a:pt x="476" y="183"/>
                    </a:lnTo>
                    <a:lnTo>
                      <a:pt x="449" y="188"/>
                    </a:lnTo>
                    <a:lnTo>
                      <a:pt x="421" y="194"/>
                    </a:lnTo>
                    <a:lnTo>
                      <a:pt x="393" y="198"/>
                    </a:lnTo>
                    <a:lnTo>
                      <a:pt x="363" y="200"/>
                    </a:lnTo>
                    <a:lnTo>
                      <a:pt x="332" y="201"/>
                    </a:lnTo>
                    <a:lnTo>
                      <a:pt x="300" y="200"/>
                    </a:lnTo>
                    <a:lnTo>
                      <a:pt x="271" y="198"/>
                    </a:lnTo>
                    <a:lnTo>
                      <a:pt x="242" y="193"/>
                    </a:lnTo>
                    <a:lnTo>
                      <a:pt x="214" y="187"/>
                    </a:lnTo>
                    <a:lnTo>
                      <a:pt x="186" y="180"/>
                    </a:lnTo>
                    <a:lnTo>
                      <a:pt x="161" y="172"/>
                    </a:lnTo>
                    <a:lnTo>
                      <a:pt x="137" y="163"/>
                    </a:lnTo>
                    <a:lnTo>
                      <a:pt x="115" y="153"/>
                    </a:lnTo>
                    <a:lnTo>
                      <a:pt x="94" y="142"/>
                    </a:lnTo>
                    <a:lnTo>
                      <a:pt x="76" y="131"/>
                    </a:lnTo>
                    <a:lnTo>
                      <a:pt x="60" y="119"/>
                    </a:lnTo>
                    <a:lnTo>
                      <a:pt x="46" y="107"/>
                    </a:lnTo>
                    <a:lnTo>
                      <a:pt x="34" y="94"/>
                    </a:lnTo>
                    <a:lnTo>
                      <a:pt x="25" y="81"/>
                    </a:lnTo>
                    <a:lnTo>
                      <a:pt x="19" y="69"/>
                    </a:lnTo>
                    <a:lnTo>
                      <a:pt x="16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736"/>
              <p:cNvSpPr>
                <a:spLocks/>
              </p:cNvSpPr>
              <p:nvPr/>
            </p:nvSpPr>
            <p:spPr bwMode="auto">
              <a:xfrm>
                <a:off x="4267" y="1904"/>
                <a:ext cx="320" cy="143"/>
              </a:xfrm>
              <a:custGeom>
                <a:avLst/>
                <a:gdLst/>
                <a:ahLst/>
                <a:cxnLst>
                  <a:cxn ang="0">
                    <a:pos x="357" y="286"/>
                  </a:cxn>
                  <a:cxn ang="0">
                    <a:pos x="418" y="280"/>
                  </a:cxn>
                  <a:cxn ang="0">
                    <a:pos x="474" y="270"/>
                  </a:cxn>
                  <a:cxn ang="0">
                    <a:pos x="524" y="255"/>
                  </a:cxn>
                  <a:cxn ang="0">
                    <a:pos x="567" y="236"/>
                  </a:cxn>
                  <a:cxn ang="0">
                    <a:pos x="600" y="213"/>
                  </a:cxn>
                  <a:cxn ang="0">
                    <a:pos x="624" y="188"/>
                  </a:cxn>
                  <a:cxn ang="0">
                    <a:pos x="638" y="160"/>
                  </a:cxn>
                  <a:cxn ang="0">
                    <a:pos x="639" y="130"/>
                  </a:cxn>
                  <a:cxn ang="0">
                    <a:pos x="628" y="103"/>
                  </a:cxn>
                  <a:cxn ang="0">
                    <a:pos x="604" y="76"/>
                  </a:cxn>
                  <a:cxn ang="0">
                    <a:pos x="569" y="53"/>
                  </a:cxn>
                  <a:cxn ang="0">
                    <a:pos x="525" y="33"/>
                  </a:cxn>
                  <a:cxn ang="0">
                    <a:pos x="472" y="18"/>
                  </a:cxn>
                  <a:cxn ang="0">
                    <a:pos x="414" y="7"/>
                  </a:cxn>
                  <a:cxn ang="0">
                    <a:pos x="349" y="1"/>
                  </a:cxn>
                  <a:cxn ang="0">
                    <a:pos x="282" y="1"/>
                  </a:cxn>
                  <a:cxn ang="0">
                    <a:pos x="218" y="7"/>
                  </a:cxn>
                  <a:cxn ang="0">
                    <a:pos x="159" y="17"/>
                  </a:cxn>
                  <a:cxn ang="0">
                    <a:pos x="108" y="32"/>
                  </a:cxn>
                  <a:cxn ang="0">
                    <a:pos x="66" y="52"/>
                  </a:cxn>
                  <a:cxn ang="0">
                    <a:pos x="32" y="74"/>
                  </a:cxn>
                  <a:cxn ang="0">
                    <a:pos x="10" y="99"/>
                  </a:cxn>
                  <a:cxn ang="0">
                    <a:pos x="0" y="127"/>
                  </a:cxn>
                  <a:cxn ang="0">
                    <a:pos x="4" y="157"/>
                  </a:cxn>
                  <a:cxn ang="0">
                    <a:pos x="19" y="184"/>
                  </a:cxn>
                  <a:cxn ang="0">
                    <a:pos x="45" y="210"/>
                  </a:cxn>
                  <a:cxn ang="0">
                    <a:pos x="82" y="233"/>
                  </a:cxn>
                  <a:cxn ang="0">
                    <a:pos x="126" y="252"/>
                  </a:cxn>
                  <a:cxn ang="0">
                    <a:pos x="176" y="267"/>
                  </a:cxn>
                  <a:cxn ang="0">
                    <a:pos x="234" y="279"/>
                  </a:cxn>
                  <a:cxn ang="0">
                    <a:pos x="295" y="285"/>
                  </a:cxn>
                </a:cxnLst>
                <a:rect l="0" t="0" r="r" b="b"/>
                <a:pathLst>
                  <a:path w="641" h="286">
                    <a:moveTo>
                      <a:pt x="326" y="286"/>
                    </a:moveTo>
                    <a:lnTo>
                      <a:pt x="357" y="286"/>
                    </a:lnTo>
                    <a:lnTo>
                      <a:pt x="388" y="283"/>
                    </a:lnTo>
                    <a:lnTo>
                      <a:pt x="418" y="280"/>
                    </a:lnTo>
                    <a:lnTo>
                      <a:pt x="447" y="275"/>
                    </a:lnTo>
                    <a:lnTo>
                      <a:pt x="474" y="270"/>
                    </a:lnTo>
                    <a:lnTo>
                      <a:pt x="500" y="263"/>
                    </a:lnTo>
                    <a:lnTo>
                      <a:pt x="524" y="255"/>
                    </a:lnTo>
                    <a:lnTo>
                      <a:pt x="546" y="247"/>
                    </a:lnTo>
                    <a:lnTo>
                      <a:pt x="567" y="236"/>
                    </a:lnTo>
                    <a:lnTo>
                      <a:pt x="584" y="225"/>
                    </a:lnTo>
                    <a:lnTo>
                      <a:pt x="600" y="213"/>
                    </a:lnTo>
                    <a:lnTo>
                      <a:pt x="614" y="200"/>
                    </a:lnTo>
                    <a:lnTo>
                      <a:pt x="624" y="188"/>
                    </a:lnTo>
                    <a:lnTo>
                      <a:pt x="633" y="174"/>
                    </a:lnTo>
                    <a:lnTo>
                      <a:pt x="638" y="160"/>
                    </a:lnTo>
                    <a:lnTo>
                      <a:pt x="641" y="145"/>
                    </a:lnTo>
                    <a:lnTo>
                      <a:pt x="639" y="130"/>
                    </a:lnTo>
                    <a:lnTo>
                      <a:pt x="635" y="116"/>
                    </a:lnTo>
                    <a:lnTo>
                      <a:pt x="628" y="103"/>
                    </a:lnTo>
                    <a:lnTo>
                      <a:pt x="618" y="89"/>
                    </a:lnTo>
                    <a:lnTo>
                      <a:pt x="604" y="76"/>
                    </a:lnTo>
                    <a:lnTo>
                      <a:pt x="588" y="65"/>
                    </a:lnTo>
                    <a:lnTo>
                      <a:pt x="569" y="53"/>
                    </a:lnTo>
                    <a:lnTo>
                      <a:pt x="548" y="43"/>
                    </a:lnTo>
                    <a:lnTo>
                      <a:pt x="525" y="33"/>
                    </a:lnTo>
                    <a:lnTo>
                      <a:pt x="500" y="25"/>
                    </a:lnTo>
                    <a:lnTo>
                      <a:pt x="472" y="18"/>
                    </a:lnTo>
                    <a:lnTo>
                      <a:pt x="445" y="12"/>
                    </a:lnTo>
                    <a:lnTo>
                      <a:pt x="414" y="7"/>
                    </a:lnTo>
                    <a:lnTo>
                      <a:pt x="383" y="3"/>
                    </a:lnTo>
                    <a:lnTo>
                      <a:pt x="349" y="1"/>
                    </a:lnTo>
                    <a:lnTo>
                      <a:pt x="316" y="0"/>
                    </a:lnTo>
                    <a:lnTo>
                      <a:pt x="282" y="1"/>
                    </a:lnTo>
                    <a:lnTo>
                      <a:pt x="249" y="2"/>
                    </a:lnTo>
                    <a:lnTo>
                      <a:pt x="218" y="7"/>
                    </a:lnTo>
                    <a:lnTo>
                      <a:pt x="188" y="12"/>
                    </a:lnTo>
                    <a:lnTo>
                      <a:pt x="159" y="17"/>
                    </a:lnTo>
                    <a:lnTo>
                      <a:pt x="133" y="24"/>
                    </a:lnTo>
                    <a:lnTo>
                      <a:pt x="108" y="32"/>
                    </a:lnTo>
                    <a:lnTo>
                      <a:pt x="85" y="41"/>
                    </a:lnTo>
                    <a:lnTo>
                      <a:pt x="66" y="52"/>
                    </a:lnTo>
                    <a:lnTo>
                      <a:pt x="47" y="62"/>
                    </a:lnTo>
                    <a:lnTo>
                      <a:pt x="32" y="74"/>
                    </a:lnTo>
                    <a:lnTo>
                      <a:pt x="20" y="86"/>
                    </a:lnTo>
                    <a:lnTo>
                      <a:pt x="10" y="99"/>
                    </a:lnTo>
                    <a:lnTo>
                      <a:pt x="4" y="113"/>
                    </a:lnTo>
                    <a:lnTo>
                      <a:pt x="0" y="127"/>
                    </a:lnTo>
                    <a:lnTo>
                      <a:pt x="0" y="142"/>
                    </a:lnTo>
                    <a:lnTo>
                      <a:pt x="4" y="157"/>
                    </a:lnTo>
                    <a:lnTo>
                      <a:pt x="9" y="171"/>
                    </a:lnTo>
                    <a:lnTo>
                      <a:pt x="19" y="184"/>
                    </a:lnTo>
                    <a:lnTo>
                      <a:pt x="31" y="197"/>
                    </a:lnTo>
                    <a:lnTo>
                      <a:pt x="45" y="210"/>
                    </a:lnTo>
                    <a:lnTo>
                      <a:pt x="62" y="221"/>
                    </a:lnTo>
                    <a:lnTo>
                      <a:pt x="82" y="233"/>
                    </a:lnTo>
                    <a:lnTo>
                      <a:pt x="103" y="243"/>
                    </a:lnTo>
                    <a:lnTo>
                      <a:pt x="126" y="252"/>
                    </a:lnTo>
                    <a:lnTo>
                      <a:pt x="151" y="260"/>
                    </a:lnTo>
                    <a:lnTo>
                      <a:pt x="176" y="267"/>
                    </a:lnTo>
                    <a:lnTo>
                      <a:pt x="204" y="274"/>
                    </a:lnTo>
                    <a:lnTo>
                      <a:pt x="234" y="279"/>
                    </a:lnTo>
                    <a:lnTo>
                      <a:pt x="264" y="282"/>
                    </a:lnTo>
                    <a:lnTo>
                      <a:pt x="295" y="285"/>
                    </a:lnTo>
                    <a:lnTo>
                      <a:pt x="326" y="286"/>
                    </a:lnTo>
                    <a:close/>
                  </a:path>
                </a:pathLst>
              </a:custGeom>
              <a:solidFill>
                <a:srgbClr val="FFD8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737"/>
              <p:cNvSpPr>
                <a:spLocks/>
              </p:cNvSpPr>
              <p:nvPr/>
            </p:nvSpPr>
            <p:spPr bwMode="auto">
              <a:xfrm>
                <a:off x="4275" y="2011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88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8">
                    <a:moveTo>
                      <a:pt x="0" y="0"/>
                    </a:moveTo>
                    <a:lnTo>
                      <a:pt x="20" y="88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738"/>
              <p:cNvSpPr>
                <a:spLocks/>
              </p:cNvSpPr>
              <p:nvPr/>
            </p:nvSpPr>
            <p:spPr bwMode="auto">
              <a:xfrm>
                <a:off x="4291" y="202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87"/>
                  </a:cxn>
                  <a:cxn ang="0">
                    <a:pos x="25" y="6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8" y="87"/>
                    </a:lnTo>
                    <a:lnTo>
                      <a:pt x="2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739"/>
              <p:cNvSpPr>
                <a:spLocks/>
              </p:cNvSpPr>
              <p:nvPr/>
            </p:nvSpPr>
            <p:spPr bwMode="auto">
              <a:xfrm>
                <a:off x="4306" y="2031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88"/>
                  </a:cxn>
                  <a:cxn ang="0">
                    <a:pos x="26" y="7"/>
                  </a:cxn>
                  <a:cxn ang="0">
                    <a:pos x="0" y="0"/>
                  </a:cxn>
                </a:cxnLst>
                <a:rect l="0" t="0" r="r" b="b"/>
                <a:pathLst>
                  <a:path w="26" h="88">
                    <a:moveTo>
                      <a:pt x="0" y="0"/>
                    </a:moveTo>
                    <a:lnTo>
                      <a:pt x="19" y="88"/>
                    </a:lnTo>
                    <a:lnTo>
                      <a:pt x="2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740"/>
              <p:cNvSpPr>
                <a:spLocks/>
              </p:cNvSpPr>
              <p:nvPr/>
            </p:nvSpPr>
            <p:spPr bwMode="auto">
              <a:xfrm>
                <a:off x="4323" y="2037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8"/>
                  </a:cxn>
                  <a:cxn ang="0">
                    <a:pos x="24" y="7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6" y="88"/>
                    </a:lnTo>
                    <a:lnTo>
                      <a:pt x="2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741"/>
              <p:cNvSpPr>
                <a:spLocks/>
              </p:cNvSpPr>
              <p:nvPr/>
            </p:nvSpPr>
            <p:spPr bwMode="auto">
              <a:xfrm>
                <a:off x="4338" y="2042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6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742"/>
              <p:cNvSpPr>
                <a:spLocks/>
              </p:cNvSpPr>
              <p:nvPr/>
            </p:nvSpPr>
            <p:spPr bwMode="auto">
              <a:xfrm>
                <a:off x="4354" y="2046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6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743"/>
              <p:cNvSpPr>
                <a:spLocks/>
              </p:cNvSpPr>
              <p:nvPr/>
            </p:nvSpPr>
            <p:spPr bwMode="auto">
              <a:xfrm>
                <a:off x="4371" y="2050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5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744"/>
              <p:cNvSpPr>
                <a:spLocks/>
              </p:cNvSpPr>
              <p:nvPr/>
            </p:nvSpPr>
            <p:spPr bwMode="auto">
              <a:xfrm>
                <a:off x="4396" y="205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8"/>
                  </a:cxn>
                  <a:cxn ang="0">
                    <a:pos x="24" y="8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3" y="88"/>
                    </a:lnTo>
                    <a:lnTo>
                      <a:pt x="2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745"/>
              <p:cNvSpPr>
                <a:spLocks/>
              </p:cNvSpPr>
              <p:nvPr/>
            </p:nvSpPr>
            <p:spPr bwMode="auto">
              <a:xfrm>
                <a:off x="4427" y="2054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3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746"/>
            <p:cNvGrpSpPr>
              <a:grpSpLocks/>
            </p:cNvGrpSpPr>
            <p:nvPr/>
          </p:nvGrpSpPr>
          <p:grpSpPr bwMode="auto">
            <a:xfrm>
              <a:off x="944018" y="2369844"/>
              <a:ext cx="381153" cy="259571"/>
              <a:chOff x="4252" y="1892"/>
              <a:chExt cx="350" cy="219"/>
            </a:xfrm>
          </p:grpSpPr>
          <p:sp>
            <p:nvSpPr>
              <p:cNvPr id="86" name="Freeform 1747"/>
              <p:cNvSpPr>
                <a:spLocks/>
              </p:cNvSpPr>
              <p:nvPr/>
            </p:nvSpPr>
            <p:spPr bwMode="auto">
              <a:xfrm>
                <a:off x="4252" y="1892"/>
                <a:ext cx="350" cy="219"/>
              </a:xfrm>
              <a:custGeom>
                <a:avLst/>
                <a:gdLst/>
                <a:ahLst/>
                <a:cxnLst>
                  <a:cxn ang="0">
                    <a:pos x="694" y="269"/>
                  </a:cxn>
                  <a:cxn ang="0">
                    <a:pos x="679" y="304"/>
                  </a:cxn>
                  <a:cxn ang="0">
                    <a:pos x="652" y="336"/>
                  </a:cxn>
                  <a:cxn ang="0">
                    <a:pos x="615" y="366"/>
                  </a:cxn>
                  <a:cxn ang="0">
                    <a:pos x="570" y="393"/>
                  </a:cxn>
                  <a:cxn ang="0">
                    <a:pos x="517" y="415"/>
                  </a:cxn>
                  <a:cxn ang="0">
                    <a:pos x="457" y="430"/>
                  </a:cxn>
                  <a:cxn ang="0">
                    <a:pos x="394" y="437"/>
                  </a:cxn>
                  <a:cxn ang="0">
                    <a:pos x="327" y="437"/>
                  </a:cxn>
                  <a:cxn ang="0">
                    <a:pos x="263" y="427"/>
                  </a:cxn>
                  <a:cxn ang="0">
                    <a:pos x="202" y="411"/>
                  </a:cxn>
                  <a:cxn ang="0">
                    <a:pos x="146" y="389"/>
                  </a:cxn>
                  <a:cxn ang="0">
                    <a:pos x="99" y="363"/>
                  </a:cxn>
                  <a:cxn ang="0">
                    <a:pos x="60" y="333"/>
                  </a:cxn>
                  <a:cxn ang="0">
                    <a:pos x="31" y="299"/>
                  </a:cxn>
                  <a:cxn ang="0">
                    <a:pos x="14" y="265"/>
                  </a:cxn>
                  <a:cxn ang="0">
                    <a:pos x="0" y="166"/>
                  </a:cxn>
                  <a:cxn ang="0">
                    <a:pos x="4" y="132"/>
                  </a:cxn>
                  <a:cxn ang="0">
                    <a:pos x="21" y="101"/>
                  </a:cxn>
                  <a:cxn ang="0">
                    <a:pos x="52" y="72"/>
                  </a:cxn>
                  <a:cxn ang="0">
                    <a:pos x="93" y="48"/>
                  </a:cxn>
                  <a:cxn ang="0">
                    <a:pos x="144" y="27"/>
                  </a:cxn>
                  <a:cxn ang="0">
                    <a:pos x="204" y="12"/>
                  </a:cxn>
                  <a:cxn ang="0">
                    <a:pos x="272" y="3"/>
                  </a:cxn>
                  <a:cxn ang="0">
                    <a:pos x="345" y="0"/>
                  </a:cxn>
                  <a:cxn ang="0">
                    <a:pos x="418" y="3"/>
                  </a:cxn>
                  <a:cxn ang="0">
                    <a:pos x="486" y="14"/>
                  </a:cxn>
                  <a:cxn ang="0">
                    <a:pos x="547" y="29"/>
                  </a:cxn>
                  <a:cxn ang="0">
                    <a:pos x="600" y="49"/>
                  </a:cxn>
                  <a:cxn ang="0">
                    <a:pos x="643" y="75"/>
                  </a:cxn>
                  <a:cxn ang="0">
                    <a:pos x="675" y="103"/>
                  </a:cxn>
                  <a:cxn ang="0">
                    <a:pos x="694" y="135"/>
                  </a:cxn>
                  <a:cxn ang="0">
                    <a:pos x="699" y="169"/>
                  </a:cxn>
                </a:cxnLst>
                <a:rect l="0" t="0" r="r" b="b"/>
                <a:pathLst>
                  <a:path w="699" h="438">
                    <a:moveTo>
                      <a:pt x="696" y="252"/>
                    </a:moveTo>
                    <a:lnTo>
                      <a:pt x="694" y="269"/>
                    </a:lnTo>
                    <a:lnTo>
                      <a:pt x="688" y="287"/>
                    </a:lnTo>
                    <a:lnTo>
                      <a:pt x="679" y="304"/>
                    </a:lnTo>
                    <a:lnTo>
                      <a:pt x="667" y="320"/>
                    </a:lnTo>
                    <a:lnTo>
                      <a:pt x="652" y="336"/>
                    </a:lnTo>
                    <a:lnTo>
                      <a:pt x="635" y="352"/>
                    </a:lnTo>
                    <a:lnTo>
                      <a:pt x="615" y="366"/>
                    </a:lnTo>
                    <a:lnTo>
                      <a:pt x="595" y="380"/>
                    </a:lnTo>
                    <a:lnTo>
                      <a:pt x="570" y="393"/>
                    </a:lnTo>
                    <a:lnTo>
                      <a:pt x="545" y="404"/>
                    </a:lnTo>
                    <a:lnTo>
                      <a:pt x="517" y="415"/>
                    </a:lnTo>
                    <a:lnTo>
                      <a:pt x="489" y="423"/>
                    </a:lnTo>
                    <a:lnTo>
                      <a:pt x="457" y="430"/>
                    </a:lnTo>
                    <a:lnTo>
                      <a:pt x="426" y="434"/>
                    </a:lnTo>
                    <a:lnTo>
                      <a:pt x="394" y="437"/>
                    </a:lnTo>
                    <a:lnTo>
                      <a:pt x="361" y="438"/>
                    </a:lnTo>
                    <a:lnTo>
                      <a:pt x="327" y="437"/>
                    </a:lnTo>
                    <a:lnTo>
                      <a:pt x="294" y="433"/>
                    </a:lnTo>
                    <a:lnTo>
                      <a:pt x="263" y="427"/>
                    </a:lnTo>
                    <a:lnTo>
                      <a:pt x="232" y="420"/>
                    </a:lnTo>
                    <a:lnTo>
                      <a:pt x="202" y="411"/>
                    </a:lnTo>
                    <a:lnTo>
                      <a:pt x="173" y="401"/>
                    </a:lnTo>
                    <a:lnTo>
                      <a:pt x="146" y="389"/>
                    </a:lnTo>
                    <a:lnTo>
                      <a:pt x="122" y="377"/>
                    </a:lnTo>
                    <a:lnTo>
                      <a:pt x="99" y="363"/>
                    </a:lnTo>
                    <a:lnTo>
                      <a:pt x="79" y="348"/>
                    </a:lnTo>
                    <a:lnTo>
                      <a:pt x="60" y="333"/>
                    </a:lnTo>
                    <a:lnTo>
                      <a:pt x="45" y="316"/>
                    </a:lnTo>
                    <a:lnTo>
                      <a:pt x="31" y="299"/>
                    </a:lnTo>
                    <a:lnTo>
                      <a:pt x="21" y="282"/>
                    </a:lnTo>
                    <a:lnTo>
                      <a:pt x="14" y="265"/>
                    </a:lnTo>
                    <a:lnTo>
                      <a:pt x="11" y="248"/>
                    </a:lnTo>
                    <a:lnTo>
                      <a:pt x="0" y="166"/>
                    </a:lnTo>
                    <a:lnTo>
                      <a:pt x="0" y="148"/>
                    </a:lnTo>
                    <a:lnTo>
                      <a:pt x="4" y="132"/>
                    </a:lnTo>
                    <a:lnTo>
                      <a:pt x="11" y="116"/>
                    </a:lnTo>
                    <a:lnTo>
                      <a:pt x="21" y="101"/>
                    </a:lnTo>
                    <a:lnTo>
                      <a:pt x="35" y="86"/>
                    </a:lnTo>
                    <a:lnTo>
                      <a:pt x="52" y="72"/>
                    </a:lnTo>
                    <a:lnTo>
                      <a:pt x="70" y="60"/>
                    </a:lnTo>
                    <a:lnTo>
                      <a:pt x="93" y="48"/>
                    </a:lnTo>
                    <a:lnTo>
                      <a:pt x="118" y="37"/>
                    </a:lnTo>
                    <a:lnTo>
                      <a:pt x="144" y="27"/>
                    </a:lnTo>
                    <a:lnTo>
                      <a:pt x="173" y="19"/>
                    </a:lnTo>
                    <a:lnTo>
                      <a:pt x="204" y="12"/>
                    </a:lnTo>
                    <a:lnTo>
                      <a:pt x="237" y="7"/>
                    </a:lnTo>
                    <a:lnTo>
                      <a:pt x="272" y="3"/>
                    </a:lnTo>
                    <a:lnTo>
                      <a:pt x="308" y="1"/>
                    </a:lnTo>
                    <a:lnTo>
                      <a:pt x="345" y="0"/>
                    </a:lnTo>
                    <a:lnTo>
                      <a:pt x="381" y="1"/>
                    </a:lnTo>
                    <a:lnTo>
                      <a:pt x="418" y="3"/>
                    </a:lnTo>
                    <a:lnTo>
                      <a:pt x="453" y="8"/>
                    </a:lnTo>
                    <a:lnTo>
                      <a:pt x="486" y="14"/>
                    </a:lnTo>
                    <a:lnTo>
                      <a:pt x="517" y="21"/>
                    </a:lnTo>
                    <a:lnTo>
                      <a:pt x="547" y="29"/>
                    </a:lnTo>
                    <a:lnTo>
                      <a:pt x="575" y="39"/>
                    </a:lnTo>
                    <a:lnTo>
                      <a:pt x="600" y="49"/>
                    </a:lnTo>
                    <a:lnTo>
                      <a:pt x="622" y="62"/>
                    </a:lnTo>
                    <a:lnTo>
                      <a:pt x="643" y="75"/>
                    </a:lnTo>
                    <a:lnTo>
                      <a:pt x="660" y="89"/>
                    </a:lnTo>
                    <a:lnTo>
                      <a:pt x="675" y="103"/>
                    </a:lnTo>
                    <a:lnTo>
                      <a:pt x="686" y="118"/>
                    </a:lnTo>
                    <a:lnTo>
                      <a:pt x="694" y="135"/>
                    </a:lnTo>
                    <a:lnTo>
                      <a:pt x="698" y="152"/>
                    </a:lnTo>
                    <a:lnTo>
                      <a:pt x="699" y="169"/>
                    </a:lnTo>
                    <a:lnTo>
                      <a:pt x="696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748"/>
              <p:cNvSpPr>
                <a:spLocks/>
              </p:cNvSpPr>
              <p:nvPr/>
            </p:nvSpPr>
            <p:spPr bwMode="auto">
              <a:xfrm>
                <a:off x="4266" y="1997"/>
                <a:ext cx="324" cy="101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8" y="36"/>
                  </a:cxn>
                  <a:cxn ang="0">
                    <a:pos x="46" y="58"/>
                  </a:cxn>
                  <a:cxn ang="0">
                    <a:pos x="83" y="78"/>
                  </a:cxn>
                  <a:cxn ang="0">
                    <a:pos x="128" y="95"/>
                  </a:cxn>
                  <a:cxn ang="0">
                    <a:pos x="180" y="108"/>
                  </a:cxn>
                  <a:cxn ang="0">
                    <a:pos x="237" y="118"/>
                  </a:cxn>
                  <a:cxn ang="0">
                    <a:pos x="298" y="123"/>
                  </a:cxn>
                  <a:cxn ang="0">
                    <a:pos x="360" y="124"/>
                  </a:cxn>
                  <a:cxn ang="0">
                    <a:pos x="421" y="119"/>
                  </a:cxn>
                  <a:cxn ang="0">
                    <a:pos x="477" y="110"/>
                  </a:cxn>
                  <a:cxn ang="0">
                    <a:pos x="527" y="97"/>
                  </a:cxn>
                  <a:cxn ang="0">
                    <a:pos x="571" y="81"/>
                  </a:cxn>
                  <a:cxn ang="0">
                    <a:pos x="607" y="62"/>
                  </a:cxn>
                  <a:cxn ang="0">
                    <a:pos x="632" y="40"/>
                  </a:cxn>
                  <a:cxn ang="0">
                    <a:pos x="646" y="16"/>
                  </a:cxn>
                  <a:cxn ang="0">
                    <a:pos x="637" y="59"/>
                  </a:cxn>
                  <a:cxn ang="0">
                    <a:pos x="630" y="85"/>
                  </a:cxn>
                  <a:cxn ang="0">
                    <a:pos x="612" y="110"/>
                  </a:cxn>
                  <a:cxn ang="0">
                    <a:pos x="583" y="134"/>
                  </a:cxn>
                  <a:cxn ang="0">
                    <a:pos x="545" y="156"/>
                  </a:cxn>
                  <a:cxn ang="0">
                    <a:pos x="500" y="175"/>
                  </a:cxn>
                  <a:cxn ang="0">
                    <a:pos x="449" y="188"/>
                  </a:cxn>
                  <a:cxn ang="0">
                    <a:pos x="393" y="198"/>
                  </a:cxn>
                  <a:cxn ang="0">
                    <a:pos x="332" y="201"/>
                  </a:cxn>
                  <a:cxn ang="0">
                    <a:pos x="271" y="198"/>
                  </a:cxn>
                  <a:cxn ang="0">
                    <a:pos x="214" y="187"/>
                  </a:cxn>
                  <a:cxn ang="0">
                    <a:pos x="161" y="172"/>
                  </a:cxn>
                  <a:cxn ang="0">
                    <a:pos x="115" y="153"/>
                  </a:cxn>
                  <a:cxn ang="0">
                    <a:pos x="76" y="131"/>
                  </a:cxn>
                  <a:cxn ang="0">
                    <a:pos x="46" y="107"/>
                  </a:cxn>
                  <a:cxn ang="0">
                    <a:pos x="25" y="81"/>
                  </a:cxn>
                  <a:cxn ang="0">
                    <a:pos x="16" y="56"/>
                  </a:cxn>
                </a:cxnLst>
                <a:rect l="0" t="0" r="r" b="b"/>
                <a:pathLst>
                  <a:path w="648" h="201">
                    <a:moveTo>
                      <a:pt x="0" y="0"/>
                    </a:moveTo>
                    <a:lnTo>
                      <a:pt x="3" y="12"/>
                    </a:lnTo>
                    <a:lnTo>
                      <a:pt x="9" y="25"/>
                    </a:lnTo>
                    <a:lnTo>
                      <a:pt x="18" y="36"/>
                    </a:lnTo>
                    <a:lnTo>
                      <a:pt x="31" y="48"/>
                    </a:lnTo>
                    <a:lnTo>
                      <a:pt x="46" y="58"/>
                    </a:lnTo>
                    <a:lnTo>
                      <a:pt x="63" y="69"/>
                    </a:lnTo>
                    <a:lnTo>
                      <a:pt x="83" y="78"/>
                    </a:lnTo>
                    <a:lnTo>
                      <a:pt x="105" y="87"/>
                    </a:lnTo>
                    <a:lnTo>
                      <a:pt x="128" y="95"/>
                    </a:lnTo>
                    <a:lnTo>
                      <a:pt x="153" y="102"/>
                    </a:lnTo>
                    <a:lnTo>
                      <a:pt x="180" y="108"/>
                    </a:lnTo>
                    <a:lnTo>
                      <a:pt x="207" y="114"/>
                    </a:lnTo>
                    <a:lnTo>
                      <a:pt x="237" y="118"/>
                    </a:lnTo>
                    <a:lnTo>
                      <a:pt x="267" y="120"/>
                    </a:lnTo>
                    <a:lnTo>
                      <a:pt x="298" y="123"/>
                    </a:lnTo>
                    <a:lnTo>
                      <a:pt x="329" y="124"/>
                    </a:lnTo>
                    <a:lnTo>
                      <a:pt x="360" y="124"/>
                    </a:lnTo>
                    <a:lnTo>
                      <a:pt x="391" y="122"/>
                    </a:lnTo>
                    <a:lnTo>
                      <a:pt x="421" y="119"/>
                    </a:lnTo>
                    <a:lnTo>
                      <a:pt x="449" y="115"/>
                    </a:lnTo>
                    <a:lnTo>
                      <a:pt x="477" y="110"/>
                    </a:lnTo>
                    <a:lnTo>
                      <a:pt x="503" y="104"/>
                    </a:lnTo>
                    <a:lnTo>
                      <a:pt x="527" y="97"/>
                    </a:lnTo>
                    <a:lnTo>
                      <a:pt x="550" y="89"/>
                    </a:lnTo>
                    <a:lnTo>
                      <a:pt x="571" y="81"/>
                    </a:lnTo>
                    <a:lnTo>
                      <a:pt x="591" y="71"/>
                    </a:lnTo>
                    <a:lnTo>
                      <a:pt x="607" y="62"/>
                    </a:lnTo>
                    <a:lnTo>
                      <a:pt x="621" y="50"/>
                    </a:lnTo>
                    <a:lnTo>
                      <a:pt x="632" y="40"/>
                    </a:lnTo>
                    <a:lnTo>
                      <a:pt x="640" y="27"/>
                    </a:lnTo>
                    <a:lnTo>
                      <a:pt x="646" y="16"/>
                    </a:lnTo>
                    <a:lnTo>
                      <a:pt x="648" y="3"/>
                    </a:lnTo>
                    <a:lnTo>
                      <a:pt x="637" y="59"/>
                    </a:lnTo>
                    <a:lnTo>
                      <a:pt x="635" y="72"/>
                    </a:lnTo>
                    <a:lnTo>
                      <a:pt x="630" y="85"/>
                    </a:lnTo>
                    <a:lnTo>
                      <a:pt x="622" y="97"/>
                    </a:lnTo>
                    <a:lnTo>
                      <a:pt x="612" y="110"/>
                    </a:lnTo>
                    <a:lnTo>
                      <a:pt x="598" y="123"/>
                    </a:lnTo>
                    <a:lnTo>
                      <a:pt x="583" y="134"/>
                    </a:lnTo>
                    <a:lnTo>
                      <a:pt x="564" y="146"/>
                    </a:lnTo>
                    <a:lnTo>
                      <a:pt x="545" y="156"/>
                    </a:lnTo>
                    <a:lnTo>
                      <a:pt x="524" y="165"/>
                    </a:lnTo>
                    <a:lnTo>
                      <a:pt x="500" y="175"/>
                    </a:lnTo>
                    <a:lnTo>
                      <a:pt x="476" y="183"/>
                    </a:lnTo>
                    <a:lnTo>
                      <a:pt x="449" y="188"/>
                    </a:lnTo>
                    <a:lnTo>
                      <a:pt x="421" y="194"/>
                    </a:lnTo>
                    <a:lnTo>
                      <a:pt x="393" y="198"/>
                    </a:lnTo>
                    <a:lnTo>
                      <a:pt x="363" y="200"/>
                    </a:lnTo>
                    <a:lnTo>
                      <a:pt x="332" y="201"/>
                    </a:lnTo>
                    <a:lnTo>
                      <a:pt x="300" y="200"/>
                    </a:lnTo>
                    <a:lnTo>
                      <a:pt x="271" y="198"/>
                    </a:lnTo>
                    <a:lnTo>
                      <a:pt x="242" y="193"/>
                    </a:lnTo>
                    <a:lnTo>
                      <a:pt x="214" y="187"/>
                    </a:lnTo>
                    <a:lnTo>
                      <a:pt x="186" y="180"/>
                    </a:lnTo>
                    <a:lnTo>
                      <a:pt x="161" y="172"/>
                    </a:lnTo>
                    <a:lnTo>
                      <a:pt x="137" y="163"/>
                    </a:lnTo>
                    <a:lnTo>
                      <a:pt x="115" y="153"/>
                    </a:lnTo>
                    <a:lnTo>
                      <a:pt x="94" y="142"/>
                    </a:lnTo>
                    <a:lnTo>
                      <a:pt x="76" y="131"/>
                    </a:lnTo>
                    <a:lnTo>
                      <a:pt x="60" y="119"/>
                    </a:lnTo>
                    <a:lnTo>
                      <a:pt x="46" y="107"/>
                    </a:lnTo>
                    <a:lnTo>
                      <a:pt x="34" y="94"/>
                    </a:lnTo>
                    <a:lnTo>
                      <a:pt x="25" y="81"/>
                    </a:lnTo>
                    <a:lnTo>
                      <a:pt x="19" y="69"/>
                    </a:lnTo>
                    <a:lnTo>
                      <a:pt x="16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749"/>
              <p:cNvSpPr>
                <a:spLocks/>
              </p:cNvSpPr>
              <p:nvPr/>
            </p:nvSpPr>
            <p:spPr bwMode="auto">
              <a:xfrm>
                <a:off x="4267" y="1904"/>
                <a:ext cx="320" cy="143"/>
              </a:xfrm>
              <a:custGeom>
                <a:avLst/>
                <a:gdLst/>
                <a:ahLst/>
                <a:cxnLst>
                  <a:cxn ang="0">
                    <a:pos x="357" y="286"/>
                  </a:cxn>
                  <a:cxn ang="0">
                    <a:pos x="418" y="280"/>
                  </a:cxn>
                  <a:cxn ang="0">
                    <a:pos x="474" y="270"/>
                  </a:cxn>
                  <a:cxn ang="0">
                    <a:pos x="524" y="255"/>
                  </a:cxn>
                  <a:cxn ang="0">
                    <a:pos x="567" y="236"/>
                  </a:cxn>
                  <a:cxn ang="0">
                    <a:pos x="600" y="213"/>
                  </a:cxn>
                  <a:cxn ang="0">
                    <a:pos x="624" y="188"/>
                  </a:cxn>
                  <a:cxn ang="0">
                    <a:pos x="638" y="160"/>
                  </a:cxn>
                  <a:cxn ang="0">
                    <a:pos x="639" y="130"/>
                  </a:cxn>
                  <a:cxn ang="0">
                    <a:pos x="628" y="103"/>
                  </a:cxn>
                  <a:cxn ang="0">
                    <a:pos x="604" y="76"/>
                  </a:cxn>
                  <a:cxn ang="0">
                    <a:pos x="569" y="53"/>
                  </a:cxn>
                  <a:cxn ang="0">
                    <a:pos x="525" y="33"/>
                  </a:cxn>
                  <a:cxn ang="0">
                    <a:pos x="472" y="18"/>
                  </a:cxn>
                  <a:cxn ang="0">
                    <a:pos x="414" y="7"/>
                  </a:cxn>
                  <a:cxn ang="0">
                    <a:pos x="349" y="1"/>
                  </a:cxn>
                  <a:cxn ang="0">
                    <a:pos x="282" y="1"/>
                  </a:cxn>
                  <a:cxn ang="0">
                    <a:pos x="218" y="7"/>
                  </a:cxn>
                  <a:cxn ang="0">
                    <a:pos x="159" y="17"/>
                  </a:cxn>
                  <a:cxn ang="0">
                    <a:pos x="108" y="32"/>
                  </a:cxn>
                  <a:cxn ang="0">
                    <a:pos x="66" y="52"/>
                  </a:cxn>
                  <a:cxn ang="0">
                    <a:pos x="32" y="74"/>
                  </a:cxn>
                  <a:cxn ang="0">
                    <a:pos x="10" y="99"/>
                  </a:cxn>
                  <a:cxn ang="0">
                    <a:pos x="0" y="127"/>
                  </a:cxn>
                  <a:cxn ang="0">
                    <a:pos x="4" y="157"/>
                  </a:cxn>
                  <a:cxn ang="0">
                    <a:pos x="19" y="184"/>
                  </a:cxn>
                  <a:cxn ang="0">
                    <a:pos x="45" y="210"/>
                  </a:cxn>
                  <a:cxn ang="0">
                    <a:pos x="82" y="233"/>
                  </a:cxn>
                  <a:cxn ang="0">
                    <a:pos x="126" y="252"/>
                  </a:cxn>
                  <a:cxn ang="0">
                    <a:pos x="176" y="267"/>
                  </a:cxn>
                  <a:cxn ang="0">
                    <a:pos x="234" y="279"/>
                  </a:cxn>
                  <a:cxn ang="0">
                    <a:pos x="295" y="285"/>
                  </a:cxn>
                </a:cxnLst>
                <a:rect l="0" t="0" r="r" b="b"/>
                <a:pathLst>
                  <a:path w="641" h="286">
                    <a:moveTo>
                      <a:pt x="326" y="286"/>
                    </a:moveTo>
                    <a:lnTo>
                      <a:pt x="357" y="286"/>
                    </a:lnTo>
                    <a:lnTo>
                      <a:pt x="388" y="283"/>
                    </a:lnTo>
                    <a:lnTo>
                      <a:pt x="418" y="280"/>
                    </a:lnTo>
                    <a:lnTo>
                      <a:pt x="447" y="275"/>
                    </a:lnTo>
                    <a:lnTo>
                      <a:pt x="474" y="270"/>
                    </a:lnTo>
                    <a:lnTo>
                      <a:pt x="500" y="263"/>
                    </a:lnTo>
                    <a:lnTo>
                      <a:pt x="524" y="255"/>
                    </a:lnTo>
                    <a:lnTo>
                      <a:pt x="546" y="247"/>
                    </a:lnTo>
                    <a:lnTo>
                      <a:pt x="567" y="236"/>
                    </a:lnTo>
                    <a:lnTo>
                      <a:pt x="584" y="225"/>
                    </a:lnTo>
                    <a:lnTo>
                      <a:pt x="600" y="213"/>
                    </a:lnTo>
                    <a:lnTo>
                      <a:pt x="614" y="200"/>
                    </a:lnTo>
                    <a:lnTo>
                      <a:pt x="624" y="188"/>
                    </a:lnTo>
                    <a:lnTo>
                      <a:pt x="633" y="174"/>
                    </a:lnTo>
                    <a:lnTo>
                      <a:pt x="638" y="160"/>
                    </a:lnTo>
                    <a:lnTo>
                      <a:pt x="641" y="145"/>
                    </a:lnTo>
                    <a:lnTo>
                      <a:pt x="639" y="130"/>
                    </a:lnTo>
                    <a:lnTo>
                      <a:pt x="635" y="116"/>
                    </a:lnTo>
                    <a:lnTo>
                      <a:pt x="628" y="103"/>
                    </a:lnTo>
                    <a:lnTo>
                      <a:pt x="618" y="89"/>
                    </a:lnTo>
                    <a:lnTo>
                      <a:pt x="604" y="76"/>
                    </a:lnTo>
                    <a:lnTo>
                      <a:pt x="588" y="65"/>
                    </a:lnTo>
                    <a:lnTo>
                      <a:pt x="569" y="53"/>
                    </a:lnTo>
                    <a:lnTo>
                      <a:pt x="548" y="43"/>
                    </a:lnTo>
                    <a:lnTo>
                      <a:pt x="525" y="33"/>
                    </a:lnTo>
                    <a:lnTo>
                      <a:pt x="500" y="25"/>
                    </a:lnTo>
                    <a:lnTo>
                      <a:pt x="472" y="18"/>
                    </a:lnTo>
                    <a:lnTo>
                      <a:pt x="445" y="12"/>
                    </a:lnTo>
                    <a:lnTo>
                      <a:pt x="414" y="7"/>
                    </a:lnTo>
                    <a:lnTo>
                      <a:pt x="383" y="3"/>
                    </a:lnTo>
                    <a:lnTo>
                      <a:pt x="349" y="1"/>
                    </a:lnTo>
                    <a:lnTo>
                      <a:pt x="316" y="0"/>
                    </a:lnTo>
                    <a:lnTo>
                      <a:pt x="282" y="1"/>
                    </a:lnTo>
                    <a:lnTo>
                      <a:pt x="249" y="2"/>
                    </a:lnTo>
                    <a:lnTo>
                      <a:pt x="218" y="7"/>
                    </a:lnTo>
                    <a:lnTo>
                      <a:pt x="188" y="12"/>
                    </a:lnTo>
                    <a:lnTo>
                      <a:pt x="159" y="17"/>
                    </a:lnTo>
                    <a:lnTo>
                      <a:pt x="133" y="24"/>
                    </a:lnTo>
                    <a:lnTo>
                      <a:pt x="108" y="32"/>
                    </a:lnTo>
                    <a:lnTo>
                      <a:pt x="85" y="41"/>
                    </a:lnTo>
                    <a:lnTo>
                      <a:pt x="66" y="52"/>
                    </a:lnTo>
                    <a:lnTo>
                      <a:pt x="47" y="62"/>
                    </a:lnTo>
                    <a:lnTo>
                      <a:pt x="32" y="74"/>
                    </a:lnTo>
                    <a:lnTo>
                      <a:pt x="20" y="86"/>
                    </a:lnTo>
                    <a:lnTo>
                      <a:pt x="10" y="99"/>
                    </a:lnTo>
                    <a:lnTo>
                      <a:pt x="4" y="113"/>
                    </a:lnTo>
                    <a:lnTo>
                      <a:pt x="0" y="127"/>
                    </a:lnTo>
                    <a:lnTo>
                      <a:pt x="0" y="142"/>
                    </a:lnTo>
                    <a:lnTo>
                      <a:pt x="4" y="157"/>
                    </a:lnTo>
                    <a:lnTo>
                      <a:pt x="9" y="171"/>
                    </a:lnTo>
                    <a:lnTo>
                      <a:pt x="19" y="184"/>
                    </a:lnTo>
                    <a:lnTo>
                      <a:pt x="31" y="197"/>
                    </a:lnTo>
                    <a:lnTo>
                      <a:pt x="45" y="210"/>
                    </a:lnTo>
                    <a:lnTo>
                      <a:pt x="62" y="221"/>
                    </a:lnTo>
                    <a:lnTo>
                      <a:pt x="82" y="233"/>
                    </a:lnTo>
                    <a:lnTo>
                      <a:pt x="103" y="243"/>
                    </a:lnTo>
                    <a:lnTo>
                      <a:pt x="126" y="252"/>
                    </a:lnTo>
                    <a:lnTo>
                      <a:pt x="151" y="260"/>
                    </a:lnTo>
                    <a:lnTo>
                      <a:pt x="176" y="267"/>
                    </a:lnTo>
                    <a:lnTo>
                      <a:pt x="204" y="274"/>
                    </a:lnTo>
                    <a:lnTo>
                      <a:pt x="234" y="279"/>
                    </a:lnTo>
                    <a:lnTo>
                      <a:pt x="264" y="282"/>
                    </a:lnTo>
                    <a:lnTo>
                      <a:pt x="295" y="285"/>
                    </a:lnTo>
                    <a:lnTo>
                      <a:pt x="326" y="286"/>
                    </a:lnTo>
                    <a:close/>
                  </a:path>
                </a:pathLst>
              </a:custGeom>
              <a:solidFill>
                <a:srgbClr val="FFD8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750"/>
              <p:cNvSpPr>
                <a:spLocks/>
              </p:cNvSpPr>
              <p:nvPr/>
            </p:nvSpPr>
            <p:spPr bwMode="auto">
              <a:xfrm>
                <a:off x="4275" y="2011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88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8">
                    <a:moveTo>
                      <a:pt x="0" y="0"/>
                    </a:moveTo>
                    <a:lnTo>
                      <a:pt x="20" y="88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751"/>
              <p:cNvSpPr>
                <a:spLocks/>
              </p:cNvSpPr>
              <p:nvPr/>
            </p:nvSpPr>
            <p:spPr bwMode="auto">
              <a:xfrm>
                <a:off x="4291" y="202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87"/>
                  </a:cxn>
                  <a:cxn ang="0">
                    <a:pos x="25" y="6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8" y="87"/>
                    </a:lnTo>
                    <a:lnTo>
                      <a:pt x="2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752"/>
              <p:cNvSpPr>
                <a:spLocks/>
              </p:cNvSpPr>
              <p:nvPr/>
            </p:nvSpPr>
            <p:spPr bwMode="auto">
              <a:xfrm>
                <a:off x="4306" y="2031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88"/>
                  </a:cxn>
                  <a:cxn ang="0">
                    <a:pos x="26" y="7"/>
                  </a:cxn>
                  <a:cxn ang="0">
                    <a:pos x="0" y="0"/>
                  </a:cxn>
                </a:cxnLst>
                <a:rect l="0" t="0" r="r" b="b"/>
                <a:pathLst>
                  <a:path w="26" h="88">
                    <a:moveTo>
                      <a:pt x="0" y="0"/>
                    </a:moveTo>
                    <a:lnTo>
                      <a:pt x="19" y="88"/>
                    </a:lnTo>
                    <a:lnTo>
                      <a:pt x="2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753"/>
              <p:cNvSpPr>
                <a:spLocks/>
              </p:cNvSpPr>
              <p:nvPr/>
            </p:nvSpPr>
            <p:spPr bwMode="auto">
              <a:xfrm>
                <a:off x="4323" y="2037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8"/>
                  </a:cxn>
                  <a:cxn ang="0">
                    <a:pos x="24" y="7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6" y="88"/>
                    </a:lnTo>
                    <a:lnTo>
                      <a:pt x="2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754"/>
              <p:cNvSpPr>
                <a:spLocks/>
              </p:cNvSpPr>
              <p:nvPr/>
            </p:nvSpPr>
            <p:spPr bwMode="auto">
              <a:xfrm>
                <a:off x="4338" y="2042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6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755"/>
              <p:cNvSpPr>
                <a:spLocks/>
              </p:cNvSpPr>
              <p:nvPr/>
            </p:nvSpPr>
            <p:spPr bwMode="auto">
              <a:xfrm>
                <a:off x="4354" y="2046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6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756"/>
              <p:cNvSpPr>
                <a:spLocks/>
              </p:cNvSpPr>
              <p:nvPr/>
            </p:nvSpPr>
            <p:spPr bwMode="auto">
              <a:xfrm>
                <a:off x="4371" y="2050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5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1757"/>
              <p:cNvSpPr>
                <a:spLocks/>
              </p:cNvSpPr>
              <p:nvPr/>
            </p:nvSpPr>
            <p:spPr bwMode="auto">
              <a:xfrm>
                <a:off x="4396" y="205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8"/>
                  </a:cxn>
                  <a:cxn ang="0">
                    <a:pos x="24" y="8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3" y="88"/>
                    </a:lnTo>
                    <a:lnTo>
                      <a:pt x="2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758"/>
              <p:cNvSpPr>
                <a:spLocks/>
              </p:cNvSpPr>
              <p:nvPr/>
            </p:nvSpPr>
            <p:spPr bwMode="auto">
              <a:xfrm>
                <a:off x="4427" y="2054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3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759"/>
            <p:cNvGrpSpPr>
              <a:grpSpLocks/>
            </p:cNvGrpSpPr>
            <p:nvPr/>
          </p:nvGrpSpPr>
          <p:grpSpPr bwMode="auto">
            <a:xfrm>
              <a:off x="896102" y="2264357"/>
              <a:ext cx="381153" cy="259571"/>
              <a:chOff x="4252" y="1892"/>
              <a:chExt cx="350" cy="219"/>
            </a:xfrm>
          </p:grpSpPr>
          <p:sp>
            <p:nvSpPr>
              <p:cNvPr id="100" name="Freeform 1760"/>
              <p:cNvSpPr>
                <a:spLocks/>
              </p:cNvSpPr>
              <p:nvPr/>
            </p:nvSpPr>
            <p:spPr bwMode="auto">
              <a:xfrm>
                <a:off x="4252" y="1892"/>
                <a:ext cx="350" cy="219"/>
              </a:xfrm>
              <a:custGeom>
                <a:avLst/>
                <a:gdLst/>
                <a:ahLst/>
                <a:cxnLst>
                  <a:cxn ang="0">
                    <a:pos x="694" y="269"/>
                  </a:cxn>
                  <a:cxn ang="0">
                    <a:pos x="679" y="304"/>
                  </a:cxn>
                  <a:cxn ang="0">
                    <a:pos x="652" y="336"/>
                  </a:cxn>
                  <a:cxn ang="0">
                    <a:pos x="615" y="366"/>
                  </a:cxn>
                  <a:cxn ang="0">
                    <a:pos x="570" y="393"/>
                  </a:cxn>
                  <a:cxn ang="0">
                    <a:pos x="517" y="415"/>
                  </a:cxn>
                  <a:cxn ang="0">
                    <a:pos x="457" y="430"/>
                  </a:cxn>
                  <a:cxn ang="0">
                    <a:pos x="394" y="437"/>
                  </a:cxn>
                  <a:cxn ang="0">
                    <a:pos x="327" y="437"/>
                  </a:cxn>
                  <a:cxn ang="0">
                    <a:pos x="263" y="427"/>
                  </a:cxn>
                  <a:cxn ang="0">
                    <a:pos x="202" y="411"/>
                  </a:cxn>
                  <a:cxn ang="0">
                    <a:pos x="146" y="389"/>
                  </a:cxn>
                  <a:cxn ang="0">
                    <a:pos x="99" y="363"/>
                  </a:cxn>
                  <a:cxn ang="0">
                    <a:pos x="60" y="333"/>
                  </a:cxn>
                  <a:cxn ang="0">
                    <a:pos x="31" y="299"/>
                  </a:cxn>
                  <a:cxn ang="0">
                    <a:pos x="14" y="265"/>
                  </a:cxn>
                  <a:cxn ang="0">
                    <a:pos x="0" y="166"/>
                  </a:cxn>
                  <a:cxn ang="0">
                    <a:pos x="4" y="132"/>
                  </a:cxn>
                  <a:cxn ang="0">
                    <a:pos x="21" y="101"/>
                  </a:cxn>
                  <a:cxn ang="0">
                    <a:pos x="52" y="72"/>
                  </a:cxn>
                  <a:cxn ang="0">
                    <a:pos x="93" y="48"/>
                  </a:cxn>
                  <a:cxn ang="0">
                    <a:pos x="144" y="27"/>
                  </a:cxn>
                  <a:cxn ang="0">
                    <a:pos x="204" y="12"/>
                  </a:cxn>
                  <a:cxn ang="0">
                    <a:pos x="272" y="3"/>
                  </a:cxn>
                  <a:cxn ang="0">
                    <a:pos x="345" y="0"/>
                  </a:cxn>
                  <a:cxn ang="0">
                    <a:pos x="418" y="3"/>
                  </a:cxn>
                  <a:cxn ang="0">
                    <a:pos x="486" y="14"/>
                  </a:cxn>
                  <a:cxn ang="0">
                    <a:pos x="547" y="29"/>
                  </a:cxn>
                  <a:cxn ang="0">
                    <a:pos x="600" y="49"/>
                  </a:cxn>
                  <a:cxn ang="0">
                    <a:pos x="643" y="75"/>
                  </a:cxn>
                  <a:cxn ang="0">
                    <a:pos x="675" y="103"/>
                  </a:cxn>
                  <a:cxn ang="0">
                    <a:pos x="694" y="135"/>
                  </a:cxn>
                  <a:cxn ang="0">
                    <a:pos x="699" y="169"/>
                  </a:cxn>
                </a:cxnLst>
                <a:rect l="0" t="0" r="r" b="b"/>
                <a:pathLst>
                  <a:path w="699" h="438">
                    <a:moveTo>
                      <a:pt x="696" y="252"/>
                    </a:moveTo>
                    <a:lnTo>
                      <a:pt x="694" y="269"/>
                    </a:lnTo>
                    <a:lnTo>
                      <a:pt x="688" y="287"/>
                    </a:lnTo>
                    <a:lnTo>
                      <a:pt x="679" y="304"/>
                    </a:lnTo>
                    <a:lnTo>
                      <a:pt x="667" y="320"/>
                    </a:lnTo>
                    <a:lnTo>
                      <a:pt x="652" y="336"/>
                    </a:lnTo>
                    <a:lnTo>
                      <a:pt x="635" y="352"/>
                    </a:lnTo>
                    <a:lnTo>
                      <a:pt x="615" y="366"/>
                    </a:lnTo>
                    <a:lnTo>
                      <a:pt x="595" y="380"/>
                    </a:lnTo>
                    <a:lnTo>
                      <a:pt x="570" y="393"/>
                    </a:lnTo>
                    <a:lnTo>
                      <a:pt x="545" y="404"/>
                    </a:lnTo>
                    <a:lnTo>
                      <a:pt x="517" y="415"/>
                    </a:lnTo>
                    <a:lnTo>
                      <a:pt x="489" y="423"/>
                    </a:lnTo>
                    <a:lnTo>
                      <a:pt x="457" y="430"/>
                    </a:lnTo>
                    <a:lnTo>
                      <a:pt x="426" y="434"/>
                    </a:lnTo>
                    <a:lnTo>
                      <a:pt x="394" y="437"/>
                    </a:lnTo>
                    <a:lnTo>
                      <a:pt x="361" y="438"/>
                    </a:lnTo>
                    <a:lnTo>
                      <a:pt x="327" y="437"/>
                    </a:lnTo>
                    <a:lnTo>
                      <a:pt x="294" y="433"/>
                    </a:lnTo>
                    <a:lnTo>
                      <a:pt x="263" y="427"/>
                    </a:lnTo>
                    <a:lnTo>
                      <a:pt x="232" y="420"/>
                    </a:lnTo>
                    <a:lnTo>
                      <a:pt x="202" y="411"/>
                    </a:lnTo>
                    <a:lnTo>
                      <a:pt x="173" y="401"/>
                    </a:lnTo>
                    <a:lnTo>
                      <a:pt x="146" y="389"/>
                    </a:lnTo>
                    <a:lnTo>
                      <a:pt x="122" y="377"/>
                    </a:lnTo>
                    <a:lnTo>
                      <a:pt x="99" y="363"/>
                    </a:lnTo>
                    <a:lnTo>
                      <a:pt x="79" y="348"/>
                    </a:lnTo>
                    <a:lnTo>
                      <a:pt x="60" y="333"/>
                    </a:lnTo>
                    <a:lnTo>
                      <a:pt x="45" y="316"/>
                    </a:lnTo>
                    <a:lnTo>
                      <a:pt x="31" y="299"/>
                    </a:lnTo>
                    <a:lnTo>
                      <a:pt x="21" y="282"/>
                    </a:lnTo>
                    <a:lnTo>
                      <a:pt x="14" y="265"/>
                    </a:lnTo>
                    <a:lnTo>
                      <a:pt x="11" y="248"/>
                    </a:lnTo>
                    <a:lnTo>
                      <a:pt x="0" y="166"/>
                    </a:lnTo>
                    <a:lnTo>
                      <a:pt x="0" y="148"/>
                    </a:lnTo>
                    <a:lnTo>
                      <a:pt x="4" y="132"/>
                    </a:lnTo>
                    <a:lnTo>
                      <a:pt x="11" y="116"/>
                    </a:lnTo>
                    <a:lnTo>
                      <a:pt x="21" y="101"/>
                    </a:lnTo>
                    <a:lnTo>
                      <a:pt x="35" y="86"/>
                    </a:lnTo>
                    <a:lnTo>
                      <a:pt x="52" y="72"/>
                    </a:lnTo>
                    <a:lnTo>
                      <a:pt x="70" y="60"/>
                    </a:lnTo>
                    <a:lnTo>
                      <a:pt x="93" y="48"/>
                    </a:lnTo>
                    <a:lnTo>
                      <a:pt x="118" y="37"/>
                    </a:lnTo>
                    <a:lnTo>
                      <a:pt x="144" y="27"/>
                    </a:lnTo>
                    <a:lnTo>
                      <a:pt x="173" y="19"/>
                    </a:lnTo>
                    <a:lnTo>
                      <a:pt x="204" y="12"/>
                    </a:lnTo>
                    <a:lnTo>
                      <a:pt x="237" y="7"/>
                    </a:lnTo>
                    <a:lnTo>
                      <a:pt x="272" y="3"/>
                    </a:lnTo>
                    <a:lnTo>
                      <a:pt x="308" y="1"/>
                    </a:lnTo>
                    <a:lnTo>
                      <a:pt x="345" y="0"/>
                    </a:lnTo>
                    <a:lnTo>
                      <a:pt x="381" y="1"/>
                    </a:lnTo>
                    <a:lnTo>
                      <a:pt x="418" y="3"/>
                    </a:lnTo>
                    <a:lnTo>
                      <a:pt x="453" y="8"/>
                    </a:lnTo>
                    <a:lnTo>
                      <a:pt x="486" y="14"/>
                    </a:lnTo>
                    <a:lnTo>
                      <a:pt x="517" y="21"/>
                    </a:lnTo>
                    <a:lnTo>
                      <a:pt x="547" y="29"/>
                    </a:lnTo>
                    <a:lnTo>
                      <a:pt x="575" y="39"/>
                    </a:lnTo>
                    <a:lnTo>
                      <a:pt x="600" y="49"/>
                    </a:lnTo>
                    <a:lnTo>
                      <a:pt x="622" y="62"/>
                    </a:lnTo>
                    <a:lnTo>
                      <a:pt x="643" y="75"/>
                    </a:lnTo>
                    <a:lnTo>
                      <a:pt x="660" y="89"/>
                    </a:lnTo>
                    <a:lnTo>
                      <a:pt x="675" y="103"/>
                    </a:lnTo>
                    <a:lnTo>
                      <a:pt x="686" y="118"/>
                    </a:lnTo>
                    <a:lnTo>
                      <a:pt x="694" y="135"/>
                    </a:lnTo>
                    <a:lnTo>
                      <a:pt x="698" y="152"/>
                    </a:lnTo>
                    <a:lnTo>
                      <a:pt x="699" y="169"/>
                    </a:lnTo>
                    <a:lnTo>
                      <a:pt x="696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761"/>
              <p:cNvSpPr>
                <a:spLocks/>
              </p:cNvSpPr>
              <p:nvPr/>
            </p:nvSpPr>
            <p:spPr bwMode="auto">
              <a:xfrm>
                <a:off x="4266" y="1997"/>
                <a:ext cx="324" cy="101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8" y="36"/>
                  </a:cxn>
                  <a:cxn ang="0">
                    <a:pos x="46" y="58"/>
                  </a:cxn>
                  <a:cxn ang="0">
                    <a:pos x="83" y="78"/>
                  </a:cxn>
                  <a:cxn ang="0">
                    <a:pos x="128" y="95"/>
                  </a:cxn>
                  <a:cxn ang="0">
                    <a:pos x="180" y="108"/>
                  </a:cxn>
                  <a:cxn ang="0">
                    <a:pos x="237" y="118"/>
                  </a:cxn>
                  <a:cxn ang="0">
                    <a:pos x="298" y="123"/>
                  </a:cxn>
                  <a:cxn ang="0">
                    <a:pos x="360" y="124"/>
                  </a:cxn>
                  <a:cxn ang="0">
                    <a:pos x="421" y="119"/>
                  </a:cxn>
                  <a:cxn ang="0">
                    <a:pos x="477" y="110"/>
                  </a:cxn>
                  <a:cxn ang="0">
                    <a:pos x="527" y="97"/>
                  </a:cxn>
                  <a:cxn ang="0">
                    <a:pos x="571" y="81"/>
                  </a:cxn>
                  <a:cxn ang="0">
                    <a:pos x="607" y="62"/>
                  </a:cxn>
                  <a:cxn ang="0">
                    <a:pos x="632" y="40"/>
                  </a:cxn>
                  <a:cxn ang="0">
                    <a:pos x="646" y="16"/>
                  </a:cxn>
                  <a:cxn ang="0">
                    <a:pos x="637" y="59"/>
                  </a:cxn>
                  <a:cxn ang="0">
                    <a:pos x="630" y="85"/>
                  </a:cxn>
                  <a:cxn ang="0">
                    <a:pos x="612" y="110"/>
                  </a:cxn>
                  <a:cxn ang="0">
                    <a:pos x="583" y="134"/>
                  </a:cxn>
                  <a:cxn ang="0">
                    <a:pos x="545" y="156"/>
                  </a:cxn>
                  <a:cxn ang="0">
                    <a:pos x="500" y="175"/>
                  </a:cxn>
                  <a:cxn ang="0">
                    <a:pos x="449" y="188"/>
                  </a:cxn>
                  <a:cxn ang="0">
                    <a:pos x="393" y="198"/>
                  </a:cxn>
                  <a:cxn ang="0">
                    <a:pos x="332" y="201"/>
                  </a:cxn>
                  <a:cxn ang="0">
                    <a:pos x="271" y="198"/>
                  </a:cxn>
                  <a:cxn ang="0">
                    <a:pos x="214" y="187"/>
                  </a:cxn>
                  <a:cxn ang="0">
                    <a:pos x="161" y="172"/>
                  </a:cxn>
                  <a:cxn ang="0">
                    <a:pos x="115" y="153"/>
                  </a:cxn>
                  <a:cxn ang="0">
                    <a:pos x="76" y="131"/>
                  </a:cxn>
                  <a:cxn ang="0">
                    <a:pos x="46" y="107"/>
                  </a:cxn>
                  <a:cxn ang="0">
                    <a:pos x="25" y="81"/>
                  </a:cxn>
                  <a:cxn ang="0">
                    <a:pos x="16" y="56"/>
                  </a:cxn>
                </a:cxnLst>
                <a:rect l="0" t="0" r="r" b="b"/>
                <a:pathLst>
                  <a:path w="648" h="201">
                    <a:moveTo>
                      <a:pt x="0" y="0"/>
                    </a:moveTo>
                    <a:lnTo>
                      <a:pt x="3" y="12"/>
                    </a:lnTo>
                    <a:lnTo>
                      <a:pt x="9" y="25"/>
                    </a:lnTo>
                    <a:lnTo>
                      <a:pt x="18" y="36"/>
                    </a:lnTo>
                    <a:lnTo>
                      <a:pt x="31" y="48"/>
                    </a:lnTo>
                    <a:lnTo>
                      <a:pt x="46" y="58"/>
                    </a:lnTo>
                    <a:lnTo>
                      <a:pt x="63" y="69"/>
                    </a:lnTo>
                    <a:lnTo>
                      <a:pt x="83" y="78"/>
                    </a:lnTo>
                    <a:lnTo>
                      <a:pt x="105" y="87"/>
                    </a:lnTo>
                    <a:lnTo>
                      <a:pt x="128" y="95"/>
                    </a:lnTo>
                    <a:lnTo>
                      <a:pt x="153" y="102"/>
                    </a:lnTo>
                    <a:lnTo>
                      <a:pt x="180" y="108"/>
                    </a:lnTo>
                    <a:lnTo>
                      <a:pt x="207" y="114"/>
                    </a:lnTo>
                    <a:lnTo>
                      <a:pt x="237" y="118"/>
                    </a:lnTo>
                    <a:lnTo>
                      <a:pt x="267" y="120"/>
                    </a:lnTo>
                    <a:lnTo>
                      <a:pt x="298" y="123"/>
                    </a:lnTo>
                    <a:lnTo>
                      <a:pt x="329" y="124"/>
                    </a:lnTo>
                    <a:lnTo>
                      <a:pt x="360" y="124"/>
                    </a:lnTo>
                    <a:lnTo>
                      <a:pt x="391" y="122"/>
                    </a:lnTo>
                    <a:lnTo>
                      <a:pt x="421" y="119"/>
                    </a:lnTo>
                    <a:lnTo>
                      <a:pt x="449" y="115"/>
                    </a:lnTo>
                    <a:lnTo>
                      <a:pt x="477" y="110"/>
                    </a:lnTo>
                    <a:lnTo>
                      <a:pt x="503" y="104"/>
                    </a:lnTo>
                    <a:lnTo>
                      <a:pt x="527" y="97"/>
                    </a:lnTo>
                    <a:lnTo>
                      <a:pt x="550" y="89"/>
                    </a:lnTo>
                    <a:lnTo>
                      <a:pt x="571" y="81"/>
                    </a:lnTo>
                    <a:lnTo>
                      <a:pt x="591" y="71"/>
                    </a:lnTo>
                    <a:lnTo>
                      <a:pt x="607" y="62"/>
                    </a:lnTo>
                    <a:lnTo>
                      <a:pt x="621" y="50"/>
                    </a:lnTo>
                    <a:lnTo>
                      <a:pt x="632" y="40"/>
                    </a:lnTo>
                    <a:lnTo>
                      <a:pt x="640" y="27"/>
                    </a:lnTo>
                    <a:lnTo>
                      <a:pt x="646" y="16"/>
                    </a:lnTo>
                    <a:lnTo>
                      <a:pt x="648" y="3"/>
                    </a:lnTo>
                    <a:lnTo>
                      <a:pt x="637" y="59"/>
                    </a:lnTo>
                    <a:lnTo>
                      <a:pt x="635" y="72"/>
                    </a:lnTo>
                    <a:lnTo>
                      <a:pt x="630" y="85"/>
                    </a:lnTo>
                    <a:lnTo>
                      <a:pt x="622" y="97"/>
                    </a:lnTo>
                    <a:lnTo>
                      <a:pt x="612" y="110"/>
                    </a:lnTo>
                    <a:lnTo>
                      <a:pt x="598" y="123"/>
                    </a:lnTo>
                    <a:lnTo>
                      <a:pt x="583" y="134"/>
                    </a:lnTo>
                    <a:lnTo>
                      <a:pt x="564" y="146"/>
                    </a:lnTo>
                    <a:lnTo>
                      <a:pt x="545" y="156"/>
                    </a:lnTo>
                    <a:lnTo>
                      <a:pt x="524" y="165"/>
                    </a:lnTo>
                    <a:lnTo>
                      <a:pt x="500" y="175"/>
                    </a:lnTo>
                    <a:lnTo>
                      <a:pt x="476" y="183"/>
                    </a:lnTo>
                    <a:lnTo>
                      <a:pt x="449" y="188"/>
                    </a:lnTo>
                    <a:lnTo>
                      <a:pt x="421" y="194"/>
                    </a:lnTo>
                    <a:lnTo>
                      <a:pt x="393" y="198"/>
                    </a:lnTo>
                    <a:lnTo>
                      <a:pt x="363" y="200"/>
                    </a:lnTo>
                    <a:lnTo>
                      <a:pt x="332" y="201"/>
                    </a:lnTo>
                    <a:lnTo>
                      <a:pt x="300" y="200"/>
                    </a:lnTo>
                    <a:lnTo>
                      <a:pt x="271" y="198"/>
                    </a:lnTo>
                    <a:lnTo>
                      <a:pt x="242" y="193"/>
                    </a:lnTo>
                    <a:lnTo>
                      <a:pt x="214" y="187"/>
                    </a:lnTo>
                    <a:lnTo>
                      <a:pt x="186" y="180"/>
                    </a:lnTo>
                    <a:lnTo>
                      <a:pt x="161" y="172"/>
                    </a:lnTo>
                    <a:lnTo>
                      <a:pt x="137" y="163"/>
                    </a:lnTo>
                    <a:lnTo>
                      <a:pt x="115" y="153"/>
                    </a:lnTo>
                    <a:lnTo>
                      <a:pt x="94" y="142"/>
                    </a:lnTo>
                    <a:lnTo>
                      <a:pt x="76" y="131"/>
                    </a:lnTo>
                    <a:lnTo>
                      <a:pt x="60" y="119"/>
                    </a:lnTo>
                    <a:lnTo>
                      <a:pt x="46" y="107"/>
                    </a:lnTo>
                    <a:lnTo>
                      <a:pt x="34" y="94"/>
                    </a:lnTo>
                    <a:lnTo>
                      <a:pt x="25" y="81"/>
                    </a:lnTo>
                    <a:lnTo>
                      <a:pt x="19" y="69"/>
                    </a:lnTo>
                    <a:lnTo>
                      <a:pt x="16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762"/>
              <p:cNvSpPr>
                <a:spLocks/>
              </p:cNvSpPr>
              <p:nvPr/>
            </p:nvSpPr>
            <p:spPr bwMode="auto">
              <a:xfrm>
                <a:off x="4267" y="1904"/>
                <a:ext cx="320" cy="143"/>
              </a:xfrm>
              <a:custGeom>
                <a:avLst/>
                <a:gdLst/>
                <a:ahLst/>
                <a:cxnLst>
                  <a:cxn ang="0">
                    <a:pos x="357" y="286"/>
                  </a:cxn>
                  <a:cxn ang="0">
                    <a:pos x="418" y="280"/>
                  </a:cxn>
                  <a:cxn ang="0">
                    <a:pos x="474" y="270"/>
                  </a:cxn>
                  <a:cxn ang="0">
                    <a:pos x="524" y="255"/>
                  </a:cxn>
                  <a:cxn ang="0">
                    <a:pos x="567" y="236"/>
                  </a:cxn>
                  <a:cxn ang="0">
                    <a:pos x="600" y="213"/>
                  </a:cxn>
                  <a:cxn ang="0">
                    <a:pos x="624" y="188"/>
                  </a:cxn>
                  <a:cxn ang="0">
                    <a:pos x="638" y="160"/>
                  </a:cxn>
                  <a:cxn ang="0">
                    <a:pos x="639" y="130"/>
                  </a:cxn>
                  <a:cxn ang="0">
                    <a:pos x="628" y="103"/>
                  </a:cxn>
                  <a:cxn ang="0">
                    <a:pos x="604" y="76"/>
                  </a:cxn>
                  <a:cxn ang="0">
                    <a:pos x="569" y="53"/>
                  </a:cxn>
                  <a:cxn ang="0">
                    <a:pos x="525" y="33"/>
                  </a:cxn>
                  <a:cxn ang="0">
                    <a:pos x="472" y="18"/>
                  </a:cxn>
                  <a:cxn ang="0">
                    <a:pos x="414" y="7"/>
                  </a:cxn>
                  <a:cxn ang="0">
                    <a:pos x="349" y="1"/>
                  </a:cxn>
                  <a:cxn ang="0">
                    <a:pos x="282" y="1"/>
                  </a:cxn>
                  <a:cxn ang="0">
                    <a:pos x="218" y="7"/>
                  </a:cxn>
                  <a:cxn ang="0">
                    <a:pos x="159" y="17"/>
                  </a:cxn>
                  <a:cxn ang="0">
                    <a:pos x="108" y="32"/>
                  </a:cxn>
                  <a:cxn ang="0">
                    <a:pos x="66" y="52"/>
                  </a:cxn>
                  <a:cxn ang="0">
                    <a:pos x="32" y="74"/>
                  </a:cxn>
                  <a:cxn ang="0">
                    <a:pos x="10" y="99"/>
                  </a:cxn>
                  <a:cxn ang="0">
                    <a:pos x="0" y="127"/>
                  </a:cxn>
                  <a:cxn ang="0">
                    <a:pos x="4" y="157"/>
                  </a:cxn>
                  <a:cxn ang="0">
                    <a:pos x="19" y="184"/>
                  </a:cxn>
                  <a:cxn ang="0">
                    <a:pos x="45" y="210"/>
                  </a:cxn>
                  <a:cxn ang="0">
                    <a:pos x="82" y="233"/>
                  </a:cxn>
                  <a:cxn ang="0">
                    <a:pos x="126" y="252"/>
                  </a:cxn>
                  <a:cxn ang="0">
                    <a:pos x="176" y="267"/>
                  </a:cxn>
                  <a:cxn ang="0">
                    <a:pos x="234" y="279"/>
                  </a:cxn>
                  <a:cxn ang="0">
                    <a:pos x="295" y="285"/>
                  </a:cxn>
                </a:cxnLst>
                <a:rect l="0" t="0" r="r" b="b"/>
                <a:pathLst>
                  <a:path w="641" h="286">
                    <a:moveTo>
                      <a:pt x="326" y="286"/>
                    </a:moveTo>
                    <a:lnTo>
                      <a:pt x="357" y="286"/>
                    </a:lnTo>
                    <a:lnTo>
                      <a:pt x="388" y="283"/>
                    </a:lnTo>
                    <a:lnTo>
                      <a:pt x="418" y="280"/>
                    </a:lnTo>
                    <a:lnTo>
                      <a:pt x="447" y="275"/>
                    </a:lnTo>
                    <a:lnTo>
                      <a:pt x="474" y="270"/>
                    </a:lnTo>
                    <a:lnTo>
                      <a:pt x="500" y="263"/>
                    </a:lnTo>
                    <a:lnTo>
                      <a:pt x="524" y="255"/>
                    </a:lnTo>
                    <a:lnTo>
                      <a:pt x="546" y="247"/>
                    </a:lnTo>
                    <a:lnTo>
                      <a:pt x="567" y="236"/>
                    </a:lnTo>
                    <a:lnTo>
                      <a:pt x="584" y="225"/>
                    </a:lnTo>
                    <a:lnTo>
                      <a:pt x="600" y="213"/>
                    </a:lnTo>
                    <a:lnTo>
                      <a:pt x="614" y="200"/>
                    </a:lnTo>
                    <a:lnTo>
                      <a:pt x="624" y="188"/>
                    </a:lnTo>
                    <a:lnTo>
                      <a:pt x="633" y="174"/>
                    </a:lnTo>
                    <a:lnTo>
                      <a:pt x="638" y="160"/>
                    </a:lnTo>
                    <a:lnTo>
                      <a:pt x="641" y="145"/>
                    </a:lnTo>
                    <a:lnTo>
                      <a:pt x="639" y="130"/>
                    </a:lnTo>
                    <a:lnTo>
                      <a:pt x="635" y="116"/>
                    </a:lnTo>
                    <a:lnTo>
                      <a:pt x="628" y="103"/>
                    </a:lnTo>
                    <a:lnTo>
                      <a:pt x="618" y="89"/>
                    </a:lnTo>
                    <a:lnTo>
                      <a:pt x="604" y="76"/>
                    </a:lnTo>
                    <a:lnTo>
                      <a:pt x="588" y="65"/>
                    </a:lnTo>
                    <a:lnTo>
                      <a:pt x="569" y="53"/>
                    </a:lnTo>
                    <a:lnTo>
                      <a:pt x="548" y="43"/>
                    </a:lnTo>
                    <a:lnTo>
                      <a:pt x="525" y="33"/>
                    </a:lnTo>
                    <a:lnTo>
                      <a:pt x="500" y="25"/>
                    </a:lnTo>
                    <a:lnTo>
                      <a:pt x="472" y="18"/>
                    </a:lnTo>
                    <a:lnTo>
                      <a:pt x="445" y="12"/>
                    </a:lnTo>
                    <a:lnTo>
                      <a:pt x="414" y="7"/>
                    </a:lnTo>
                    <a:lnTo>
                      <a:pt x="383" y="3"/>
                    </a:lnTo>
                    <a:lnTo>
                      <a:pt x="349" y="1"/>
                    </a:lnTo>
                    <a:lnTo>
                      <a:pt x="316" y="0"/>
                    </a:lnTo>
                    <a:lnTo>
                      <a:pt x="282" y="1"/>
                    </a:lnTo>
                    <a:lnTo>
                      <a:pt x="249" y="2"/>
                    </a:lnTo>
                    <a:lnTo>
                      <a:pt x="218" y="7"/>
                    </a:lnTo>
                    <a:lnTo>
                      <a:pt x="188" y="12"/>
                    </a:lnTo>
                    <a:lnTo>
                      <a:pt x="159" y="17"/>
                    </a:lnTo>
                    <a:lnTo>
                      <a:pt x="133" y="24"/>
                    </a:lnTo>
                    <a:lnTo>
                      <a:pt x="108" y="32"/>
                    </a:lnTo>
                    <a:lnTo>
                      <a:pt x="85" y="41"/>
                    </a:lnTo>
                    <a:lnTo>
                      <a:pt x="66" y="52"/>
                    </a:lnTo>
                    <a:lnTo>
                      <a:pt x="47" y="62"/>
                    </a:lnTo>
                    <a:lnTo>
                      <a:pt x="32" y="74"/>
                    </a:lnTo>
                    <a:lnTo>
                      <a:pt x="20" y="86"/>
                    </a:lnTo>
                    <a:lnTo>
                      <a:pt x="10" y="99"/>
                    </a:lnTo>
                    <a:lnTo>
                      <a:pt x="4" y="113"/>
                    </a:lnTo>
                    <a:lnTo>
                      <a:pt x="0" y="127"/>
                    </a:lnTo>
                    <a:lnTo>
                      <a:pt x="0" y="142"/>
                    </a:lnTo>
                    <a:lnTo>
                      <a:pt x="4" y="157"/>
                    </a:lnTo>
                    <a:lnTo>
                      <a:pt x="9" y="171"/>
                    </a:lnTo>
                    <a:lnTo>
                      <a:pt x="19" y="184"/>
                    </a:lnTo>
                    <a:lnTo>
                      <a:pt x="31" y="197"/>
                    </a:lnTo>
                    <a:lnTo>
                      <a:pt x="45" y="210"/>
                    </a:lnTo>
                    <a:lnTo>
                      <a:pt x="62" y="221"/>
                    </a:lnTo>
                    <a:lnTo>
                      <a:pt x="82" y="233"/>
                    </a:lnTo>
                    <a:lnTo>
                      <a:pt x="103" y="243"/>
                    </a:lnTo>
                    <a:lnTo>
                      <a:pt x="126" y="252"/>
                    </a:lnTo>
                    <a:lnTo>
                      <a:pt x="151" y="260"/>
                    </a:lnTo>
                    <a:lnTo>
                      <a:pt x="176" y="267"/>
                    </a:lnTo>
                    <a:lnTo>
                      <a:pt x="204" y="274"/>
                    </a:lnTo>
                    <a:lnTo>
                      <a:pt x="234" y="279"/>
                    </a:lnTo>
                    <a:lnTo>
                      <a:pt x="264" y="282"/>
                    </a:lnTo>
                    <a:lnTo>
                      <a:pt x="295" y="285"/>
                    </a:lnTo>
                    <a:lnTo>
                      <a:pt x="326" y="286"/>
                    </a:lnTo>
                    <a:close/>
                  </a:path>
                </a:pathLst>
              </a:custGeom>
              <a:solidFill>
                <a:srgbClr val="FFD8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763"/>
              <p:cNvSpPr>
                <a:spLocks/>
              </p:cNvSpPr>
              <p:nvPr/>
            </p:nvSpPr>
            <p:spPr bwMode="auto">
              <a:xfrm>
                <a:off x="4275" y="2011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88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8">
                    <a:moveTo>
                      <a:pt x="0" y="0"/>
                    </a:moveTo>
                    <a:lnTo>
                      <a:pt x="20" y="88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764"/>
              <p:cNvSpPr>
                <a:spLocks/>
              </p:cNvSpPr>
              <p:nvPr/>
            </p:nvSpPr>
            <p:spPr bwMode="auto">
              <a:xfrm>
                <a:off x="4291" y="202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87"/>
                  </a:cxn>
                  <a:cxn ang="0">
                    <a:pos x="25" y="6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8" y="87"/>
                    </a:lnTo>
                    <a:lnTo>
                      <a:pt x="2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765"/>
              <p:cNvSpPr>
                <a:spLocks/>
              </p:cNvSpPr>
              <p:nvPr/>
            </p:nvSpPr>
            <p:spPr bwMode="auto">
              <a:xfrm>
                <a:off x="4306" y="2031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88"/>
                  </a:cxn>
                  <a:cxn ang="0">
                    <a:pos x="26" y="7"/>
                  </a:cxn>
                  <a:cxn ang="0">
                    <a:pos x="0" y="0"/>
                  </a:cxn>
                </a:cxnLst>
                <a:rect l="0" t="0" r="r" b="b"/>
                <a:pathLst>
                  <a:path w="26" h="88">
                    <a:moveTo>
                      <a:pt x="0" y="0"/>
                    </a:moveTo>
                    <a:lnTo>
                      <a:pt x="19" y="88"/>
                    </a:lnTo>
                    <a:lnTo>
                      <a:pt x="2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766"/>
              <p:cNvSpPr>
                <a:spLocks/>
              </p:cNvSpPr>
              <p:nvPr/>
            </p:nvSpPr>
            <p:spPr bwMode="auto">
              <a:xfrm>
                <a:off x="4323" y="2037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8"/>
                  </a:cxn>
                  <a:cxn ang="0">
                    <a:pos x="24" y="7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6" y="88"/>
                    </a:lnTo>
                    <a:lnTo>
                      <a:pt x="2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767"/>
              <p:cNvSpPr>
                <a:spLocks/>
              </p:cNvSpPr>
              <p:nvPr/>
            </p:nvSpPr>
            <p:spPr bwMode="auto">
              <a:xfrm>
                <a:off x="4338" y="2042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6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768"/>
              <p:cNvSpPr>
                <a:spLocks/>
              </p:cNvSpPr>
              <p:nvPr/>
            </p:nvSpPr>
            <p:spPr bwMode="auto">
              <a:xfrm>
                <a:off x="4354" y="2046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6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769"/>
              <p:cNvSpPr>
                <a:spLocks/>
              </p:cNvSpPr>
              <p:nvPr/>
            </p:nvSpPr>
            <p:spPr bwMode="auto">
              <a:xfrm>
                <a:off x="4371" y="2050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5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770"/>
              <p:cNvSpPr>
                <a:spLocks/>
              </p:cNvSpPr>
              <p:nvPr/>
            </p:nvSpPr>
            <p:spPr bwMode="auto">
              <a:xfrm>
                <a:off x="4396" y="205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8"/>
                  </a:cxn>
                  <a:cxn ang="0">
                    <a:pos x="24" y="8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3" y="88"/>
                    </a:lnTo>
                    <a:lnTo>
                      <a:pt x="2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771"/>
              <p:cNvSpPr>
                <a:spLocks/>
              </p:cNvSpPr>
              <p:nvPr/>
            </p:nvSpPr>
            <p:spPr bwMode="auto">
              <a:xfrm>
                <a:off x="4427" y="2054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3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1772"/>
            <p:cNvGrpSpPr>
              <a:grpSpLocks/>
            </p:cNvGrpSpPr>
            <p:nvPr/>
          </p:nvGrpSpPr>
          <p:grpSpPr bwMode="auto">
            <a:xfrm>
              <a:off x="937484" y="2174277"/>
              <a:ext cx="381153" cy="259571"/>
              <a:chOff x="4252" y="1892"/>
              <a:chExt cx="350" cy="219"/>
            </a:xfrm>
          </p:grpSpPr>
          <p:sp>
            <p:nvSpPr>
              <p:cNvPr id="113" name="Freeform 1773"/>
              <p:cNvSpPr>
                <a:spLocks/>
              </p:cNvSpPr>
              <p:nvPr/>
            </p:nvSpPr>
            <p:spPr bwMode="auto">
              <a:xfrm>
                <a:off x="4252" y="1892"/>
                <a:ext cx="350" cy="219"/>
              </a:xfrm>
              <a:custGeom>
                <a:avLst/>
                <a:gdLst/>
                <a:ahLst/>
                <a:cxnLst>
                  <a:cxn ang="0">
                    <a:pos x="694" y="269"/>
                  </a:cxn>
                  <a:cxn ang="0">
                    <a:pos x="679" y="304"/>
                  </a:cxn>
                  <a:cxn ang="0">
                    <a:pos x="652" y="336"/>
                  </a:cxn>
                  <a:cxn ang="0">
                    <a:pos x="615" y="366"/>
                  </a:cxn>
                  <a:cxn ang="0">
                    <a:pos x="570" y="393"/>
                  </a:cxn>
                  <a:cxn ang="0">
                    <a:pos x="517" y="415"/>
                  </a:cxn>
                  <a:cxn ang="0">
                    <a:pos x="457" y="430"/>
                  </a:cxn>
                  <a:cxn ang="0">
                    <a:pos x="394" y="437"/>
                  </a:cxn>
                  <a:cxn ang="0">
                    <a:pos x="327" y="437"/>
                  </a:cxn>
                  <a:cxn ang="0">
                    <a:pos x="263" y="427"/>
                  </a:cxn>
                  <a:cxn ang="0">
                    <a:pos x="202" y="411"/>
                  </a:cxn>
                  <a:cxn ang="0">
                    <a:pos x="146" y="389"/>
                  </a:cxn>
                  <a:cxn ang="0">
                    <a:pos x="99" y="363"/>
                  </a:cxn>
                  <a:cxn ang="0">
                    <a:pos x="60" y="333"/>
                  </a:cxn>
                  <a:cxn ang="0">
                    <a:pos x="31" y="299"/>
                  </a:cxn>
                  <a:cxn ang="0">
                    <a:pos x="14" y="265"/>
                  </a:cxn>
                  <a:cxn ang="0">
                    <a:pos x="0" y="166"/>
                  </a:cxn>
                  <a:cxn ang="0">
                    <a:pos x="4" y="132"/>
                  </a:cxn>
                  <a:cxn ang="0">
                    <a:pos x="21" y="101"/>
                  </a:cxn>
                  <a:cxn ang="0">
                    <a:pos x="52" y="72"/>
                  </a:cxn>
                  <a:cxn ang="0">
                    <a:pos x="93" y="48"/>
                  </a:cxn>
                  <a:cxn ang="0">
                    <a:pos x="144" y="27"/>
                  </a:cxn>
                  <a:cxn ang="0">
                    <a:pos x="204" y="12"/>
                  </a:cxn>
                  <a:cxn ang="0">
                    <a:pos x="272" y="3"/>
                  </a:cxn>
                  <a:cxn ang="0">
                    <a:pos x="345" y="0"/>
                  </a:cxn>
                  <a:cxn ang="0">
                    <a:pos x="418" y="3"/>
                  </a:cxn>
                  <a:cxn ang="0">
                    <a:pos x="486" y="14"/>
                  </a:cxn>
                  <a:cxn ang="0">
                    <a:pos x="547" y="29"/>
                  </a:cxn>
                  <a:cxn ang="0">
                    <a:pos x="600" y="49"/>
                  </a:cxn>
                  <a:cxn ang="0">
                    <a:pos x="643" y="75"/>
                  </a:cxn>
                  <a:cxn ang="0">
                    <a:pos x="675" y="103"/>
                  </a:cxn>
                  <a:cxn ang="0">
                    <a:pos x="694" y="135"/>
                  </a:cxn>
                  <a:cxn ang="0">
                    <a:pos x="699" y="169"/>
                  </a:cxn>
                </a:cxnLst>
                <a:rect l="0" t="0" r="r" b="b"/>
                <a:pathLst>
                  <a:path w="699" h="438">
                    <a:moveTo>
                      <a:pt x="696" y="252"/>
                    </a:moveTo>
                    <a:lnTo>
                      <a:pt x="694" y="269"/>
                    </a:lnTo>
                    <a:lnTo>
                      <a:pt x="688" y="287"/>
                    </a:lnTo>
                    <a:lnTo>
                      <a:pt x="679" y="304"/>
                    </a:lnTo>
                    <a:lnTo>
                      <a:pt x="667" y="320"/>
                    </a:lnTo>
                    <a:lnTo>
                      <a:pt x="652" y="336"/>
                    </a:lnTo>
                    <a:lnTo>
                      <a:pt x="635" y="352"/>
                    </a:lnTo>
                    <a:lnTo>
                      <a:pt x="615" y="366"/>
                    </a:lnTo>
                    <a:lnTo>
                      <a:pt x="595" y="380"/>
                    </a:lnTo>
                    <a:lnTo>
                      <a:pt x="570" y="393"/>
                    </a:lnTo>
                    <a:lnTo>
                      <a:pt x="545" y="404"/>
                    </a:lnTo>
                    <a:lnTo>
                      <a:pt x="517" y="415"/>
                    </a:lnTo>
                    <a:lnTo>
                      <a:pt x="489" y="423"/>
                    </a:lnTo>
                    <a:lnTo>
                      <a:pt x="457" y="430"/>
                    </a:lnTo>
                    <a:lnTo>
                      <a:pt x="426" y="434"/>
                    </a:lnTo>
                    <a:lnTo>
                      <a:pt x="394" y="437"/>
                    </a:lnTo>
                    <a:lnTo>
                      <a:pt x="361" y="438"/>
                    </a:lnTo>
                    <a:lnTo>
                      <a:pt x="327" y="437"/>
                    </a:lnTo>
                    <a:lnTo>
                      <a:pt x="294" y="433"/>
                    </a:lnTo>
                    <a:lnTo>
                      <a:pt x="263" y="427"/>
                    </a:lnTo>
                    <a:lnTo>
                      <a:pt x="232" y="420"/>
                    </a:lnTo>
                    <a:lnTo>
                      <a:pt x="202" y="411"/>
                    </a:lnTo>
                    <a:lnTo>
                      <a:pt x="173" y="401"/>
                    </a:lnTo>
                    <a:lnTo>
                      <a:pt x="146" y="389"/>
                    </a:lnTo>
                    <a:lnTo>
                      <a:pt x="122" y="377"/>
                    </a:lnTo>
                    <a:lnTo>
                      <a:pt x="99" y="363"/>
                    </a:lnTo>
                    <a:lnTo>
                      <a:pt x="79" y="348"/>
                    </a:lnTo>
                    <a:lnTo>
                      <a:pt x="60" y="333"/>
                    </a:lnTo>
                    <a:lnTo>
                      <a:pt x="45" y="316"/>
                    </a:lnTo>
                    <a:lnTo>
                      <a:pt x="31" y="299"/>
                    </a:lnTo>
                    <a:lnTo>
                      <a:pt x="21" y="282"/>
                    </a:lnTo>
                    <a:lnTo>
                      <a:pt x="14" y="265"/>
                    </a:lnTo>
                    <a:lnTo>
                      <a:pt x="11" y="248"/>
                    </a:lnTo>
                    <a:lnTo>
                      <a:pt x="0" y="166"/>
                    </a:lnTo>
                    <a:lnTo>
                      <a:pt x="0" y="148"/>
                    </a:lnTo>
                    <a:lnTo>
                      <a:pt x="4" y="132"/>
                    </a:lnTo>
                    <a:lnTo>
                      <a:pt x="11" y="116"/>
                    </a:lnTo>
                    <a:lnTo>
                      <a:pt x="21" y="101"/>
                    </a:lnTo>
                    <a:lnTo>
                      <a:pt x="35" y="86"/>
                    </a:lnTo>
                    <a:lnTo>
                      <a:pt x="52" y="72"/>
                    </a:lnTo>
                    <a:lnTo>
                      <a:pt x="70" y="60"/>
                    </a:lnTo>
                    <a:lnTo>
                      <a:pt x="93" y="48"/>
                    </a:lnTo>
                    <a:lnTo>
                      <a:pt x="118" y="37"/>
                    </a:lnTo>
                    <a:lnTo>
                      <a:pt x="144" y="27"/>
                    </a:lnTo>
                    <a:lnTo>
                      <a:pt x="173" y="19"/>
                    </a:lnTo>
                    <a:lnTo>
                      <a:pt x="204" y="12"/>
                    </a:lnTo>
                    <a:lnTo>
                      <a:pt x="237" y="7"/>
                    </a:lnTo>
                    <a:lnTo>
                      <a:pt x="272" y="3"/>
                    </a:lnTo>
                    <a:lnTo>
                      <a:pt x="308" y="1"/>
                    </a:lnTo>
                    <a:lnTo>
                      <a:pt x="345" y="0"/>
                    </a:lnTo>
                    <a:lnTo>
                      <a:pt x="381" y="1"/>
                    </a:lnTo>
                    <a:lnTo>
                      <a:pt x="418" y="3"/>
                    </a:lnTo>
                    <a:lnTo>
                      <a:pt x="453" y="8"/>
                    </a:lnTo>
                    <a:lnTo>
                      <a:pt x="486" y="14"/>
                    </a:lnTo>
                    <a:lnTo>
                      <a:pt x="517" y="21"/>
                    </a:lnTo>
                    <a:lnTo>
                      <a:pt x="547" y="29"/>
                    </a:lnTo>
                    <a:lnTo>
                      <a:pt x="575" y="39"/>
                    </a:lnTo>
                    <a:lnTo>
                      <a:pt x="600" y="49"/>
                    </a:lnTo>
                    <a:lnTo>
                      <a:pt x="622" y="62"/>
                    </a:lnTo>
                    <a:lnTo>
                      <a:pt x="643" y="75"/>
                    </a:lnTo>
                    <a:lnTo>
                      <a:pt x="660" y="89"/>
                    </a:lnTo>
                    <a:lnTo>
                      <a:pt x="675" y="103"/>
                    </a:lnTo>
                    <a:lnTo>
                      <a:pt x="686" y="118"/>
                    </a:lnTo>
                    <a:lnTo>
                      <a:pt x="694" y="135"/>
                    </a:lnTo>
                    <a:lnTo>
                      <a:pt x="698" y="152"/>
                    </a:lnTo>
                    <a:lnTo>
                      <a:pt x="699" y="169"/>
                    </a:lnTo>
                    <a:lnTo>
                      <a:pt x="696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774"/>
              <p:cNvSpPr>
                <a:spLocks/>
              </p:cNvSpPr>
              <p:nvPr/>
            </p:nvSpPr>
            <p:spPr bwMode="auto">
              <a:xfrm>
                <a:off x="4266" y="1997"/>
                <a:ext cx="324" cy="101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8" y="36"/>
                  </a:cxn>
                  <a:cxn ang="0">
                    <a:pos x="46" y="58"/>
                  </a:cxn>
                  <a:cxn ang="0">
                    <a:pos x="83" y="78"/>
                  </a:cxn>
                  <a:cxn ang="0">
                    <a:pos x="128" y="95"/>
                  </a:cxn>
                  <a:cxn ang="0">
                    <a:pos x="180" y="108"/>
                  </a:cxn>
                  <a:cxn ang="0">
                    <a:pos x="237" y="118"/>
                  </a:cxn>
                  <a:cxn ang="0">
                    <a:pos x="298" y="123"/>
                  </a:cxn>
                  <a:cxn ang="0">
                    <a:pos x="360" y="124"/>
                  </a:cxn>
                  <a:cxn ang="0">
                    <a:pos x="421" y="119"/>
                  </a:cxn>
                  <a:cxn ang="0">
                    <a:pos x="477" y="110"/>
                  </a:cxn>
                  <a:cxn ang="0">
                    <a:pos x="527" y="97"/>
                  </a:cxn>
                  <a:cxn ang="0">
                    <a:pos x="571" y="81"/>
                  </a:cxn>
                  <a:cxn ang="0">
                    <a:pos x="607" y="62"/>
                  </a:cxn>
                  <a:cxn ang="0">
                    <a:pos x="632" y="40"/>
                  </a:cxn>
                  <a:cxn ang="0">
                    <a:pos x="646" y="16"/>
                  </a:cxn>
                  <a:cxn ang="0">
                    <a:pos x="637" y="59"/>
                  </a:cxn>
                  <a:cxn ang="0">
                    <a:pos x="630" y="85"/>
                  </a:cxn>
                  <a:cxn ang="0">
                    <a:pos x="612" y="110"/>
                  </a:cxn>
                  <a:cxn ang="0">
                    <a:pos x="583" y="134"/>
                  </a:cxn>
                  <a:cxn ang="0">
                    <a:pos x="545" y="156"/>
                  </a:cxn>
                  <a:cxn ang="0">
                    <a:pos x="500" y="175"/>
                  </a:cxn>
                  <a:cxn ang="0">
                    <a:pos x="449" y="188"/>
                  </a:cxn>
                  <a:cxn ang="0">
                    <a:pos x="393" y="198"/>
                  </a:cxn>
                  <a:cxn ang="0">
                    <a:pos x="332" y="201"/>
                  </a:cxn>
                  <a:cxn ang="0">
                    <a:pos x="271" y="198"/>
                  </a:cxn>
                  <a:cxn ang="0">
                    <a:pos x="214" y="187"/>
                  </a:cxn>
                  <a:cxn ang="0">
                    <a:pos x="161" y="172"/>
                  </a:cxn>
                  <a:cxn ang="0">
                    <a:pos x="115" y="153"/>
                  </a:cxn>
                  <a:cxn ang="0">
                    <a:pos x="76" y="131"/>
                  </a:cxn>
                  <a:cxn ang="0">
                    <a:pos x="46" y="107"/>
                  </a:cxn>
                  <a:cxn ang="0">
                    <a:pos x="25" y="81"/>
                  </a:cxn>
                  <a:cxn ang="0">
                    <a:pos x="16" y="56"/>
                  </a:cxn>
                </a:cxnLst>
                <a:rect l="0" t="0" r="r" b="b"/>
                <a:pathLst>
                  <a:path w="648" h="201">
                    <a:moveTo>
                      <a:pt x="0" y="0"/>
                    </a:moveTo>
                    <a:lnTo>
                      <a:pt x="3" y="12"/>
                    </a:lnTo>
                    <a:lnTo>
                      <a:pt x="9" y="25"/>
                    </a:lnTo>
                    <a:lnTo>
                      <a:pt x="18" y="36"/>
                    </a:lnTo>
                    <a:lnTo>
                      <a:pt x="31" y="48"/>
                    </a:lnTo>
                    <a:lnTo>
                      <a:pt x="46" y="58"/>
                    </a:lnTo>
                    <a:lnTo>
                      <a:pt x="63" y="69"/>
                    </a:lnTo>
                    <a:lnTo>
                      <a:pt x="83" y="78"/>
                    </a:lnTo>
                    <a:lnTo>
                      <a:pt x="105" y="87"/>
                    </a:lnTo>
                    <a:lnTo>
                      <a:pt x="128" y="95"/>
                    </a:lnTo>
                    <a:lnTo>
                      <a:pt x="153" y="102"/>
                    </a:lnTo>
                    <a:lnTo>
                      <a:pt x="180" y="108"/>
                    </a:lnTo>
                    <a:lnTo>
                      <a:pt x="207" y="114"/>
                    </a:lnTo>
                    <a:lnTo>
                      <a:pt x="237" y="118"/>
                    </a:lnTo>
                    <a:lnTo>
                      <a:pt x="267" y="120"/>
                    </a:lnTo>
                    <a:lnTo>
                      <a:pt x="298" y="123"/>
                    </a:lnTo>
                    <a:lnTo>
                      <a:pt x="329" y="124"/>
                    </a:lnTo>
                    <a:lnTo>
                      <a:pt x="360" y="124"/>
                    </a:lnTo>
                    <a:lnTo>
                      <a:pt x="391" y="122"/>
                    </a:lnTo>
                    <a:lnTo>
                      <a:pt x="421" y="119"/>
                    </a:lnTo>
                    <a:lnTo>
                      <a:pt x="449" y="115"/>
                    </a:lnTo>
                    <a:lnTo>
                      <a:pt x="477" y="110"/>
                    </a:lnTo>
                    <a:lnTo>
                      <a:pt x="503" y="104"/>
                    </a:lnTo>
                    <a:lnTo>
                      <a:pt x="527" y="97"/>
                    </a:lnTo>
                    <a:lnTo>
                      <a:pt x="550" y="89"/>
                    </a:lnTo>
                    <a:lnTo>
                      <a:pt x="571" y="81"/>
                    </a:lnTo>
                    <a:lnTo>
                      <a:pt x="591" y="71"/>
                    </a:lnTo>
                    <a:lnTo>
                      <a:pt x="607" y="62"/>
                    </a:lnTo>
                    <a:lnTo>
                      <a:pt x="621" y="50"/>
                    </a:lnTo>
                    <a:lnTo>
                      <a:pt x="632" y="40"/>
                    </a:lnTo>
                    <a:lnTo>
                      <a:pt x="640" y="27"/>
                    </a:lnTo>
                    <a:lnTo>
                      <a:pt x="646" y="16"/>
                    </a:lnTo>
                    <a:lnTo>
                      <a:pt x="648" y="3"/>
                    </a:lnTo>
                    <a:lnTo>
                      <a:pt x="637" y="59"/>
                    </a:lnTo>
                    <a:lnTo>
                      <a:pt x="635" y="72"/>
                    </a:lnTo>
                    <a:lnTo>
                      <a:pt x="630" y="85"/>
                    </a:lnTo>
                    <a:lnTo>
                      <a:pt x="622" y="97"/>
                    </a:lnTo>
                    <a:lnTo>
                      <a:pt x="612" y="110"/>
                    </a:lnTo>
                    <a:lnTo>
                      <a:pt x="598" y="123"/>
                    </a:lnTo>
                    <a:lnTo>
                      <a:pt x="583" y="134"/>
                    </a:lnTo>
                    <a:lnTo>
                      <a:pt x="564" y="146"/>
                    </a:lnTo>
                    <a:lnTo>
                      <a:pt x="545" y="156"/>
                    </a:lnTo>
                    <a:lnTo>
                      <a:pt x="524" y="165"/>
                    </a:lnTo>
                    <a:lnTo>
                      <a:pt x="500" y="175"/>
                    </a:lnTo>
                    <a:lnTo>
                      <a:pt x="476" y="183"/>
                    </a:lnTo>
                    <a:lnTo>
                      <a:pt x="449" y="188"/>
                    </a:lnTo>
                    <a:lnTo>
                      <a:pt x="421" y="194"/>
                    </a:lnTo>
                    <a:lnTo>
                      <a:pt x="393" y="198"/>
                    </a:lnTo>
                    <a:lnTo>
                      <a:pt x="363" y="200"/>
                    </a:lnTo>
                    <a:lnTo>
                      <a:pt x="332" y="201"/>
                    </a:lnTo>
                    <a:lnTo>
                      <a:pt x="300" y="200"/>
                    </a:lnTo>
                    <a:lnTo>
                      <a:pt x="271" y="198"/>
                    </a:lnTo>
                    <a:lnTo>
                      <a:pt x="242" y="193"/>
                    </a:lnTo>
                    <a:lnTo>
                      <a:pt x="214" y="187"/>
                    </a:lnTo>
                    <a:lnTo>
                      <a:pt x="186" y="180"/>
                    </a:lnTo>
                    <a:lnTo>
                      <a:pt x="161" y="172"/>
                    </a:lnTo>
                    <a:lnTo>
                      <a:pt x="137" y="163"/>
                    </a:lnTo>
                    <a:lnTo>
                      <a:pt x="115" y="153"/>
                    </a:lnTo>
                    <a:lnTo>
                      <a:pt x="94" y="142"/>
                    </a:lnTo>
                    <a:lnTo>
                      <a:pt x="76" y="131"/>
                    </a:lnTo>
                    <a:lnTo>
                      <a:pt x="60" y="119"/>
                    </a:lnTo>
                    <a:lnTo>
                      <a:pt x="46" y="107"/>
                    </a:lnTo>
                    <a:lnTo>
                      <a:pt x="34" y="94"/>
                    </a:lnTo>
                    <a:lnTo>
                      <a:pt x="25" y="81"/>
                    </a:lnTo>
                    <a:lnTo>
                      <a:pt x="19" y="69"/>
                    </a:lnTo>
                    <a:lnTo>
                      <a:pt x="16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775"/>
              <p:cNvSpPr>
                <a:spLocks/>
              </p:cNvSpPr>
              <p:nvPr/>
            </p:nvSpPr>
            <p:spPr bwMode="auto">
              <a:xfrm>
                <a:off x="4267" y="1904"/>
                <a:ext cx="320" cy="143"/>
              </a:xfrm>
              <a:custGeom>
                <a:avLst/>
                <a:gdLst/>
                <a:ahLst/>
                <a:cxnLst>
                  <a:cxn ang="0">
                    <a:pos x="357" y="286"/>
                  </a:cxn>
                  <a:cxn ang="0">
                    <a:pos x="418" y="280"/>
                  </a:cxn>
                  <a:cxn ang="0">
                    <a:pos x="474" y="270"/>
                  </a:cxn>
                  <a:cxn ang="0">
                    <a:pos x="524" y="255"/>
                  </a:cxn>
                  <a:cxn ang="0">
                    <a:pos x="567" y="236"/>
                  </a:cxn>
                  <a:cxn ang="0">
                    <a:pos x="600" y="213"/>
                  </a:cxn>
                  <a:cxn ang="0">
                    <a:pos x="624" y="188"/>
                  </a:cxn>
                  <a:cxn ang="0">
                    <a:pos x="638" y="160"/>
                  </a:cxn>
                  <a:cxn ang="0">
                    <a:pos x="639" y="130"/>
                  </a:cxn>
                  <a:cxn ang="0">
                    <a:pos x="628" y="103"/>
                  </a:cxn>
                  <a:cxn ang="0">
                    <a:pos x="604" y="76"/>
                  </a:cxn>
                  <a:cxn ang="0">
                    <a:pos x="569" y="53"/>
                  </a:cxn>
                  <a:cxn ang="0">
                    <a:pos x="525" y="33"/>
                  </a:cxn>
                  <a:cxn ang="0">
                    <a:pos x="472" y="18"/>
                  </a:cxn>
                  <a:cxn ang="0">
                    <a:pos x="414" y="7"/>
                  </a:cxn>
                  <a:cxn ang="0">
                    <a:pos x="349" y="1"/>
                  </a:cxn>
                  <a:cxn ang="0">
                    <a:pos x="282" y="1"/>
                  </a:cxn>
                  <a:cxn ang="0">
                    <a:pos x="218" y="7"/>
                  </a:cxn>
                  <a:cxn ang="0">
                    <a:pos x="159" y="17"/>
                  </a:cxn>
                  <a:cxn ang="0">
                    <a:pos x="108" y="32"/>
                  </a:cxn>
                  <a:cxn ang="0">
                    <a:pos x="66" y="52"/>
                  </a:cxn>
                  <a:cxn ang="0">
                    <a:pos x="32" y="74"/>
                  </a:cxn>
                  <a:cxn ang="0">
                    <a:pos x="10" y="99"/>
                  </a:cxn>
                  <a:cxn ang="0">
                    <a:pos x="0" y="127"/>
                  </a:cxn>
                  <a:cxn ang="0">
                    <a:pos x="4" y="157"/>
                  </a:cxn>
                  <a:cxn ang="0">
                    <a:pos x="19" y="184"/>
                  </a:cxn>
                  <a:cxn ang="0">
                    <a:pos x="45" y="210"/>
                  </a:cxn>
                  <a:cxn ang="0">
                    <a:pos x="82" y="233"/>
                  </a:cxn>
                  <a:cxn ang="0">
                    <a:pos x="126" y="252"/>
                  </a:cxn>
                  <a:cxn ang="0">
                    <a:pos x="176" y="267"/>
                  </a:cxn>
                  <a:cxn ang="0">
                    <a:pos x="234" y="279"/>
                  </a:cxn>
                  <a:cxn ang="0">
                    <a:pos x="295" y="285"/>
                  </a:cxn>
                </a:cxnLst>
                <a:rect l="0" t="0" r="r" b="b"/>
                <a:pathLst>
                  <a:path w="641" h="286">
                    <a:moveTo>
                      <a:pt x="326" y="286"/>
                    </a:moveTo>
                    <a:lnTo>
                      <a:pt x="357" y="286"/>
                    </a:lnTo>
                    <a:lnTo>
                      <a:pt x="388" y="283"/>
                    </a:lnTo>
                    <a:lnTo>
                      <a:pt x="418" y="280"/>
                    </a:lnTo>
                    <a:lnTo>
                      <a:pt x="447" y="275"/>
                    </a:lnTo>
                    <a:lnTo>
                      <a:pt x="474" y="270"/>
                    </a:lnTo>
                    <a:lnTo>
                      <a:pt x="500" y="263"/>
                    </a:lnTo>
                    <a:lnTo>
                      <a:pt x="524" y="255"/>
                    </a:lnTo>
                    <a:lnTo>
                      <a:pt x="546" y="247"/>
                    </a:lnTo>
                    <a:lnTo>
                      <a:pt x="567" y="236"/>
                    </a:lnTo>
                    <a:lnTo>
                      <a:pt x="584" y="225"/>
                    </a:lnTo>
                    <a:lnTo>
                      <a:pt x="600" y="213"/>
                    </a:lnTo>
                    <a:lnTo>
                      <a:pt x="614" y="200"/>
                    </a:lnTo>
                    <a:lnTo>
                      <a:pt x="624" y="188"/>
                    </a:lnTo>
                    <a:lnTo>
                      <a:pt x="633" y="174"/>
                    </a:lnTo>
                    <a:lnTo>
                      <a:pt x="638" y="160"/>
                    </a:lnTo>
                    <a:lnTo>
                      <a:pt x="641" y="145"/>
                    </a:lnTo>
                    <a:lnTo>
                      <a:pt x="639" y="130"/>
                    </a:lnTo>
                    <a:lnTo>
                      <a:pt x="635" y="116"/>
                    </a:lnTo>
                    <a:lnTo>
                      <a:pt x="628" y="103"/>
                    </a:lnTo>
                    <a:lnTo>
                      <a:pt x="618" y="89"/>
                    </a:lnTo>
                    <a:lnTo>
                      <a:pt x="604" y="76"/>
                    </a:lnTo>
                    <a:lnTo>
                      <a:pt x="588" y="65"/>
                    </a:lnTo>
                    <a:lnTo>
                      <a:pt x="569" y="53"/>
                    </a:lnTo>
                    <a:lnTo>
                      <a:pt x="548" y="43"/>
                    </a:lnTo>
                    <a:lnTo>
                      <a:pt x="525" y="33"/>
                    </a:lnTo>
                    <a:lnTo>
                      <a:pt x="500" y="25"/>
                    </a:lnTo>
                    <a:lnTo>
                      <a:pt x="472" y="18"/>
                    </a:lnTo>
                    <a:lnTo>
                      <a:pt x="445" y="12"/>
                    </a:lnTo>
                    <a:lnTo>
                      <a:pt x="414" y="7"/>
                    </a:lnTo>
                    <a:lnTo>
                      <a:pt x="383" y="3"/>
                    </a:lnTo>
                    <a:lnTo>
                      <a:pt x="349" y="1"/>
                    </a:lnTo>
                    <a:lnTo>
                      <a:pt x="316" y="0"/>
                    </a:lnTo>
                    <a:lnTo>
                      <a:pt x="282" y="1"/>
                    </a:lnTo>
                    <a:lnTo>
                      <a:pt x="249" y="2"/>
                    </a:lnTo>
                    <a:lnTo>
                      <a:pt x="218" y="7"/>
                    </a:lnTo>
                    <a:lnTo>
                      <a:pt x="188" y="12"/>
                    </a:lnTo>
                    <a:lnTo>
                      <a:pt x="159" y="17"/>
                    </a:lnTo>
                    <a:lnTo>
                      <a:pt x="133" y="24"/>
                    </a:lnTo>
                    <a:lnTo>
                      <a:pt x="108" y="32"/>
                    </a:lnTo>
                    <a:lnTo>
                      <a:pt x="85" y="41"/>
                    </a:lnTo>
                    <a:lnTo>
                      <a:pt x="66" y="52"/>
                    </a:lnTo>
                    <a:lnTo>
                      <a:pt x="47" y="62"/>
                    </a:lnTo>
                    <a:lnTo>
                      <a:pt x="32" y="74"/>
                    </a:lnTo>
                    <a:lnTo>
                      <a:pt x="20" y="86"/>
                    </a:lnTo>
                    <a:lnTo>
                      <a:pt x="10" y="99"/>
                    </a:lnTo>
                    <a:lnTo>
                      <a:pt x="4" y="113"/>
                    </a:lnTo>
                    <a:lnTo>
                      <a:pt x="0" y="127"/>
                    </a:lnTo>
                    <a:lnTo>
                      <a:pt x="0" y="142"/>
                    </a:lnTo>
                    <a:lnTo>
                      <a:pt x="4" y="157"/>
                    </a:lnTo>
                    <a:lnTo>
                      <a:pt x="9" y="171"/>
                    </a:lnTo>
                    <a:lnTo>
                      <a:pt x="19" y="184"/>
                    </a:lnTo>
                    <a:lnTo>
                      <a:pt x="31" y="197"/>
                    </a:lnTo>
                    <a:lnTo>
                      <a:pt x="45" y="210"/>
                    </a:lnTo>
                    <a:lnTo>
                      <a:pt x="62" y="221"/>
                    </a:lnTo>
                    <a:lnTo>
                      <a:pt x="82" y="233"/>
                    </a:lnTo>
                    <a:lnTo>
                      <a:pt x="103" y="243"/>
                    </a:lnTo>
                    <a:lnTo>
                      <a:pt x="126" y="252"/>
                    </a:lnTo>
                    <a:lnTo>
                      <a:pt x="151" y="260"/>
                    </a:lnTo>
                    <a:lnTo>
                      <a:pt x="176" y="267"/>
                    </a:lnTo>
                    <a:lnTo>
                      <a:pt x="204" y="274"/>
                    </a:lnTo>
                    <a:lnTo>
                      <a:pt x="234" y="279"/>
                    </a:lnTo>
                    <a:lnTo>
                      <a:pt x="264" y="282"/>
                    </a:lnTo>
                    <a:lnTo>
                      <a:pt x="295" y="285"/>
                    </a:lnTo>
                    <a:lnTo>
                      <a:pt x="326" y="286"/>
                    </a:lnTo>
                    <a:close/>
                  </a:path>
                </a:pathLst>
              </a:custGeom>
              <a:solidFill>
                <a:srgbClr val="FFD8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776"/>
              <p:cNvSpPr>
                <a:spLocks/>
              </p:cNvSpPr>
              <p:nvPr/>
            </p:nvSpPr>
            <p:spPr bwMode="auto">
              <a:xfrm>
                <a:off x="4275" y="2011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88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8">
                    <a:moveTo>
                      <a:pt x="0" y="0"/>
                    </a:moveTo>
                    <a:lnTo>
                      <a:pt x="20" y="88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777"/>
              <p:cNvSpPr>
                <a:spLocks/>
              </p:cNvSpPr>
              <p:nvPr/>
            </p:nvSpPr>
            <p:spPr bwMode="auto">
              <a:xfrm>
                <a:off x="4291" y="202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87"/>
                  </a:cxn>
                  <a:cxn ang="0">
                    <a:pos x="25" y="6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8" y="87"/>
                    </a:lnTo>
                    <a:lnTo>
                      <a:pt x="2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778"/>
              <p:cNvSpPr>
                <a:spLocks/>
              </p:cNvSpPr>
              <p:nvPr/>
            </p:nvSpPr>
            <p:spPr bwMode="auto">
              <a:xfrm>
                <a:off x="4306" y="2031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88"/>
                  </a:cxn>
                  <a:cxn ang="0">
                    <a:pos x="26" y="7"/>
                  </a:cxn>
                  <a:cxn ang="0">
                    <a:pos x="0" y="0"/>
                  </a:cxn>
                </a:cxnLst>
                <a:rect l="0" t="0" r="r" b="b"/>
                <a:pathLst>
                  <a:path w="26" h="88">
                    <a:moveTo>
                      <a:pt x="0" y="0"/>
                    </a:moveTo>
                    <a:lnTo>
                      <a:pt x="19" y="88"/>
                    </a:lnTo>
                    <a:lnTo>
                      <a:pt x="2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779"/>
              <p:cNvSpPr>
                <a:spLocks/>
              </p:cNvSpPr>
              <p:nvPr/>
            </p:nvSpPr>
            <p:spPr bwMode="auto">
              <a:xfrm>
                <a:off x="4323" y="2037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8"/>
                  </a:cxn>
                  <a:cxn ang="0">
                    <a:pos x="24" y="7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6" y="88"/>
                    </a:lnTo>
                    <a:lnTo>
                      <a:pt x="2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780"/>
              <p:cNvSpPr>
                <a:spLocks/>
              </p:cNvSpPr>
              <p:nvPr/>
            </p:nvSpPr>
            <p:spPr bwMode="auto">
              <a:xfrm>
                <a:off x="4338" y="2042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6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781"/>
              <p:cNvSpPr>
                <a:spLocks/>
              </p:cNvSpPr>
              <p:nvPr/>
            </p:nvSpPr>
            <p:spPr bwMode="auto">
              <a:xfrm>
                <a:off x="4354" y="2046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6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782"/>
              <p:cNvSpPr>
                <a:spLocks/>
              </p:cNvSpPr>
              <p:nvPr/>
            </p:nvSpPr>
            <p:spPr bwMode="auto">
              <a:xfrm>
                <a:off x="4371" y="2050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5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783"/>
              <p:cNvSpPr>
                <a:spLocks/>
              </p:cNvSpPr>
              <p:nvPr/>
            </p:nvSpPr>
            <p:spPr bwMode="auto">
              <a:xfrm>
                <a:off x="4396" y="205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8"/>
                  </a:cxn>
                  <a:cxn ang="0">
                    <a:pos x="24" y="8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3" y="88"/>
                    </a:lnTo>
                    <a:lnTo>
                      <a:pt x="2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784"/>
              <p:cNvSpPr>
                <a:spLocks/>
              </p:cNvSpPr>
              <p:nvPr/>
            </p:nvSpPr>
            <p:spPr bwMode="auto">
              <a:xfrm>
                <a:off x="4427" y="2054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3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1850"/>
            <p:cNvGrpSpPr>
              <a:grpSpLocks/>
            </p:cNvGrpSpPr>
            <p:nvPr/>
          </p:nvGrpSpPr>
          <p:grpSpPr bwMode="auto">
            <a:xfrm>
              <a:off x="1312104" y="2064048"/>
              <a:ext cx="381153" cy="259571"/>
              <a:chOff x="4252" y="1892"/>
              <a:chExt cx="350" cy="219"/>
            </a:xfrm>
          </p:grpSpPr>
          <p:sp>
            <p:nvSpPr>
              <p:cNvPr id="191" name="Freeform 1851"/>
              <p:cNvSpPr>
                <a:spLocks/>
              </p:cNvSpPr>
              <p:nvPr/>
            </p:nvSpPr>
            <p:spPr bwMode="auto">
              <a:xfrm>
                <a:off x="4252" y="1892"/>
                <a:ext cx="350" cy="219"/>
              </a:xfrm>
              <a:custGeom>
                <a:avLst/>
                <a:gdLst/>
                <a:ahLst/>
                <a:cxnLst>
                  <a:cxn ang="0">
                    <a:pos x="694" y="269"/>
                  </a:cxn>
                  <a:cxn ang="0">
                    <a:pos x="679" y="304"/>
                  </a:cxn>
                  <a:cxn ang="0">
                    <a:pos x="652" y="336"/>
                  </a:cxn>
                  <a:cxn ang="0">
                    <a:pos x="615" y="366"/>
                  </a:cxn>
                  <a:cxn ang="0">
                    <a:pos x="570" y="393"/>
                  </a:cxn>
                  <a:cxn ang="0">
                    <a:pos x="517" y="415"/>
                  </a:cxn>
                  <a:cxn ang="0">
                    <a:pos x="457" y="430"/>
                  </a:cxn>
                  <a:cxn ang="0">
                    <a:pos x="394" y="437"/>
                  </a:cxn>
                  <a:cxn ang="0">
                    <a:pos x="327" y="437"/>
                  </a:cxn>
                  <a:cxn ang="0">
                    <a:pos x="263" y="427"/>
                  </a:cxn>
                  <a:cxn ang="0">
                    <a:pos x="202" y="411"/>
                  </a:cxn>
                  <a:cxn ang="0">
                    <a:pos x="146" y="389"/>
                  </a:cxn>
                  <a:cxn ang="0">
                    <a:pos x="99" y="363"/>
                  </a:cxn>
                  <a:cxn ang="0">
                    <a:pos x="60" y="333"/>
                  </a:cxn>
                  <a:cxn ang="0">
                    <a:pos x="31" y="299"/>
                  </a:cxn>
                  <a:cxn ang="0">
                    <a:pos x="14" y="265"/>
                  </a:cxn>
                  <a:cxn ang="0">
                    <a:pos x="0" y="166"/>
                  </a:cxn>
                  <a:cxn ang="0">
                    <a:pos x="4" y="132"/>
                  </a:cxn>
                  <a:cxn ang="0">
                    <a:pos x="21" y="101"/>
                  </a:cxn>
                  <a:cxn ang="0">
                    <a:pos x="52" y="72"/>
                  </a:cxn>
                  <a:cxn ang="0">
                    <a:pos x="93" y="48"/>
                  </a:cxn>
                  <a:cxn ang="0">
                    <a:pos x="144" y="27"/>
                  </a:cxn>
                  <a:cxn ang="0">
                    <a:pos x="204" y="12"/>
                  </a:cxn>
                  <a:cxn ang="0">
                    <a:pos x="272" y="3"/>
                  </a:cxn>
                  <a:cxn ang="0">
                    <a:pos x="345" y="0"/>
                  </a:cxn>
                  <a:cxn ang="0">
                    <a:pos x="418" y="3"/>
                  </a:cxn>
                  <a:cxn ang="0">
                    <a:pos x="486" y="14"/>
                  </a:cxn>
                  <a:cxn ang="0">
                    <a:pos x="547" y="29"/>
                  </a:cxn>
                  <a:cxn ang="0">
                    <a:pos x="600" y="49"/>
                  </a:cxn>
                  <a:cxn ang="0">
                    <a:pos x="643" y="75"/>
                  </a:cxn>
                  <a:cxn ang="0">
                    <a:pos x="675" y="103"/>
                  </a:cxn>
                  <a:cxn ang="0">
                    <a:pos x="694" y="135"/>
                  </a:cxn>
                  <a:cxn ang="0">
                    <a:pos x="699" y="169"/>
                  </a:cxn>
                </a:cxnLst>
                <a:rect l="0" t="0" r="r" b="b"/>
                <a:pathLst>
                  <a:path w="699" h="438">
                    <a:moveTo>
                      <a:pt x="696" y="252"/>
                    </a:moveTo>
                    <a:lnTo>
                      <a:pt x="694" y="269"/>
                    </a:lnTo>
                    <a:lnTo>
                      <a:pt x="688" y="287"/>
                    </a:lnTo>
                    <a:lnTo>
                      <a:pt x="679" y="304"/>
                    </a:lnTo>
                    <a:lnTo>
                      <a:pt x="667" y="320"/>
                    </a:lnTo>
                    <a:lnTo>
                      <a:pt x="652" y="336"/>
                    </a:lnTo>
                    <a:lnTo>
                      <a:pt x="635" y="352"/>
                    </a:lnTo>
                    <a:lnTo>
                      <a:pt x="615" y="366"/>
                    </a:lnTo>
                    <a:lnTo>
                      <a:pt x="595" y="380"/>
                    </a:lnTo>
                    <a:lnTo>
                      <a:pt x="570" y="393"/>
                    </a:lnTo>
                    <a:lnTo>
                      <a:pt x="545" y="404"/>
                    </a:lnTo>
                    <a:lnTo>
                      <a:pt x="517" y="415"/>
                    </a:lnTo>
                    <a:lnTo>
                      <a:pt x="489" y="423"/>
                    </a:lnTo>
                    <a:lnTo>
                      <a:pt x="457" y="430"/>
                    </a:lnTo>
                    <a:lnTo>
                      <a:pt x="426" y="434"/>
                    </a:lnTo>
                    <a:lnTo>
                      <a:pt x="394" y="437"/>
                    </a:lnTo>
                    <a:lnTo>
                      <a:pt x="361" y="438"/>
                    </a:lnTo>
                    <a:lnTo>
                      <a:pt x="327" y="437"/>
                    </a:lnTo>
                    <a:lnTo>
                      <a:pt x="294" y="433"/>
                    </a:lnTo>
                    <a:lnTo>
                      <a:pt x="263" y="427"/>
                    </a:lnTo>
                    <a:lnTo>
                      <a:pt x="232" y="420"/>
                    </a:lnTo>
                    <a:lnTo>
                      <a:pt x="202" y="411"/>
                    </a:lnTo>
                    <a:lnTo>
                      <a:pt x="173" y="401"/>
                    </a:lnTo>
                    <a:lnTo>
                      <a:pt x="146" y="389"/>
                    </a:lnTo>
                    <a:lnTo>
                      <a:pt x="122" y="377"/>
                    </a:lnTo>
                    <a:lnTo>
                      <a:pt x="99" y="363"/>
                    </a:lnTo>
                    <a:lnTo>
                      <a:pt x="79" y="348"/>
                    </a:lnTo>
                    <a:lnTo>
                      <a:pt x="60" y="333"/>
                    </a:lnTo>
                    <a:lnTo>
                      <a:pt x="45" y="316"/>
                    </a:lnTo>
                    <a:lnTo>
                      <a:pt x="31" y="299"/>
                    </a:lnTo>
                    <a:lnTo>
                      <a:pt x="21" y="282"/>
                    </a:lnTo>
                    <a:lnTo>
                      <a:pt x="14" y="265"/>
                    </a:lnTo>
                    <a:lnTo>
                      <a:pt x="11" y="248"/>
                    </a:lnTo>
                    <a:lnTo>
                      <a:pt x="0" y="166"/>
                    </a:lnTo>
                    <a:lnTo>
                      <a:pt x="0" y="148"/>
                    </a:lnTo>
                    <a:lnTo>
                      <a:pt x="4" y="132"/>
                    </a:lnTo>
                    <a:lnTo>
                      <a:pt x="11" y="116"/>
                    </a:lnTo>
                    <a:lnTo>
                      <a:pt x="21" y="101"/>
                    </a:lnTo>
                    <a:lnTo>
                      <a:pt x="35" y="86"/>
                    </a:lnTo>
                    <a:lnTo>
                      <a:pt x="52" y="72"/>
                    </a:lnTo>
                    <a:lnTo>
                      <a:pt x="70" y="60"/>
                    </a:lnTo>
                    <a:lnTo>
                      <a:pt x="93" y="48"/>
                    </a:lnTo>
                    <a:lnTo>
                      <a:pt x="118" y="37"/>
                    </a:lnTo>
                    <a:lnTo>
                      <a:pt x="144" y="27"/>
                    </a:lnTo>
                    <a:lnTo>
                      <a:pt x="173" y="19"/>
                    </a:lnTo>
                    <a:lnTo>
                      <a:pt x="204" y="12"/>
                    </a:lnTo>
                    <a:lnTo>
                      <a:pt x="237" y="7"/>
                    </a:lnTo>
                    <a:lnTo>
                      <a:pt x="272" y="3"/>
                    </a:lnTo>
                    <a:lnTo>
                      <a:pt x="308" y="1"/>
                    </a:lnTo>
                    <a:lnTo>
                      <a:pt x="345" y="0"/>
                    </a:lnTo>
                    <a:lnTo>
                      <a:pt x="381" y="1"/>
                    </a:lnTo>
                    <a:lnTo>
                      <a:pt x="418" y="3"/>
                    </a:lnTo>
                    <a:lnTo>
                      <a:pt x="453" y="8"/>
                    </a:lnTo>
                    <a:lnTo>
                      <a:pt x="486" y="14"/>
                    </a:lnTo>
                    <a:lnTo>
                      <a:pt x="517" y="21"/>
                    </a:lnTo>
                    <a:lnTo>
                      <a:pt x="547" y="29"/>
                    </a:lnTo>
                    <a:lnTo>
                      <a:pt x="575" y="39"/>
                    </a:lnTo>
                    <a:lnTo>
                      <a:pt x="600" y="49"/>
                    </a:lnTo>
                    <a:lnTo>
                      <a:pt x="622" y="62"/>
                    </a:lnTo>
                    <a:lnTo>
                      <a:pt x="643" y="75"/>
                    </a:lnTo>
                    <a:lnTo>
                      <a:pt x="660" y="89"/>
                    </a:lnTo>
                    <a:lnTo>
                      <a:pt x="675" y="103"/>
                    </a:lnTo>
                    <a:lnTo>
                      <a:pt x="686" y="118"/>
                    </a:lnTo>
                    <a:lnTo>
                      <a:pt x="694" y="135"/>
                    </a:lnTo>
                    <a:lnTo>
                      <a:pt x="698" y="152"/>
                    </a:lnTo>
                    <a:lnTo>
                      <a:pt x="699" y="169"/>
                    </a:lnTo>
                    <a:lnTo>
                      <a:pt x="696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852"/>
              <p:cNvSpPr>
                <a:spLocks/>
              </p:cNvSpPr>
              <p:nvPr/>
            </p:nvSpPr>
            <p:spPr bwMode="auto">
              <a:xfrm>
                <a:off x="4266" y="1997"/>
                <a:ext cx="324" cy="101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8" y="36"/>
                  </a:cxn>
                  <a:cxn ang="0">
                    <a:pos x="46" y="58"/>
                  </a:cxn>
                  <a:cxn ang="0">
                    <a:pos x="83" y="78"/>
                  </a:cxn>
                  <a:cxn ang="0">
                    <a:pos x="128" y="95"/>
                  </a:cxn>
                  <a:cxn ang="0">
                    <a:pos x="180" y="108"/>
                  </a:cxn>
                  <a:cxn ang="0">
                    <a:pos x="237" y="118"/>
                  </a:cxn>
                  <a:cxn ang="0">
                    <a:pos x="298" y="123"/>
                  </a:cxn>
                  <a:cxn ang="0">
                    <a:pos x="360" y="124"/>
                  </a:cxn>
                  <a:cxn ang="0">
                    <a:pos x="421" y="119"/>
                  </a:cxn>
                  <a:cxn ang="0">
                    <a:pos x="477" y="110"/>
                  </a:cxn>
                  <a:cxn ang="0">
                    <a:pos x="527" y="97"/>
                  </a:cxn>
                  <a:cxn ang="0">
                    <a:pos x="571" y="81"/>
                  </a:cxn>
                  <a:cxn ang="0">
                    <a:pos x="607" y="62"/>
                  </a:cxn>
                  <a:cxn ang="0">
                    <a:pos x="632" y="40"/>
                  </a:cxn>
                  <a:cxn ang="0">
                    <a:pos x="646" y="16"/>
                  </a:cxn>
                  <a:cxn ang="0">
                    <a:pos x="637" y="59"/>
                  </a:cxn>
                  <a:cxn ang="0">
                    <a:pos x="630" y="85"/>
                  </a:cxn>
                  <a:cxn ang="0">
                    <a:pos x="612" y="110"/>
                  </a:cxn>
                  <a:cxn ang="0">
                    <a:pos x="583" y="134"/>
                  </a:cxn>
                  <a:cxn ang="0">
                    <a:pos x="545" y="156"/>
                  </a:cxn>
                  <a:cxn ang="0">
                    <a:pos x="500" y="175"/>
                  </a:cxn>
                  <a:cxn ang="0">
                    <a:pos x="449" y="188"/>
                  </a:cxn>
                  <a:cxn ang="0">
                    <a:pos x="393" y="198"/>
                  </a:cxn>
                  <a:cxn ang="0">
                    <a:pos x="332" y="201"/>
                  </a:cxn>
                  <a:cxn ang="0">
                    <a:pos x="271" y="198"/>
                  </a:cxn>
                  <a:cxn ang="0">
                    <a:pos x="214" y="187"/>
                  </a:cxn>
                  <a:cxn ang="0">
                    <a:pos x="161" y="172"/>
                  </a:cxn>
                  <a:cxn ang="0">
                    <a:pos x="115" y="153"/>
                  </a:cxn>
                  <a:cxn ang="0">
                    <a:pos x="76" y="131"/>
                  </a:cxn>
                  <a:cxn ang="0">
                    <a:pos x="46" y="107"/>
                  </a:cxn>
                  <a:cxn ang="0">
                    <a:pos x="25" y="81"/>
                  </a:cxn>
                  <a:cxn ang="0">
                    <a:pos x="16" y="56"/>
                  </a:cxn>
                </a:cxnLst>
                <a:rect l="0" t="0" r="r" b="b"/>
                <a:pathLst>
                  <a:path w="648" h="201">
                    <a:moveTo>
                      <a:pt x="0" y="0"/>
                    </a:moveTo>
                    <a:lnTo>
                      <a:pt x="3" y="12"/>
                    </a:lnTo>
                    <a:lnTo>
                      <a:pt x="9" y="25"/>
                    </a:lnTo>
                    <a:lnTo>
                      <a:pt x="18" y="36"/>
                    </a:lnTo>
                    <a:lnTo>
                      <a:pt x="31" y="48"/>
                    </a:lnTo>
                    <a:lnTo>
                      <a:pt x="46" y="58"/>
                    </a:lnTo>
                    <a:lnTo>
                      <a:pt x="63" y="69"/>
                    </a:lnTo>
                    <a:lnTo>
                      <a:pt x="83" y="78"/>
                    </a:lnTo>
                    <a:lnTo>
                      <a:pt x="105" y="87"/>
                    </a:lnTo>
                    <a:lnTo>
                      <a:pt x="128" y="95"/>
                    </a:lnTo>
                    <a:lnTo>
                      <a:pt x="153" y="102"/>
                    </a:lnTo>
                    <a:lnTo>
                      <a:pt x="180" y="108"/>
                    </a:lnTo>
                    <a:lnTo>
                      <a:pt x="207" y="114"/>
                    </a:lnTo>
                    <a:lnTo>
                      <a:pt x="237" y="118"/>
                    </a:lnTo>
                    <a:lnTo>
                      <a:pt x="267" y="120"/>
                    </a:lnTo>
                    <a:lnTo>
                      <a:pt x="298" y="123"/>
                    </a:lnTo>
                    <a:lnTo>
                      <a:pt x="329" y="124"/>
                    </a:lnTo>
                    <a:lnTo>
                      <a:pt x="360" y="124"/>
                    </a:lnTo>
                    <a:lnTo>
                      <a:pt x="391" y="122"/>
                    </a:lnTo>
                    <a:lnTo>
                      <a:pt x="421" y="119"/>
                    </a:lnTo>
                    <a:lnTo>
                      <a:pt x="449" y="115"/>
                    </a:lnTo>
                    <a:lnTo>
                      <a:pt x="477" y="110"/>
                    </a:lnTo>
                    <a:lnTo>
                      <a:pt x="503" y="104"/>
                    </a:lnTo>
                    <a:lnTo>
                      <a:pt x="527" y="97"/>
                    </a:lnTo>
                    <a:lnTo>
                      <a:pt x="550" y="89"/>
                    </a:lnTo>
                    <a:lnTo>
                      <a:pt x="571" y="81"/>
                    </a:lnTo>
                    <a:lnTo>
                      <a:pt x="591" y="71"/>
                    </a:lnTo>
                    <a:lnTo>
                      <a:pt x="607" y="62"/>
                    </a:lnTo>
                    <a:lnTo>
                      <a:pt x="621" y="50"/>
                    </a:lnTo>
                    <a:lnTo>
                      <a:pt x="632" y="40"/>
                    </a:lnTo>
                    <a:lnTo>
                      <a:pt x="640" y="27"/>
                    </a:lnTo>
                    <a:lnTo>
                      <a:pt x="646" y="16"/>
                    </a:lnTo>
                    <a:lnTo>
                      <a:pt x="648" y="3"/>
                    </a:lnTo>
                    <a:lnTo>
                      <a:pt x="637" y="59"/>
                    </a:lnTo>
                    <a:lnTo>
                      <a:pt x="635" y="72"/>
                    </a:lnTo>
                    <a:lnTo>
                      <a:pt x="630" y="85"/>
                    </a:lnTo>
                    <a:lnTo>
                      <a:pt x="622" y="97"/>
                    </a:lnTo>
                    <a:lnTo>
                      <a:pt x="612" y="110"/>
                    </a:lnTo>
                    <a:lnTo>
                      <a:pt x="598" y="123"/>
                    </a:lnTo>
                    <a:lnTo>
                      <a:pt x="583" y="134"/>
                    </a:lnTo>
                    <a:lnTo>
                      <a:pt x="564" y="146"/>
                    </a:lnTo>
                    <a:lnTo>
                      <a:pt x="545" y="156"/>
                    </a:lnTo>
                    <a:lnTo>
                      <a:pt x="524" y="165"/>
                    </a:lnTo>
                    <a:lnTo>
                      <a:pt x="500" y="175"/>
                    </a:lnTo>
                    <a:lnTo>
                      <a:pt x="476" y="183"/>
                    </a:lnTo>
                    <a:lnTo>
                      <a:pt x="449" y="188"/>
                    </a:lnTo>
                    <a:lnTo>
                      <a:pt x="421" y="194"/>
                    </a:lnTo>
                    <a:lnTo>
                      <a:pt x="393" y="198"/>
                    </a:lnTo>
                    <a:lnTo>
                      <a:pt x="363" y="200"/>
                    </a:lnTo>
                    <a:lnTo>
                      <a:pt x="332" y="201"/>
                    </a:lnTo>
                    <a:lnTo>
                      <a:pt x="300" y="200"/>
                    </a:lnTo>
                    <a:lnTo>
                      <a:pt x="271" y="198"/>
                    </a:lnTo>
                    <a:lnTo>
                      <a:pt x="242" y="193"/>
                    </a:lnTo>
                    <a:lnTo>
                      <a:pt x="214" y="187"/>
                    </a:lnTo>
                    <a:lnTo>
                      <a:pt x="186" y="180"/>
                    </a:lnTo>
                    <a:lnTo>
                      <a:pt x="161" y="172"/>
                    </a:lnTo>
                    <a:lnTo>
                      <a:pt x="137" y="163"/>
                    </a:lnTo>
                    <a:lnTo>
                      <a:pt x="115" y="153"/>
                    </a:lnTo>
                    <a:lnTo>
                      <a:pt x="94" y="142"/>
                    </a:lnTo>
                    <a:lnTo>
                      <a:pt x="76" y="131"/>
                    </a:lnTo>
                    <a:lnTo>
                      <a:pt x="60" y="119"/>
                    </a:lnTo>
                    <a:lnTo>
                      <a:pt x="46" y="107"/>
                    </a:lnTo>
                    <a:lnTo>
                      <a:pt x="34" y="94"/>
                    </a:lnTo>
                    <a:lnTo>
                      <a:pt x="25" y="81"/>
                    </a:lnTo>
                    <a:lnTo>
                      <a:pt x="19" y="69"/>
                    </a:lnTo>
                    <a:lnTo>
                      <a:pt x="16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853"/>
              <p:cNvSpPr>
                <a:spLocks/>
              </p:cNvSpPr>
              <p:nvPr/>
            </p:nvSpPr>
            <p:spPr bwMode="auto">
              <a:xfrm>
                <a:off x="4267" y="1904"/>
                <a:ext cx="320" cy="143"/>
              </a:xfrm>
              <a:custGeom>
                <a:avLst/>
                <a:gdLst/>
                <a:ahLst/>
                <a:cxnLst>
                  <a:cxn ang="0">
                    <a:pos x="357" y="286"/>
                  </a:cxn>
                  <a:cxn ang="0">
                    <a:pos x="418" y="280"/>
                  </a:cxn>
                  <a:cxn ang="0">
                    <a:pos x="474" y="270"/>
                  </a:cxn>
                  <a:cxn ang="0">
                    <a:pos x="524" y="255"/>
                  </a:cxn>
                  <a:cxn ang="0">
                    <a:pos x="567" y="236"/>
                  </a:cxn>
                  <a:cxn ang="0">
                    <a:pos x="600" y="213"/>
                  </a:cxn>
                  <a:cxn ang="0">
                    <a:pos x="624" y="188"/>
                  </a:cxn>
                  <a:cxn ang="0">
                    <a:pos x="638" y="160"/>
                  </a:cxn>
                  <a:cxn ang="0">
                    <a:pos x="639" y="130"/>
                  </a:cxn>
                  <a:cxn ang="0">
                    <a:pos x="628" y="103"/>
                  </a:cxn>
                  <a:cxn ang="0">
                    <a:pos x="604" y="76"/>
                  </a:cxn>
                  <a:cxn ang="0">
                    <a:pos x="569" y="53"/>
                  </a:cxn>
                  <a:cxn ang="0">
                    <a:pos x="525" y="33"/>
                  </a:cxn>
                  <a:cxn ang="0">
                    <a:pos x="472" y="18"/>
                  </a:cxn>
                  <a:cxn ang="0">
                    <a:pos x="414" y="7"/>
                  </a:cxn>
                  <a:cxn ang="0">
                    <a:pos x="349" y="1"/>
                  </a:cxn>
                  <a:cxn ang="0">
                    <a:pos x="282" y="1"/>
                  </a:cxn>
                  <a:cxn ang="0">
                    <a:pos x="218" y="7"/>
                  </a:cxn>
                  <a:cxn ang="0">
                    <a:pos x="159" y="17"/>
                  </a:cxn>
                  <a:cxn ang="0">
                    <a:pos x="108" y="32"/>
                  </a:cxn>
                  <a:cxn ang="0">
                    <a:pos x="66" y="52"/>
                  </a:cxn>
                  <a:cxn ang="0">
                    <a:pos x="32" y="74"/>
                  </a:cxn>
                  <a:cxn ang="0">
                    <a:pos x="10" y="99"/>
                  </a:cxn>
                  <a:cxn ang="0">
                    <a:pos x="0" y="127"/>
                  </a:cxn>
                  <a:cxn ang="0">
                    <a:pos x="4" y="157"/>
                  </a:cxn>
                  <a:cxn ang="0">
                    <a:pos x="19" y="184"/>
                  </a:cxn>
                  <a:cxn ang="0">
                    <a:pos x="45" y="210"/>
                  </a:cxn>
                  <a:cxn ang="0">
                    <a:pos x="82" y="233"/>
                  </a:cxn>
                  <a:cxn ang="0">
                    <a:pos x="126" y="252"/>
                  </a:cxn>
                  <a:cxn ang="0">
                    <a:pos x="176" y="267"/>
                  </a:cxn>
                  <a:cxn ang="0">
                    <a:pos x="234" y="279"/>
                  </a:cxn>
                  <a:cxn ang="0">
                    <a:pos x="295" y="285"/>
                  </a:cxn>
                </a:cxnLst>
                <a:rect l="0" t="0" r="r" b="b"/>
                <a:pathLst>
                  <a:path w="641" h="286">
                    <a:moveTo>
                      <a:pt x="326" y="286"/>
                    </a:moveTo>
                    <a:lnTo>
                      <a:pt x="357" y="286"/>
                    </a:lnTo>
                    <a:lnTo>
                      <a:pt x="388" y="283"/>
                    </a:lnTo>
                    <a:lnTo>
                      <a:pt x="418" y="280"/>
                    </a:lnTo>
                    <a:lnTo>
                      <a:pt x="447" y="275"/>
                    </a:lnTo>
                    <a:lnTo>
                      <a:pt x="474" y="270"/>
                    </a:lnTo>
                    <a:lnTo>
                      <a:pt x="500" y="263"/>
                    </a:lnTo>
                    <a:lnTo>
                      <a:pt x="524" y="255"/>
                    </a:lnTo>
                    <a:lnTo>
                      <a:pt x="546" y="247"/>
                    </a:lnTo>
                    <a:lnTo>
                      <a:pt x="567" y="236"/>
                    </a:lnTo>
                    <a:lnTo>
                      <a:pt x="584" y="225"/>
                    </a:lnTo>
                    <a:lnTo>
                      <a:pt x="600" y="213"/>
                    </a:lnTo>
                    <a:lnTo>
                      <a:pt x="614" y="200"/>
                    </a:lnTo>
                    <a:lnTo>
                      <a:pt x="624" y="188"/>
                    </a:lnTo>
                    <a:lnTo>
                      <a:pt x="633" y="174"/>
                    </a:lnTo>
                    <a:lnTo>
                      <a:pt x="638" y="160"/>
                    </a:lnTo>
                    <a:lnTo>
                      <a:pt x="641" y="145"/>
                    </a:lnTo>
                    <a:lnTo>
                      <a:pt x="639" y="130"/>
                    </a:lnTo>
                    <a:lnTo>
                      <a:pt x="635" y="116"/>
                    </a:lnTo>
                    <a:lnTo>
                      <a:pt x="628" y="103"/>
                    </a:lnTo>
                    <a:lnTo>
                      <a:pt x="618" y="89"/>
                    </a:lnTo>
                    <a:lnTo>
                      <a:pt x="604" y="76"/>
                    </a:lnTo>
                    <a:lnTo>
                      <a:pt x="588" y="65"/>
                    </a:lnTo>
                    <a:lnTo>
                      <a:pt x="569" y="53"/>
                    </a:lnTo>
                    <a:lnTo>
                      <a:pt x="548" y="43"/>
                    </a:lnTo>
                    <a:lnTo>
                      <a:pt x="525" y="33"/>
                    </a:lnTo>
                    <a:lnTo>
                      <a:pt x="500" y="25"/>
                    </a:lnTo>
                    <a:lnTo>
                      <a:pt x="472" y="18"/>
                    </a:lnTo>
                    <a:lnTo>
                      <a:pt x="445" y="12"/>
                    </a:lnTo>
                    <a:lnTo>
                      <a:pt x="414" y="7"/>
                    </a:lnTo>
                    <a:lnTo>
                      <a:pt x="383" y="3"/>
                    </a:lnTo>
                    <a:lnTo>
                      <a:pt x="349" y="1"/>
                    </a:lnTo>
                    <a:lnTo>
                      <a:pt x="316" y="0"/>
                    </a:lnTo>
                    <a:lnTo>
                      <a:pt x="282" y="1"/>
                    </a:lnTo>
                    <a:lnTo>
                      <a:pt x="249" y="2"/>
                    </a:lnTo>
                    <a:lnTo>
                      <a:pt x="218" y="7"/>
                    </a:lnTo>
                    <a:lnTo>
                      <a:pt x="188" y="12"/>
                    </a:lnTo>
                    <a:lnTo>
                      <a:pt x="159" y="17"/>
                    </a:lnTo>
                    <a:lnTo>
                      <a:pt x="133" y="24"/>
                    </a:lnTo>
                    <a:lnTo>
                      <a:pt x="108" y="32"/>
                    </a:lnTo>
                    <a:lnTo>
                      <a:pt x="85" y="41"/>
                    </a:lnTo>
                    <a:lnTo>
                      <a:pt x="66" y="52"/>
                    </a:lnTo>
                    <a:lnTo>
                      <a:pt x="47" y="62"/>
                    </a:lnTo>
                    <a:lnTo>
                      <a:pt x="32" y="74"/>
                    </a:lnTo>
                    <a:lnTo>
                      <a:pt x="20" y="86"/>
                    </a:lnTo>
                    <a:lnTo>
                      <a:pt x="10" y="99"/>
                    </a:lnTo>
                    <a:lnTo>
                      <a:pt x="4" y="113"/>
                    </a:lnTo>
                    <a:lnTo>
                      <a:pt x="0" y="127"/>
                    </a:lnTo>
                    <a:lnTo>
                      <a:pt x="0" y="142"/>
                    </a:lnTo>
                    <a:lnTo>
                      <a:pt x="4" y="157"/>
                    </a:lnTo>
                    <a:lnTo>
                      <a:pt x="9" y="171"/>
                    </a:lnTo>
                    <a:lnTo>
                      <a:pt x="19" y="184"/>
                    </a:lnTo>
                    <a:lnTo>
                      <a:pt x="31" y="197"/>
                    </a:lnTo>
                    <a:lnTo>
                      <a:pt x="45" y="210"/>
                    </a:lnTo>
                    <a:lnTo>
                      <a:pt x="62" y="221"/>
                    </a:lnTo>
                    <a:lnTo>
                      <a:pt x="82" y="233"/>
                    </a:lnTo>
                    <a:lnTo>
                      <a:pt x="103" y="243"/>
                    </a:lnTo>
                    <a:lnTo>
                      <a:pt x="126" y="252"/>
                    </a:lnTo>
                    <a:lnTo>
                      <a:pt x="151" y="260"/>
                    </a:lnTo>
                    <a:lnTo>
                      <a:pt x="176" y="267"/>
                    </a:lnTo>
                    <a:lnTo>
                      <a:pt x="204" y="274"/>
                    </a:lnTo>
                    <a:lnTo>
                      <a:pt x="234" y="279"/>
                    </a:lnTo>
                    <a:lnTo>
                      <a:pt x="264" y="282"/>
                    </a:lnTo>
                    <a:lnTo>
                      <a:pt x="295" y="285"/>
                    </a:lnTo>
                    <a:lnTo>
                      <a:pt x="326" y="286"/>
                    </a:lnTo>
                    <a:close/>
                  </a:path>
                </a:pathLst>
              </a:custGeom>
              <a:solidFill>
                <a:srgbClr val="FFD8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854"/>
              <p:cNvSpPr>
                <a:spLocks/>
              </p:cNvSpPr>
              <p:nvPr/>
            </p:nvSpPr>
            <p:spPr bwMode="auto">
              <a:xfrm>
                <a:off x="4275" y="2011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88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8">
                    <a:moveTo>
                      <a:pt x="0" y="0"/>
                    </a:moveTo>
                    <a:lnTo>
                      <a:pt x="20" y="88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855"/>
              <p:cNvSpPr>
                <a:spLocks/>
              </p:cNvSpPr>
              <p:nvPr/>
            </p:nvSpPr>
            <p:spPr bwMode="auto">
              <a:xfrm>
                <a:off x="4291" y="202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87"/>
                  </a:cxn>
                  <a:cxn ang="0">
                    <a:pos x="25" y="6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8" y="87"/>
                    </a:lnTo>
                    <a:lnTo>
                      <a:pt x="2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856"/>
              <p:cNvSpPr>
                <a:spLocks/>
              </p:cNvSpPr>
              <p:nvPr/>
            </p:nvSpPr>
            <p:spPr bwMode="auto">
              <a:xfrm>
                <a:off x="4306" y="2031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88"/>
                  </a:cxn>
                  <a:cxn ang="0">
                    <a:pos x="26" y="7"/>
                  </a:cxn>
                  <a:cxn ang="0">
                    <a:pos x="0" y="0"/>
                  </a:cxn>
                </a:cxnLst>
                <a:rect l="0" t="0" r="r" b="b"/>
                <a:pathLst>
                  <a:path w="26" h="88">
                    <a:moveTo>
                      <a:pt x="0" y="0"/>
                    </a:moveTo>
                    <a:lnTo>
                      <a:pt x="19" y="88"/>
                    </a:lnTo>
                    <a:lnTo>
                      <a:pt x="2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857"/>
              <p:cNvSpPr>
                <a:spLocks/>
              </p:cNvSpPr>
              <p:nvPr/>
            </p:nvSpPr>
            <p:spPr bwMode="auto">
              <a:xfrm>
                <a:off x="4323" y="2037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8"/>
                  </a:cxn>
                  <a:cxn ang="0">
                    <a:pos x="24" y="7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6" y="88"/>
                    </a:lnTo>
                    <a:lnTo>
                      <a:pt x="2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858"/>
              <p:cNvSpPr>
                <a:spLocks/>
              </p:cNvSpPr>
              <p:nvPr/>
            </p:nvSpPr>
            <p:spPr bwMode="auto">
              <a:xfrm>
                <a:off x="4338" y="2042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6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859"/>
              <p:cNvSpPr>
                <a:spLocks/>
              </p:cNvSpPr>
              <p:nvPr/>
            </p:nvSpPr>
            <p:spPr bwMode="auto">
              <a:xfrm>
                <a:off x="4354" y="2046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6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860"/>
              <p:cNvSpPr>
                <a:spLocks/>
              </p:cNvSpPr>
              <p:nvPr/>
            </p:nvSpPr>
            <p:spPr bwMode="auto">
              <a:xfrm>
                <a:off x="4371" y="2050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5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861"/>
              <p:cNvSpPr>
                <a:spLocks/>
              </p:cNvSpPr>
              <p:nvPr/>
            </p:nvSpPr>
            <p:spPr bwMode="auto">
              <a:xfrm>
                <a:off x="4396" y="205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8"/>
                  </a:cxn>
                  <a:cxn ang="0">
                    <a:pos x="24" y="8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3" y="88"/>
                    </a:lnTo>
                    <a:lnTo>
                      <a:pt x="2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862"/>
              <p:cNvSpPr>
                <a:spLocks/>
              </p:cNvSpPr>
              <p:nvPr/>
            </p:nvSpPr>
            <p:spPr bwMode="auto">
              <a:xfrm>
                <a:off x="4427" y="2054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3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2" name="Group 62"/>
          <p:cNvGrpSpPr/>
          <p:nvPr/>
        </p:nvGrpSpPr>
        <p:grpSpPr>
          <a:xfrm>
            <a:off x="1676400" y="1828801"/>
            <a:ext cx="2743200" cy="2286000"/>
            <a:chOff x="1676400" y="2223045"/>
            <a:chExt cx="2743200" cy="2958555"/>
          </a:xfrm>
        </p:grpSpPr>
        <p:sp>
          <p:nvSpPr>
            <p:cNvPr id="400" name="Rectangle 399"/>
            <p:cNvSpPr/>
            <p:nvPr/>
          </p:nvSpPr>
          <p:spPr bwMode="auto">
            <a:xfrm>
              <a:off x="1676400" y="2223045"/>
              <a:ext cx="2743200" cy="295855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1" name="TextBox 62"/>
            <p:cNvSpPr txBox="1">
              <a:spLocks noChangeArrowheads="1"/>
            </p:cNvSpPr>
            <p:nvPr/>
          </p:nvSpPr>
          <p:spPr bwMode="auto">
            <a:xfrm>
              <a:off x="2514600" y="2223045"/>
              <a:ext cx="182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Constantia" pitchFamily="18" charset="0"/>
                </a:rPr>
                <a:t>Ad Network</a:t>
              </a:r>
              <a:endParaRPr lang="en-US" sz="2400" dirty="0">
                <a:solidFill>
                  <a:schemeClr val="tx2"/>
                </a:solidFill>
                <a:latin typeface="Constantia" pitchFamily="18" charset="0"/>
              </a:endParaRPr>
            </a:p>
          </p:txBody>
        </p:sp>
      </p:grpSp>
      <p:grpSp>
        <p:nvGrpSpPr>
          <p:cNvPr id="53" name="Group 403"/>
          <p:cNvGrpSpPr/>
          <p:nvPr/>
        </p:nvGrpSpPr>
        <p:grpSpPr>
          <a:xfrm>
            <a:off x="381000" y="2068257"/>
            <a:ext cx="1220787" cy="963613"/>
            <a:chOff x="381000" y="1779587"/>
            <a:chExt cx="1220787" cy="963613"/>
          </a:xfrm>
        </p:grpSpPr>
        <p:grpSp>
          <p:nvGrpSpPr>
            <p:cNvPr id="56" name="Group 1811"/>
            <p:cNvGrpSpPr>
              <a:grpSpLocks/>
            </p:cNvGrpSpPr>
            <p:nvPr/>
          </p:nvGrpSpPr>
          <p:grpSpPr bwMode="auto">
            <a:xfrm>
              <a:off x="511681" y="2483629"/>
              <a:ext cx="381153" cy="259571"/>
              <a:chOff x="4252" y="1892"/>
              <a:chExt cx="350" cy="219"/>
            </a:xfrm>
          </p:grpSpPr>
          <p:sp>
            <p:nvSpPr>
              <p:cNvPr id="152" name="Freeform 1812"/>
              <p:cNvSpPr>
                <a:spLocks/>
              </p:cNvSpPr>
              <p:nvPr/>
            </p:nvSpPr>
            <p:spPr bwMode="auto">
              <a:xfrm>
                <a:off x="4252" y="1892"/>
                <a:ext cx="350" cy="219"/>
              </a:xfrm>
              <a:custGeom>
                <a:avLst/>
                <a:gdLst/>
                <a:ahLst/>
                <a:cxnLst>
                  <a:cxn ang="0">
                    <a:pos x="694" y="269"/>
                  </a:cxn>
                  <a:cxn ang="0">
                    <a:pos x="679" y="304"/>
                  </a:cxn>
                  <a:cxn ang="0">
                    <a:pos x="652" y="336"/>
                  </a:cxn>
                  <a:cxn ang="0">
                    <a:pos x="615" y="366"/>
                  </a:cxn>
                  <a:cxn ang="0">
                    <a:pos x="570" y="393"/>
                  </a:cxn>
                  <a:cxn ang="0">
                    <a:pos x="517" y="415"/>
                  </a:cxn>
                  <a:cxn ang="0">
                    <a:pos x="457" y="430"/>
                  </a:cxn>
                  <a:cxn ang="0">
                    <a:pos x="394" y="437"/>
                  </a:cxn>
                  <a:cxn ang="0">
                    <a:pos x="327" y="437"/>
                  </a:cxn>
                  <a:cxn ang="0">
                    <a:pos x="263" y="427"/>
                  </a:cxn>
                  <a:cxn ang="0">
                    <a:pos x="202" y="411"/>
                  </a:cxn>
                  <a:cxn ang="0">
                    <a:pos x="146" y="389"/>
                  </a:cxn>
                  <a:cxn ang="0">
                    <a:pos x="99" y="363"/>
                  </a:cxn>
                  <a:cxn ang="0">
                    <a:pos x="60" y="333"/>
                  </a:cxn>
                  <a:cxn ang="0">
                    <a:pos x="31" y="299"/>
                  </a:cxn>
                  <a:cxn ang="0">
                    <a:pos x="14" y="265"/>
                  </a:cxn>
                  <a:cxn ang="0">
                    <a:pos x="0" y="166"/>
                  </a:cxn>
                  <a:cxn ang="0">
                    <a:pos x="4" y="132"/>
                  </a:cxn>
                  <a:cxn ang="0">
                    <a:pos x="21" y="101"/>
                  </a:cxn>
                  <a:cxn ang="0">
                    <a:pos x="52" y="72"/>
                  </a:cxn>
                  <a:cxn ang="0">
                    <a:pos x="93" y="48"/>
                  </a:cxn>
                  <a:cxn ang="0">
                    <a:pos x="144" y="27"/>
                  </a:cxn>
                  <a:cxn ang="0">
                    <a:pos x="204" y="12"/>
                  </a:cxn>
                  <a:cxn ang="0">
                    <a:pos x="272" y="3"/>
                  </a:cxn>
                  <a:cxn ang="0">
                    <a:pos x="345" y="0"/>
                  </a:cxn>
                  <a:cxn ang="0">
                    <a:pos x="418" y="3"/>
                  </a:cxn>
                  <a:cxn ang="0">
                    <a:pos x="486" y="14"/>
                  </a:cxn>
                  <a:cxn ang="0">
                    <a:pos x="547" y="29"/>
                  </a:cxn>
                  <a:cxn ang="0">
                    <a:pos x="600" y="49"/>
                  </a:cxn>
                  <a:cxn ang="0">
                    <a:pos x="643" y="75"/>
                  </a:cxn>
                  <a:cxn ang="0">
                    <a:pos x="675" y="103"/>
                  </a:cxn>
                  <a:cxn ang="0">
                    <a:pos x="694" y="135"/>
                  </a:cxn>
                  <a:cxn ang="0">
                    <a:pos x="699" y="169"/>
                  </a:cxn>
                </a:cxnLst>
                <a:rect l="0" t="0" r="r" b="b"/>
                <a:pathLst>
                  <a:path w="699" h="438">
                    <a:moveTo>
                      <a:pt x="696" y="252"/>
                    </a:moveTo>
                    <a:lnTo>
                      <a:pt x="694" y="269"/>
                    </a:lnTo>
                    <a:lnTo>
                      <a:pt x="688" y="287"/>
                    </a:lnTo>
                    <a:lnTo>
                      <a:pt x="679" y="304"/>
                    </a:lnTo>
                    <a:lnTo>
                      <a:pt x="667" y="320"/>
                    </a:lnTo>
                    <a:lnTo>
                      <a:pt x="652" y="336"/>
                    </a:lnTo>
                    <a:lnTo>
                      <a:pt x="635" y="352"/>
                    </a:lnTo>
                    <a:lnTo>
                      <a:pt x="615" y="366"/>
                    </a:lnTo>
                    <a:lnTo>
                      <a:pt x="595" y="380"/>
                    </a:lnTo>
                    <a:lnTo>
                      <a:pt x="570" y="393"/>
                    </a:lnTo>
                    <a:lnTo>
                      <a:pt x="545" y="404"/>
                    </a:lnTo>
                    <a:lnTo>
                      <a:pt x="517" y="415"/>
                    </a:lnTo>
                    <a:lnTo>
                      <a:pt x="489" y="423"/>
                    </a:lnTo>
                    <a:lnTo>
                      <a:pt x="457" y="430"/>
                    </a:lnTo>
                    <a:lnTo>
                      <a:pt x="426" y="434"/>
                    </a:lnTo>
                    <a:lnTo>
                      <a:pt x="394" y="437"/>
                    </a:lnTo>
                    <a:lnTo>
                      <a:pt x="361" y="438"/>
                    </a:lnTo>
                    <a:lnTo>
                      <a:pt x="327" y="437"/>
                    </a:lnTo>
                    <a:lnTo>
                      <a:pt x="294" y="433"/>
                    </a:lnTo>
                    <a:lnTo>
                      <a:pt x="263" y="427"/>
                    </a:lnTo>
                    <a:lnTo>
                      <a:pt x="232" y="420"/>
                    </a:lnTo>
                    <a:lnTo>
                      <a:pt x="202" y="411"/>
                    </a:lnTo>
                    <a:lnTo>
                      <a:pt x="173" y="401"/>
                    </a:lnTo>
                    <a:lnTo>
                      <a:pt x="146" y="389"/>
                    </a:lnTo>
                    <a:lnTo>
                      <a:pt x="122" y="377"/>
                    </a:lnTo>
                    <a:lnTo>
                      <a:pt x="99" y="363"/>
                    </a:lnTo>
                    <a:lnTo>
                      <a:pt x="79" y="348"/>
                    </a:lnTo>
                    <a:lnTo>
                      <a:pt x="60" y="333"/>
                    </a:lnTo>
                    <a:lnTo>
                      <a:pt x="45" y="316"/>
                    </a:lnTo>
                    <a:lnTo>
                      <a:pt x="31" y="299"/>
                    </a:lnTo>
                    <a:lnTo>
                      <a:pt x="21" y="282"/>
                    </a:lnTo>
                    <a:lnTo>
                      <a:pt x="14" y="265"/>
                    </a:lnTo>
                    <a:lnTo>
                      <a:pt x="11" y="248"/>
                    </a:lnTo>
                    <a:lnTo>
                      <a:pt x="0" y="166"/>
                    </a:lnTo>
                    <a:lnTo>
                      <a:pt x="0" y="148"/>
                    </a:lnTo>
                    <a:lnTo>
                      <a:pt x="4" y="132"/>
                    </a:lnTo>
                    <a:lnTo>
                      <a:pt x="11" y="116"/>
                    </a:lnTo>
                    <a:lnTo>
                      <a:pt x="21" y="101"/>
                    </a:lnTo>
                    <a:lnTo>
                      <a:pt x="35" y="86"/>
                    </a:lnTo>
                    <a:lnTo>
                      <a:pt x="52" y="72"/>
                    </a:lnTo>
                    <a:lnTo>
                      <a:pt x="70" y="60"/>
                    </a:lnTo>
                    <a:lnTo>
                      <a:pt x="93" y="48"/>
                    </a:lnTo>
                    <a:lnTo>
                      <a:pt x="118" y="37"/>
                    </a:lnTo>
                    <a:lnTo>
                      <a:pt x="144" y="27"/>
                    </a:lnTo>
                    <a:lnTo>
                      <a:pt x="173" y="19"/>
                    </a:lnTo>
                    <a:lnTo>
                      <a:pt x="204" y="12"/>
                    </a:lnTo>
                    <a:lnTo>
                      <a:pt x="237" y="7"/>
                    </a:lnTo>
                    <a:lnTo>
                      <a:pt x="272" y="3"/>
                    </a:lnTo>
                    <a:lnTo>
                      <a:pt x="308" y="1"/>
                    </a:lnTo>
                    <a:lnTo>
                      <a:pt x="345" y="0"/>
                    </a:lnTo>
                    <a:lnTo>
                      <a:pt x="381" y="1"/>
                    </a:lnTo>
                    <a:lnTo>
                      <a:pt x="418" y="3"/>
                    </a:lnTo>
                    <a:lnTo>
                      <a:pt x="453" y="8"/>
                    </a:lnTo>
                    <a:lnTo>
                      <a:pt x="486" y="14"/>
                    </a:lnTo>
                    <a:lnTo>
                      <a:pt x="517" y="21"/>
                    </a:lnTo>
                    <a:lnTo>
                      <a:pt x="547" y="29"/>
                    </a:lnTo>
                    <a:lnTo>
                      <a:pt x="575" y="39"/>
                    </a:lnTo>
                    <a:lnTo>
                      <a:pt x="600" y="49"/>
                    </a:lnTo>
                    <a:lnTo>
                      <a:pt x="622" y="62"/>
                    </a:lnTo>
                    <a:lnTo>
                      <a:pt x="643" y="75"/>
                    </a:lnTo>
                    <a:lnTo>
                      <a:pt x="660" y="89"/>
                    </a:lnTo>
                    <a:lnTo>
                      <a:pt x="675" y="103"/>
                    </a:lnTo>
                    <a:lnTo>
                      <a:pt x="686" y="118"/>
                    </a:lnTo>
                    <a:lnTo>
                      <a:pt x="694" y="135"/>
                    </a:lnTo>
                    <a:lnTo>
                      <a:pt x="698" y="152"/>
                    </a:lnTo>
                    <a:lnTo>
                      <a:pt x="699" y="169"/>
                    </a:lnTo>
                    <a:lnTo>
                      <a:pt x="696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813"/>
              <p:cNvSpPr>
                <a:spLocks/>
              </p:cNvSpPr>
              <p:nvPr/>
            </p:nvSpPr>
            <p:spPr bwMode="auto">
              <a:xfrm>
                <a:off x="4266" y="1997"/>
                <a:ext cx="324" cy="101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8" y="36"/>
                  </a:cxn>
                  <a:cxn ang="0">
                    <a:pos x="46" y="58"/>
                  </a:cxn>
                  <a:cxn ang="0">
                    <a:pos x="83" y="78"/>
                  </a:cxn>
                  <a:cxn ang="0">
                    <a:pos x="128" y="95"/>
                  </a:cxn>
                  <a:cxn ang="0">
                    <a:pos x="180" y="108"/>
                  </a:cxn>
                  <a:cxn ang="0">
                    <a:pos x="237" y="118"/>
                  </a:cxn>
                  <a:cxn ang="0">
                    <a:pos x="298" y="123"/>
                  </a:cxn>
                  <a:cxn ang="0">
                    <a:pos x="360" y="124"/>
                  </a:cxn>
                  <a:cxn ang="0">
                    <a:pos x="421" y="119"/>
                  </a:cxn>
                  <a:cxn ang="0">
                    <a:pos x="477" y="110"/>
                  </a:cxn>
                  <a:cxn ang="0">
                    <a:pos x="527" y="97"/>
                  </a:cxn>
                  <a:cxn ang="0">
                    <a:pos x="571" y="81"/>
                  </a:cxn>
                  <a:cxn ang="0">
                    <a:pos x="607" y="62"/>
                  </a:cxn>
                  <a:cxn ang="0">
                    <a:pos x="632" y="40"/>
                  </a:cxn>
                  <a:cxn ang="0">
                    <a:pos x="646" y="16"/>
                  </a:cxn>
                  <a:cxn ang="0">
                    <a:pos x="637" y="59"/>
                  </a:cxn>
                  <a:cxn ang="0">
                    <a:pos x="630" y="85"/>
                  </a:cxn>
                  <a:cxn ang="0">
                    <a:pos x="612" y="110"/>
                  </a:cxn>
                  <a:cxn ang="0">
                    <a:pos x="583" y="134"/>
                  </a:cxn>
                  <a:cxn ang="0">
                    <a:pos x="545" y="156"/>
                  </a:cxn>
                  <a:cxn ang="0">
                    <a:pos x="500" y="175"/>
                  </a:cxn>
                  <a:cxn ang="0">
                    <a:pos x="449" y="188"/>
                  </a:cxn>
                  <a:cxn ang="0">
                    <a:pos x="393" y="198"/>
                  </a:cxn>
                  <a:cxn ang="0">
                    <a:pos x="332" y="201"/>
                  </a:cxn>
                  <a:cxn ang="0">
                    <a:pos x="271" y="198"/>
                  </a:cxn>
                  <a:cxn ang="0">
                    <a:pos x="214" y="187"/>
                  </a:cxn>
                  <a:cxn ang="0">
                    <a:pos x="161" y="172"/>
                  </a:cxn>
                  <a:cxn ang="0">
                    <a:pos x="115" y="153"/>
                  </a:cxn>
                  <a:cxn ang="0">
                    <a:pos x="76" y="131"/>
                  </a:cxn>
                  <a:cxn ang="0">
                    <a:pos x="46" y="107"/>
                  </a:cxn>
                  <a:cxn ang="0">
                    <a:pos x="25" y="81"/>
                  </a:cxn>
                  <a:cxn ang="0">
                    <a:pos x="16" y="56"/>
                  </a:cxn>
                </a:cxnLst>
                <a:rect l="0" t="0" r="r" b="b"/>
                <a:pathLst>
                  <a:path w="648" h="201">
                    <a:moveTo>
                      <a:pt x="0" y="0"/>
                    </a:moveTo>
                    <a:lnTo>
                      <a:pt x="3" y="12"/>
                    </a:lnTo>
                    <a:lnTo>
                      <a:pt x="9" y="25"/>
                    </a:lnTo>
                    <a:lnTo>
                      <a:pt x="18" y="36"/>
                    </a:lnTo>
                    <a:lnTo>
                      <a:pt x="31" y="48"/>
                    </a:lnTo>
                    <a:lnTo>
                      <a:pt x="46" y="58"/>
                    </a:lnTo>
                    <a:lnTo>
                      <a:pt x="63" y="69"/>
                    </a:lnTo>
                    <a:lnTo>
                      <a:pt x="83" y="78"/>
                    </a:lnTo>
                    <a:lnTo>
                      <a:pt x="105" y="87"/>
                    </a:lnTo>
                    <a:lnTo>
                      <a:pt x="128" y="95"/>
                    </a:lnTo>
                    <a:lnTo>
                      <a:pt x="153" y="102"/>
                    </a:lnTo>
                    <a:lnTo>
                      <a:pt x="180" y="108"/>
                    </a:lnTo>
                    <a:lnTo>
                      <a:pt x="207" y="114"/>
                    </a:lnTo>
                    <a:lnTo>
                      <a:pt x="237" y="118"/>
                    </a:lnTo>
                    <a:lnTo>
                      <a:pt x="267" y="120"/>
                    </a:lnTo>
                    <a:lnTo>
                      <a:pt x="298" y="123"/>
                    </a:lnTo>
                    <a:lnTo>
                      <a:pt x="329" y="124"/>
                    </a:lnTo>
                    <a:lnTo>
                      <a:pt x="360" y="124"/>
                    </a:lnTo>
                    <a:lnTo>
                      <a:pt x="391" y="122"/>
                    </a:lnTo>
                    <a:lnTo>
                      <a:pt x="421" y="119"/>
                    </a:lnTo>
                    <a:lnTo>
                      <a:pt x="449" y="115"/>
                    </a:lnTo>
                    <a:lnTo>
                      <a:pt x="477" y="110"/>
                    </a:lnTo>
                    <a:lnTo>
                      <a:pt x="503" y="104"/>
                    </a:lnTo>
                    <a:lnTo>
                      <a:pt x="527" y="97"/>
                    </a:lnTo>
                    <a:lnTo>
                      <a:pt x="550" y="89"/>
                    </a:lnTo>
                    <a:lnTo>
                      <a:pt x="571" y="81"/>
                    </a:lnTo>
                    <a:lnTo>
                      <a:pt x="591" y="71"/>
                    </a:lnTo>
                    <a:lnTo>
                      <a:pt x="607" y="62"/>
                    </a:lnTo>
                    <a:lnTo>
                      <a:pt x="621" y="50"/>
                    </a:lnTo>
                    <a:lnTo>
                      <a:pt x="632" y="40"/>
                    </a:lnTo>
                    <a:lnTo>
                      <a:pt x="640" y="27"/>
                    </a:lnTo>
                    <a:lnTo>
                      <a:pt x="646" y="16"/>
                    </a:lnTo>
                    <a:lnTo>
                      <a:pt x="648" y="3"/>
                    </a:lnTo>
                    <a:lnTo>
                      <a:pt x="637" y="59"/>
                    </a:lnTo>
                    <a:lnTo>
                      <a:pt x="635" y="72"/>
                    </a:lnTo>
                    <a:lnTo>
                      <a:pt x="630" y="85"/>
                    </a:lnTo>
                    <a:lnTo>
                      <a:pt x="622" y="97"/>
                    </a:lnTo>
                    <a:lnTo>
                      <a:pt x="612" y="110"/>
                    </a:lnTo>
                    <a:lnTo>
                      <a:pt x="598" y="123"/>
                    </a:lnTo>
                    <a:lnTo>
                      <a:pt x="583" y="134"/>
                    </a:lnTo>
                    <a:lnTo>
                      <a:pt x="564" y="146"/>
                    </a:lnTo>
                    <a:lnTo>
                      <a:pt x="545" y="156"/>
                    </a:lnTo>
                    <a:lnTo>
                      <a:pt x="524" y="165"/>
                    </a:lnTo>
                    <a:lnTo>
                      <a:pt x="500" y="175"/>
                    </a:lnTo>
                    <a:lnTo>
                      <a:pt x="476" y="183"/>
                    </a:lnTo>
                    <a:lnTo>
                      <a:pt x="449" y="188"/>
                    </a:lnTo>
                    <a:lnTo>
                      <a:pt x="421" y="194"/>
                    </a:lnTo>
                    <a:lnTo>
                      <a:pt x="393" y="198"/>
                    </a:lnTo>
                    <a:lnTo>
                      <a:pt x="363" y="200"/>
                    </a:lnTo>
                    <a:lnTo>
                      <a:pt x="332" y="201"/>
                    </a:lnTo>
                    <a:lnTo>
                      <a:pt x="300" y="200"/>
                    </a:lnTo>
                    <a:lnTo>
                      <a:pt x="271" y="198"/>
                    </a:lnTo>
                    <a:lnTo>
                      <a:pt x="242" y="193"/>
                    </a:lnTo>
                    <a:lnTo>
                      <a:pt x="214" y="187"/>
                    </a:lnTo>
                    <a:lnTo>
                      <a:pt x="186" y="180"/>
                    </a:lnTo>
                    <a:lnTo>
                      <a:pt x="161" y="172"/>
                    </a:lnTo>
                    <a:lnTo>
                      <a:pt x="137" y="163"/>
                    </a:lnTo>
                    <a:lnTo>
                      <a:pt x="115" y="153"/>
                    </a:lnTo>
                    <a:lnTo>
                      <a:pt x="94" y="142"/>
                    </a:lnTo>
                    <a:lnTo>
                      <a:pt x="76" y="131"/>
                    </a:lnTo>
                    <a:lnTo>
                      <a:pt x="60" y="119"/>
                    </a:lnTo>
                    <a:lnTo>
                      <a:pt x="46" y="107"/>
                    </a:lnTo>
                    <a:lnTo>
                      <a:pt x="34" y="94"/>
                    </a:lnTo>
                    <a:lnTo>
                      <a:pt x="25" y="81"/>
                    </a:lnTo>
                    <a:lnTo>
                      <a:pt x="19" y="69"/>
                    </a:lnTo>
                    <a:lnTo>
                      <a:pt x="16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3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814"/>
              <p:cNvSpPr>
                <a:spLocks/>
              </p:cNvSpPr>
              <p:nvPr/>
            </p:nvSpPr>
            <p:spPr bwMode="auto">
              <a:xfrm>
                <a:off x="4267" y="1904"/>
                <a:ext cx="320" cy="143"/>
              </a:xfrm>
              <a:custGeom>
                <a:avLst/>
                <a:gdLst/>
                <a:ahLst/>
                <a:cxnLst>
                  <a:cxn ang="0">
                    <a:pos x="357" y="286"/>
                  </a:cxn>
                  <a:cxn ang="0">
                    <a:pos x="418" y="280"/>
                  </a:cxn>
                  <a:cxn ang="0">
                    <a:pos x="474" y="270"/>
                  </a:cxn>
                  <a:cxn ang="0">
                    <a:pos x="524" y="255"/>
                  </a:cxn>
                  <a:cxn ang="0">
                    <a:pos x="567" y="236"/>
                  </a:cxn>
                  <a:cxn ang="0">
                    <a:pos x="600" y="213"/>
                  </a:cxn>
                  <a:cxn ang="0">
                    <a:pos x="624" y="188"/>
                  </a:cxn>
                  <a:cxn ang="0">
                    <a:pos x="638" y="160"/>
                  </a:cxn>
                  <a:cxn ang="0">
                    <a:pos x="639" y="130"/>
                  </a:cxn>
                  <a:cxn ang="0">
                    <a:pos x="628" y="103"/>
                  </a:cxn>
                  <a:cxn ang="0">
                    <a:pos x="604" y="76"/>
                  </a:cxn>
                  <a:cxn ang="0">
                    <a:pos x="569" y="53"/>
                  </a:cxn>
                  <a:cxn ang="0">
                    <a:pos x="525" y="33"/>
                  </a:cxn>
                  <a:cxn ang="0">
                    <a:pos x="472" y="18"/>
                  </a:cxn>
                  <a:cxn ang="0">
                    <a:pos x="414" y="7"/>
                  </a:cxn>
                  <a:cxn ang="0">
                    <a:pos x="349" y="1"/>
                  </a:cxn>
                  <a:cxn ang="0">
                    <a:pos x="282" y="1"/>
                  </a:cxn>
                  <a:cxn ang="0">
                    <a:pos x="218" y="7"/>
                  </a:cxn>
                  <a:cxn ang="0">
                    <a:pos x="159" y="17"/>
                  </a:cxn>
                  <a:cxn ang="0">
                    <a:pos x="108" y="32"/>
                  </a:cxn>
                  <a:cxn ang="0">
                    <a:pos x="66" y="52"/>
                  </a:cxn>
                  <a:cxn ang="0">
                    <a:pos x="32" y="74"/>
                  </a:cxn>
                  <a:cxn ang="0">
                    <a:pos x="10" y="99"/>
                  </a:cxn>
                  <a:cxn ang="0">
                    <a:pos x="0" y="127"/>
                  </a:cxn>
                  <a:cxn ang="0">
                    <a:pos x="4" y="157"/>
                  </a:cxn>
                  <a:cxn ang="0">
                    <a:pos x="19" y="184"/>
                  </a:cxn>
                  <a:cxn ang="0">
                    <a:pos x="45" y="210"/>
                  </a:cxn>
                  <a:cxn ang="0">
                    <a:pos x="82" y="233"/>
                  </a:cxn>
                  <a:cxn ang="0">
                    <a:pos x="126" y="252"/>
                  </a:cxn>
                  <a:cxn ang="0">
                    <a:pos x="176" y="267"/>
                  </a:cxn>
                  <a:cxn ang="0">
                    <a:pos x="234" y="279"/>
                  </a:cxn>
                  <a:cxn ang="0">
                    <a:pos x="295" y="285"/>
                  </a:cxn>
                </a:cxnLst>
                <a:rect l="0" t="0" r="r" b="b"/>
                <a:pathLst>
                  <a:path w="641" h="286">
                    <a:moveTo>
                      <a:pt x="326" y="286"/>
                    </a:moveTo>
                    <a:lnTo>
                      <a:pt x="357" y="286"/>
                    </a:lnTo>
                    <a:lnTo>
                      <a:pt x="388" y="283"/>
                    </a:lnTo>
                    <a:lnTo>
                      <a:pt x="418" y="280"/>
                    </a:lnTo>
                    <a:lnTo>
                      <a:pt x="447" y="275"/>
                    </a:lnTo>
                    <a:lnTo>
                      <a:pt x="474" y="270"/>
                    </a:lnTo>
                    <a:lnTo>
                      <a:pt x="500" y="263"/>
                    </a:lnTo>
                    <a:lnTo>
                      <a:pt x="524" y="255"/>
                    </a:lnTo>
                    <a:lnTo>
                      <a:pt x="546" y="247"/>
                    </a:lnTo>
                    <a:lnTo>
                      <a:pt x="567" y="236"/>
                    </a:lnTo>
                    <a:lnTo>
                      <a:pt x="584" y="225"/>
                    </a:lnTo>
                    <a:lnTo>
                      <a:pt x="600" y="213"/>
                    </a:lnTo>
                    <a:lnTo>
                      <a:pt x="614" y="200"/>
                    </a:lnTo>
                    <a:lnTo>
                      <a:pt x="624" y="188"/>
                    </a:lnTo>
                    <a:lnTo>
                      <a:pt x="633" y="174"/>
                    </a:lnTo>
                    <a:lnTo>
                      <a:pt x="638" y="160"/>
                    </a:lnTo>
                    <a:lnTo>
                      <a:pt x="641" y="145"/>
                    </a:lnTo>
                    <a:lnTo>
                      <a:pt x="639" y="130"/>
                    </a:lnTo>
                    <a:lnTo>
                      <a:pt x="635" y="116"/>
                    </a:lnTo>
                    <a:lnTo>
                      <a:pt x="628" y="103"/>
                    </a:lnTo>
                    <a:lnTo>
                      <a:pt x="618" y="89"/>
                    </a:lnTo>
                    <a:lnTo>
                      <a:pt x="604" y="76"/>
                    </a:lnTo>
                    <a:lnTo>
                      <a:pt x="588" y="65"/>
                    </a:lnTo>
                    <a:lnTo>
                      <a:pt x="569" y="53"/>
                    </a:lnTo>
                    <a:lnTo>
                      <a:pt x="548" y="43"/>
                    </a:lnTo>
                    <a:lnTo>
                      <a:pt x="525" y="33"/>
                    </a:lnTo>
                    <a:lnTo>
                      <a:pt x="500" y="25"/>
                    </a:lnTo>
                    <a:lnTo>
                      <a:pt x="472" y="18"/>
                    </a:lnTo>
                    <a:lnTo>
                      <a:pt x="445" y="12"/>
                    </a:lnTo>
                    <a:lnTo>
                      <a:pt x="414" y="7"/>
                    </a:lnTo>
                    <a:lnTo>
                      <a:pt x="383" y="3"/>
                    </a:lnTo>
                    <a:lnTo>
                      <a:pt x="349" y="1"/>
                    </a:lnTo>
                    <a:lnTo>
                      <a:pt x="316" y="0"/>
                    </a:lnTo>
                    <a:lnTo>
                      <a:pt x="282" y="1"/>
                    </a:lnTo>
                    <a:lnTo>
                      <a:pt x="249" y="2"/>
                    </a:lnTo>
                    <a:lnTo>
                      <a:pt x="218" y="7"/>
                    </a:lnTo>
                    <a:lnTo>
                      <a:pt x="188" y="12"/>
                    </a:lnTo>
                    <a:lnTo>
                      <a:pt x="159" y="17"/>
                    </a:lnTo>
                    <a:lnTo>
                      <a:pt x="133" y="24"/>
                    </a:lnTo>
                    <a:lnTo>
                      <a:pt x="108" y="32"/>
                    </a:lnTo>
                    <a:lnTo>
                      <a:pt x="85" y="41"/>
                    </a:lnTo>
                    <a:lnTo>
                      <a:pt x="66" y="52"/>
                    </a:lnTo>
                    <a:lnTo>
                      <a:pt x="47" y="62"/>
                    </a:lnTo>
                    <a:lnTo>
                      <a:pt x="32" y="74"/>
                    </a:lnTo>
                    <a:lnTo>
                      <a:pt x="20" y="86"/>
                    </a:lnTo>
                    <a:lnTo>
                      <a:pt x="10" y="99"/>
                    </a:lnTo>
                    <a:lnTo>
                      <a:pt x="4" y="113"/>
                    </a:lnTo>
                    <a:lnTo>
                      <a:pt x="0" y="127"/>
                    </a:lnTo>
                    <a:lnTo>
                      <a:pt x="0" y="142"/>
                    </a:lnTo>
                    <a:lnTo>
                      <a:pt x="4" y="157"/>
                    </a:lnTo>
                    <a:lnTo>
                      <a:pt x="9" y="171"/>
                    </a:lnTo>
                    <a:lnTo>
                      <a:pt x="19" y="184"/>
                    </a:lnTo>
                    <a:lnTo>
                      <a:pt x="31" y="197"/>
                    </a:lnTo>
                    <a:lnTo>
                      <a:pt x="45" y="210"/>
                    </a:lnTo>
                    <a:lnTo>
                      <a:pt x="62" y="221"/>
                    </a:lnTo>
                    <a:lnTo>
                      <a:pt x="82" y="233"/>
                    </a:lnTo>
                    <a:lnTo>
                      <a:pt x="103" y="243"/>
                    </a:lnTo>
                    <a:lnTo>
                      <a:pt x="126" y="252"/>
                    </a:lnTo>
                    <a:lnTo>
                      <a:pt x="151" y="260"/>
                    </a:lnTo>
                    <a:lnTo>
                      <a:pt x="176" y="267"/>
                    </a:lnTo>
                    <a:lnTo>
                      <a:pt x="204" y="274"/>
                    </a:lnTo>
                    <a:lnTo>
                      <a:pt x="234" y="279"/>
                    </a:lnTo>
                    <a:lnTo>
                      <a:pt x="264" y="282"/>
                    </a:lnTo>
                    <a:lnTo>
                      <a:pt x="295" y="285"/>
                    </a:lnTo>
                    <a:lnTo>
                      <a:pt x="326" y="286"/>
                    </a:lnTo>
                    <a:close/>
                  </a:path>
                </a:pathLst>
              </a:custGeom>
              <a:solidFill>
                <a:srgbClr val="FFD8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815"/>
              <p:cNvSpPr>
                <a:spLocks/>
              </p:cNvSpPr>
              <p:nvPr/>
            </p:nvSpPr>
            <p:spPr bwMode="auto">
              <a:xfrm>
                <a:off x="4275" y="2011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88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8">
                    <a:moveTo>
                      <a:pt x="0" y="0"/>
                    </a:moveTo>
                    <a:lnTo>
                      <a:pt x="20" y="88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816"/>
              <p:cNvSpPr>
                <a:spLocks/>
              </p:cNvSpPr>
              <p:nvPr/>
            </p:nvSpPr>
            <p:spPr bwMode="auto">
              <a:xfrm>
                <a:off x="4291" y="202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87"/>
                  </a:cxn>
                  <a:cxn ang="0">
                    <a:pos x="25" y="6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8" y="87"/>
                    </a:lnTo>
                    <a:lnTo>
                      <a:pt x="2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817"/>
              <p:cNvSpPr>
                <a:spLocks/>
              </p:cNvSpPr>
              <p:nvPr/>
            </p:nvSpPr>
            <p:spPr bwMode="auto">
              <a:xfrm>
                <a:off x="4306" y="2031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88"/>
                  </a:cxn>
                  <a:cxn ang="0">
                    <a:pos x="26" y="7"/>
                  </a:cxn>
                  <a:cxn ang="0">
                    <a:pos x="0" y="0"/>
                  </a:cxn>
                </a:cxnLst>
                <a:rect l="0" t="0" r="r" b="b"/>
                <a:pathLst>
                  <a:path w="26" h="88">
                    <a:moveTo>
                      <a:pt x="0" y="0"/>
                    </a:moveTo>
                    <a:lnTo>
                      <a:pt x="19" y="88"/>
                    </a:lnTo>
                    <a:lnTo>
                      <a:pt x="2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818"/>
              <p:cNvSpPr>
                <a:spLocks/>
              </p:cNvSpPr>
              <p:nvPr/>
            </p:nvSpPr>
            <p:spPr bwMode="auto">
              <a:xfrm>
                <a:off x="4323" y="2037"/>
                <a:ext cx="12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8"/>
                  </a:cxn>
                  <a:cxn ang="0">
                    <a:pos x="24" y="7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6" y="88"/>
                    </a:lnTo>
                    <a:lnTo>
                      <a:pt x="2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819"/>
              <p:cNvSpPr>
                <a:spLocks/>
              </p:cNvSpPr>
              <p:nvPr/>
            </p:nvSpPr>
            <p:spPr bwMode="auto">
              <a:xfrm>
                <a:off x="4338" y="2042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6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820"/>
              <p:cNvSpPr>
                <a:spLocks/>
              </p:cNvSpPr>
              <p:nvPr/>
            </p:nvSpPr>
            <p:spPr bwMode="auto">
              <a:xfrm>
                <a:off x="4354" y="2046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6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821"/>
              <p:cNvSpPr>
                <a:spLocks/>
              </p:cNvSpPr>
              <p:nvPr/>
            </p:nvSpPr>
            <p:spPr bwMode="auto">
              <a:xfrm>
                <a:off x="4371" y="2050"/>
                <a:ext cx="13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87"/>
                  </a:cxn>
                  <a:cxn ang="0">
                    <a:pos x="25" y="7"/>
                  </a:cxn>
                  <a:cxn ang="0">
                    <a:pos x="0" y="0"/>
                  </a:cxn>
                </a:cxnLst>
                <a:rect l="0" t="0" r="r" b="b"/>
                <a:pathLst>
                  <a:path w="25" h="87">
                    <a:moveTo>
                      <a:pt x="0" y="0"/>
                    </a:moveTo>
                    <a:lnTo>
                      <a:pt x="15" y="87"/>
                    </a:lnTo>
                    <a:lnTo>
                      <a:pt x="25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822"/>
              <p:cNvSpPr>
                <a:spLocks/>
              </p:cNvSpPr>
              <p:nvPr/>
            </p:nvSpPr>
            <p:spPr bwMode="auto">
              <a:xfrm>
                <a:off x="4396" y="2053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8"/>
                  </a:cxn>
                  <a:cxn ang="0">
                    <a:pos x="24" y="8"/>
                  </a:cxn>
                  <a:cxn ang="0">
                    <a:pos x="0" y="0"/>
                  </a:cxn>
                </a:cxnLst>
                <a:rect l="0" t="0" r="r" b="b"/>
                <a:pathLst>
                  <a:path w="24" h="88">
                    <a:moveTo>
                      <a:pt x="0" y="0"/>
                    </a:moveTo>
                    <a:lnTo>
                      <a:pt x="13" y="88"/>
                    </a:lnTo>
                    <a:lnTo>
                      <a:pt x="2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823"/>
              <p:cNvSpPr>
                <a:spLocks/>
              </p:cNvSpPr>
              <p:nvPr/>
            </p:nvSpPr>
            <p:spPr bwMode="auto">
              <a:xfrm>
                <a:off x="4427" y="2054"/>
                <a:ext cx="12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87"/>
                  </a:cxn>
                  <a:cxn ang="0">
                    <a:pos x="24" y="6"/>
                  </a:cxn>
                  <a:cxn ang="0">
                    <a:pos x="0" y="0"/>
                  </a:cxn>
                </a:cxnLst>
                <a:rect l="0" t="0" r="r" b="b"/>
                <a:pathLst>
                  <a:path w="24" h="87">
                    <a:moveTo>
                      <a:pt x="0" y="0"/>
                    </a:moveTo>
                    <a:lnTo>
                      <a:pt x="13" y="87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402"/>
            <p:cNvGrpSpPr/>
            <p:nvPr/>
          </p:nvGrpSpPr>
          <p:grpSpPr>
            <a:xfrm>
              <a:off x="381000" y="1779587"/>
              <a:ext cx="1220787" cy="887413"/>
              <a:chOff x="381000" y="1779587"/>
              <a:chExt cx="1220787" cy="887413"/>
            </a:xfrm>
          </p:grpSpPr>
          <p:grpSp>
            <p:nvGrpSpPr>
              <p:cNvPr id="72" name="Group 398"/>
              <p:cNvGrpSpPr/>
              <p:nvPr/>
            </p:nvGrpSpPr>
            <p:grpSpPr>
              <a:xfrm>
                <a:off x="685800" y="2057400"/>
                <a:ext cx="915987" cy="609600"/>
                <a:chOff x="5791200" y="2630487"/>
                <a:chExt cx="1220787" cy="950913"/>
              </a:xfrm>
            </p:grpSpPr>
            <p:grpSp>
              <p:nvGrpSpPr>
                <p:cNvPr id="85" name="Group 1642"/>
                <p:cNvGrpSpPr>
                  <a:grpSpLocks/>
                </p:cNvGrpSpPr>
                <p:nvPr/>
              </p:nvGrpSpPr>
              <p:grpSpPr bwMode="auto">
                <a:xfrm>
                  <a:off x="6403975" y="3071812"/>
                  <a:ext cx="555625" cy="347663"/>
                  <a:chOff x="4252" y="1892"/>
                  <a:chExt cx="350" cy="219"/>
                </a:xfrm>
              </p:grpSpPr>
              <p:sp>
                <p:nvSpPr>
                  <p:cNvPr id="283" name="Freeform 1643"/>
                  <p:cNvSpPr>
                    <a:spLocks/>
                  </p:cNvSpPr>
                  <p:nvPr/>
                </p:nvSpPr>
                <p:spPr bwMode="auto">
                  <a:xfrm>
                    <a:off x="4252" y="1892"/>
                    <a:ext cx="350" cy="219"/>
                  </a:xfrm>
                  <a:custGeom>
                    <a:avLst/>
                    <a:gdLst/>
                    <a:ahLst/>
                    <a:cxnLst>
                      <a:cxn ang="0">
                        <a:pos x="694" y="269"/>
                      </a:cxn>
                      <a:cxn ang="0">
                        <a:pos x="679" y="304"/>
                      </a:cxn>
                      <a:cxn ang="0">
                        <a:pos x="652" y="336"/>
                      </a:cxn>
                      <a:cxn ang="0">
                        <a:pos x="615" y="366"/>
                      </a:cxn>
                      <a:cxn ang="0">
                        <a:pos x="570" y="393"/>
                      </a:cxn>
                      <a:cxn ang="0">
                        <a:pos x="517" y="415"/>
                      </a:cxn>
                      <a:cxn ang="0">
                        <a:pos x="457" y="430"/>
                      </a:cxn>
                      <a:cxn ang="0">
                        <a:pos x="394" y="437"/>
                      </a:cxn>
                      <a:cxn ang="0">
                        <a:pos x="327" y="437"/>
                      </a:cxn>
                      <a:cxn ang="0">
                        <a:pos x="263" y="427"/>
                      </a:cxn>
                      <a:cxn ang="0">
                        <a:pos x="202" y="411"/>
                      </a:cxn>
                      <a:cxn ang="0">
                        <a:pos x="146" y="389"/>
                      </a:cxn>
                      <a:cxn ang="0">
                        <a:pos x="99" y="363"/>
                      </a:cxn>
                      <a:cxn ang="0">
                        <a:pos x="60" y="333"/>
                      </a:cxn>
                      <a:cxn ang="0">
                        <a:pos x="31" y="299"/>
                      </a:cxn>
                      <a:cxn ang="0">
                        <a:pos x="14" y="265"/>
                      </a:cxn>
                      <a:cxn ang="0">
                        <a:pos x="0" y="166"/>
                      </a:cxn>
                      <a:cxn ang="0">
                        <a:pos x="4" y="132"/>
                      </a:cxn>
                      <a:cxn ang="0">
                        <a:pos x="21" y="101"/>
                      </a:cxn>
                      <a:cxn ang="0">
                        <a:pos x="52" y="72"/>
                      </a:cxn>
                      <a:cxn ang="0">
                        <a:pos x="93" y="48"/>
                      </a:cxn>
                      <a:cxn ang="0">
                        <a:pos x="144" y="27"/>
                      </a:cxn>
                      <a:cxn ang="0">
                        <a:pos x="204" y="12"/>
                      </a:cxn>
                      <a:cxn ang="0">
                        <a:pos x="272" y="3"/>
                      </a:cxn>
                      <a:cxn ang="0">
                        <a:pos x="345" y="0"/>
                      </a:cxn>
                      <a:cxn ang="0">
                        <a:pos x="418" y="3"/>
                      </a:cxn>
                      <a:cxn ang="0">
                        <a:pos x="486" y="14"/>
                      </a:cxn>
                      <a:cxn ang="0">
                        <a:pos x="547" y="29"/>
                      </a:cxn>
                      <a:cxn ang="0">
                        <a:pos x="600" y="49"/>
                      </a:cxn>
                      <a:cxn ang="0">
                        <a:pos x="643" y="75"/>
                      </a:cxn>
                      <a:cxn ang="0">
                        <a:pos x="675" y="103"/>
                      </a:cxn>
                      <a:cxn ang="0">
                        <a:pos x="694" y="135"/>
                      </a:cxn>
                      <a:cxn ang="0">
                        <a:pos x="699" y="169"/>
                      </a:cxn>
                    </a:cxnLst>
                    <a:rect l="0" t="0" r="r" b="b"/>
                    <a:pathLst>
                      <a:path w="699" h="438">
                        <a:moveTo>
                          <a:pt x="696" y="252"/>
                        </a:moveTo>
                        <a:lnTo>
                          <a:pt x="694" y="269"/>
                        </a:lnTo>
                        <a:lnTo>
                          <a:pt x="688" y="287"/>
                        </a:lnTo>
                        <a:lnTo>
                          <a:pt x="679" y="304"/>
                        </a:lnTo>
                        <a:lnTo>
                          <a:pt x="667" y="320"/>
                        </a:lnTo>
                        <a:lnTo>
                          <a:pt x="652" y="336"/>
                        </a:lnTo>
                        <a:lnTo>
                          <a:pt x="635" y="352"/>
                        </a:lnTo>
                        <a:lnTo>
                          <a:pt x="615" y="366"/>
                        </a:lnTo>
                        <a:lnTo>
                          <a:pt x="595" y="380"/>
                        </a:lnTo>
                        <a:lnTo>
                          <a:pt x="570" y="393"/>
                        </a:lnTo>
                        <a:lnTo>
                          <a:pt x="545" y="404"/>
                        </a:lnTo>
                        <a:lnTo>
                          <a:pt x="517" y="415"/>
                        </a:lnTo>
                        <a:lnTo>
                          <a:pt x="489" y="423"/>
                        </a:lnTo>
                        <a:lnTo>
                          <a:pt x="457" y="430"/>
                        </a:lnTo>
                        <a:lnTo>
                          <a:pt x="426" y="434"/>
                        </a:lnTo>
                        <a:lnTo>
                          <a:pt x="394" y="437"/>
                        </a:lnTo>
                        <a:lnTo>
                          <a:pt x="361" y="438"/>
                        </a:lnTo>
                        <a:lnTo>
                          <a:pt x="327" y="437"/>
                        </a:lnTo>
                        <a:lnTo>
                          <a:pt x="294" y="433"/>
                        </a:lnTo>
                        <a:lnTo>
                          <a:pt x="263" y="427"/>
                        </a:lnTo>
                        <a:lnTo>
                          <a:pt x="232" y="420"/>
                        </a:lnTo>
                        <a:lnTo>
                          <a:pt x="202" y="411"/>
                        </a:lnTo>
                        <a:lnTo>
                          <a:pt x="173" y="401"/>
                        </a:lnTo>
                        <a:lnTo>
                          <a:pt x="146" y="389"/>
                        </a:lnTo>
                        <a:lnTo>
                          <a:pt x="122" y="377"/>
                        </a:lnTo>
                        <a:lnTo>
                          <a:pt x="99" y="363"/>
                        </a:lnTo>
                        <a:lnTo>
                          <a:pt x="79" y="348"/>
                        </a:lnTo>
                        <a:lnTo>
                          <a:pt x="60" y="333"/>
                        </a:lnTo>
                        <a:lnTo>
                          <a:pt x="45" y="316"/>
                        </a:lnTo>
                        <a:lnTo>
                          <a:pt x="31" y="299"/>
                        </a:lnTo>
                        <a:lnTo>
                          <a:pt x="21" y="282"/>
                        </a:lnTo>
                        <a:lnTo>
                          <a:pt x="14" y="265"/>
                        </a:lnTo>
                        <a:lnTo>
                          <a:pt x="11" y="248"/>
                        </a:lnTo>
                        <a:lnTo>
                          <a:pt x="0" y="166"/>
                        </a:lnTo>
                        <a:lnTo>
                          <a:pt x="0" y="148"/>
                        </a:lnTo>
                        <a:lnTo>
                          <a:pt x="4" y="132"/>
                        </a:lnTo>
                        <a:lnTo>
                          <a:pt x="11" y="116"/>
                        </a:lnTo>
                        <a:lnTo>
                          <a:pt x="21" y="101"/>
                        </a:lnTo>
                        <a:lnTo>
                          <a:pt x="35" y="86"/>
                        </a:lnTo>
                        <a:lnTo>
                          <a:pt x="52" y="72"/>
                        </a:lnTo>
                        <a:lnTo>
                          <a:pt x="70" y="60"/>
                        </a:lnTo>
                        <a:lnTo>
                          <a:pt x="93" y="48"/>
                        </a:lnTo>
                        <a:lnTo>
                          <a:pt x="118" y="37"/>
                        </a:lnTo>
                        <a:lnTo>
                          <a:pt x="144" y="27"/>
                        </a:lnTo>
                        <a:lnTo>
                          <a:pt x="173" y="19"/>
                        </a:lnTo>
                        <a:lnTo>
                          <a:pt x="204" y="12"/>
                        </a:lnTo>
                        <a:lnTo>
                          <a:pt x="237" y="7"/>
                        </a:lnTo>
                        <a:lnTo>
                          <a:pt x="272" y="3"/>
                        </a:lnTo>
                        <a:lnTo>
                          <a:pt x="308" y="1"/>
                        </a:lnTo>
                        <a:lnTo>
                          <a:pt x="345" y="0"/>
                        </a:lnTo>
                        <a:lnTo>
                          <a:pt x="381" y="1"/>
                        </a:lnTo>
                        <a:lnTo>
                          <a:pt x="418" y="3"/>
                        </a:lnTo>
                        <a:lnTo>
                          <a:pt x="453" y="8"/>
                        </a:lnTo>
                        <a:lnTo>
                          <a:pt x="486" y="14"/>
                        </a:lnTo>
                        <a:lnTo>
                          <a:pt x="517" y="21"/>
                        </a:lnTo>
                        <a:lnTo>
                          <a:pt x="547" y="29"/>
                        </a:lnTo>
                        <a:lnTo>
                          <a:pt x="575" y="39"/>
                        </a:lnTo>
                        <a:lnTo>
                          <a:pt x="600" y="49"/>
                        </a:lnTo>
                        <a:lnTo>
                          <a:pt x="622" y="62"/>
                        </a:lnTo>
                        <a:lnTo>
                          <a:pt x="643" y="75"/>
                        </a:lnTo>
                        <a:lnTo>
                          <a:pt x="660" y="89"/>
                        </a:lnTo>
                        <a:lnTo>
                          <a:pt x="675" y="103"/>
                        </a:lnTo>
                        <a:lnTo>
                          <a:pt x="686" y="118"/>
                        </a:lnTo>
                        <a:lnTo>
                          <a:pt x="694" y="135"/>
                        </a:lnTo>
                        <a:lnTo>
                          <a:pt x="698" y="152"/>
                        </a:lnTo>
                        <a:lnTo>
                          <a:pt x="699" y="169"/>
                        </a:lnTo>
                        <a:lnTo>
                          <a:pt x="696" y="2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 1644"/>
                  <p:cNvSpPr>
                    <a:spLocks/>
                  </p:cNvSpPr>
                  <p:nvPr/>
                </p:nvSpPr>
                <p:spPr bwMode="auto">
                  <a:xfrm>
                    <a:off x="4266" y="1997"/>
                    <a:ext cx="324" cy="101"/>
                  </a:xfrm>
                  <a:custGeom>
                    <a:avLst/>
                    <a:gdLst/>
                    <a:ahLst/>
                    <a:cxnLst>
                      <a:cxn ang="0">
                        <a:pos x="3" y="12"/>
                      </a:cxn>
                      <a:cxn ang="0">
                        <a:pos x="18" y="36"/>
                      </a:cxn>
                      <a:cxn ang="0">
                        <a:pos x="46" y="58"/>
                      </a:cxn>
                      <a:cxn ang="0">
                        <a:pos x="83" y="78"/>
                      </a:cxn>
                      <a:cxn ang="0">
                        <a:pos x="128" y="95"/>
                      </a:cxn>
                      <a:cxn ang="0">
                        <a:pos x="180" y="108"/>
                      </a:cxn>
                      <a:cxn ang="0">
                        <a:pos x="237" y="118"/>
                      </a:cxn>
                      <a:cxn ang="0">
                        <a:pos x="298" y="123"/>
                      </a:cxn>
                      <a:cxn ang="0">
                        <a:pos x="360" y="124"/>
                      </a:cxn>
                      <a:cxn ang="0">
                        <a:pos x="421" y="119"/>
                      </a:cxn>
                      <a:cxn ang="0">
                        <a:pos x="477" y="110"/>
                      </a:cxn>
                      <a:cxn ang="0">
                        <a:pos x="527" y="97"/>
                      </a:cxn>
                      <a:cxn ang="0">
                        <a:pos x="571" y="81"/>
                      </a:cxn>
                      <a:cxn ang="0">
                        <a:pos x="607" y="62"/>
                      </a:cxn>
                      <a:cxn ang="0">
                        <a:pos x="632" y="40"/>
                      </a:cxn>
                      <a:cxn ang="0">
                        <a:pos x="646" y="16"/>
                      </a:cxn>
                      <a:cxn ang="0">
                        <a:pos x="637" y="59"/>
                      </a:cxn>
                      <a:cxn ang="0">
                        <a:pos x="630" y="85"/>
                      </a:cxn>
                      <a:cxn ang="0">
                        <a:pos x="612" y="110"/>
                      </a:cxn>
                      <a:cxn ang="0">
                        <a:pos x="583" y="134"/>
                      </a:cxn>
                      <a:cxn ang="0">
                        <a:pos x="545" y="156"/>
                      </a:cxn>
                      <a:cxn ang="0">
                        <a:pos x="500" y="175"/>
                      </a:cxn>
                      <a:cxn ang="0">
                        <a:pos x="449" y="188"/>
                      </a:cxn>
                      <a:cxn ang="0">
                        <a:pos x="393" y="198"/>
                      </a:cxn>
                      <a:cxn ang="0">
                        <a:pos x="332" y="201"/>
                      </a:cxn>
                      <a:cxn ang="0">
                        <a:pos x="271" y="198"/>
                      </a:cxn>
                      <a:cxn ang="0">
                        <a:pos x="214" y="187"/>
                      </a:cxn>
                      <a:cxn ang="0">
                        <a:pos x="161" y="172"/>
                      </a:cxn>
                      <a:cxn ang="0">
                        <a:pos x="115" y="153"/>
                      </a:cxn>
                      <a:cxn ang="0">
                        <a:pos x="76" y="131"/>
                      </a:cxn>
                      <a:cxn ang="0">
                        <a:pos x="46" y="107"/>
                      </a:cxn>
                      <a:cxn ang="0">
                        <a:pos x="25" y="81"/>
                      </a:cxn>
                      <a:cxn ang="0">
                        <a:pos x="16" y="56"/>
                      </a:cxn>
                    </a:cxnLst>
                    <a:rect l="0" t="0" r="r" b="b"/>
                    <a:pathLst>
                      <a:path w="648" h="201">
                        <a:moveTo>
                          <a:pt x="0" y="0"/>
                        </a:moveTo>
                        <a:lnTo>
                          <a:pt x="3" y="12"/>
                        </a:lnTo>
                        <a:lnTo>
                          <a:pt x="9" y="25"/>
                        </a:lnTo>
                        <a:lnTo>
                          <a:pt x="18" y="36"/>
                        </a:lnTo>
                        <a:lnTo>
                          <a:pt x="31" y="48"/>
                        </a:lnTo>
                        <a:lnTo>
                          <a:pt x="46" y="58"/>
                        </a:lnTo>
                        <a:lnTo>
                          <a:pt x="63" y="69"/>
                        </a:lnTo>
                        <a:lnTo>
                          <a:pt x="83" y="78"/>
                        </a:lnTo>
                        <a:lnTo>
                          <a:pt x="105" y="87"/>
                        </a:lnTo>
                        <a:lnTo>
                          <a:pt x="128" y="95"/>
                        </a:lnTo>
                        <a:lnTo>
                          <a:pt x="153" y="102"/>
                        </a:lnTo>
                        <a:lnTo>
                          <a:pt x="180" y="108"/>
                        </a:lnTo>
                        <a:lnTo>
                          <a:pt x="207" y="114"/>
                        </a:lnTo>
                        <a:lnTo>
                          <a:pt x="237" y="118"/>
                        </a:lnTo>
                        <a:lnTo>
                          <a:pt x="267" y="120"/>
                        </a:lnTo>
                        <a:lnTo>
                          <a:pt x="298" y="123"/>
                        </a:lnTo>
                        <a:lnTo>
                          <a:pt x="329" y="124"/>
                        </a:lnTo>
                        <a:lnTo>
                          <a:pt x="360" y="124"/>
                        </a:lnTo>
                        <a:lnTo>
                          <a:pt x="391" y="122"/>
                        </a:lnTo>
                        <a:lnTo>
                          <a:pt x="421" y="119"/>
                        </a:lnTo>
                        <a:lnTo>
                          <a:pt x="449" y="115"/>
                        </a:lnTo>
                        <a:lnTo>
                          <a:pt x="477" y="110"/>
                        </a:lnTo>
                        <a:lnTo>
                          <a:pt x="503" y="104"/>
                        </a:lnTo>
                        <a:lnTo>
                          <a:pt x="527" y="97"/>
                        </a:lnTo>
                        <a:lnTo>
                          <a:pt x="550" y="89"/>
                        </a:lnTo>
                        <a:lnTo>
                          <a:pt x="571" y="81"/>
                        </a:lnTo>
                        <a:lnTo>
                          <a:pt x="591" y="71"/>
                        </a:lnTo>
                        <a:lnTo>
                          <a:pt x="607" y="62"/>
                        </a:lnTo>
                        <a:lnTo>
                          <a:pt x="621" y="50"/>
                        </a:lnTo>
                        <a:lnTo>
                          <a:pt x="632" y="40"/>
                        </a:lnTo>
                        <a:lnTo>
                          <a:pt x="640" y="27"/>
                        </a:lnTo>
                        <a:lnTo>
                          <a:pt x="646" y="16"/>
                        </a:lnTo>
                        <a:lnTo>
                          <a:pt x="648" y="3"/>
                        </a:lnTo>
                        <a:lnTo>
                          <a:pt x="637" y="59"/>
                        </a:lnTo>
                        <a:lnTo>
                          <a:pt x="635" y="72"/>
                        </a:lnTo>
                        <a:lnTo>
                          <a:pt x="630" y="85"/>
                        </a:lnTo>
                        <a:lnTo>
                          <a:pt x="622" y="97"/>
                        </a:lnTo>
                        <a:lnTo>
                          <a:pt x="612" y="110"/>
                        </a:lnTo>
                        <a:lnTo>
                          <a:pt x="598" y="123"/>
                        </a:lnTo>
                        <a:lnTo>
                          <a:pt x="583" y="134"/>
                        </a:lnTo>
                        <a:lnTo>
                          <a:pt x="564" y="146"/>
                        </a:lnTo>
                        <a:lnTo>
                          <a:pt x="545" y="156"/>
                        </a:lnTo>
                        <a:lnTo>
                          <a:pt x="524" y="165"/>
                        </a:lnTo>
                        <a:lnTo>
                          <a:pt x="500" y="175"/>
                        </a:lnTo>
                        <a:lnTo>
                          <a:pt x="476" y="183"/>
                        </a:lnTo>
                        <a:lnTo>
                          <a:pt x="449" y="188"/>
                        </a:lnTo>
                        <a:lnTo>
                          <a:pt x="421" y="194"/>
                        </a:lnTo>
                        <a:lnTo>
                          <a:pt x="393" y="198"/>
                        </a:lnTo>
                        <a:lnTo>
                          <a:pt x="363" y="200"/>
                        </a:lnTo>
                        <a:lnTo>
                          <a:pt x="332" y="201"/>
                        </a:lnTo>
                        <a:lnTo>
                          <a:pt x="300" y="200"/>
                        </a:lnTo>
                        <a:lnTo>
                          <a:pt x="271" y="198"/>
                        </a:lnTo>
                        <a:lnTo>
                          <a:pt x="242" y="193"/>
                        </a:lnTo>
                        <a:lnTo>
                          <a:pt x="214" y="187"/>
                        </a:lnTo>
                        <a:lnTo>
                          <a:pt x="186" y="180"/>
                        </a:lnTo>
                        <a:lnTo>
                          <a:pt x="161" y="172"/>
                        </a:lnTo>
                        <a:lnTo>
                          <a:pt x="137" y="163"/>
                        </a:lnTo>
                        <a:lnTo>
                          <a:pt x="115" y="153"/>
                        </a:lnTo>
                        <a:lnTo>
                          <a:pt x="94" y="142"/>
                        </a:lnTo>
                        <a:lnTo>
                          <a:pt x="76" y="131"/>
                        </a:lnTo>
                        <a:lnTo>
                          <a:pt x="60" y="119"/>
                        </a:lnTo>
                        <a:lnTo>
                          <a:pt x="46" y="107"/>
                        </a:lnTo>
                        <a:lnTo>
                          <a:pt x="34" y="94"/>
                        </a:lnTo>
                        <a:lnTo>
                          <a:pt x="25" y="81"/>
                        </a:lnTo>
                        <a:lnTo>
                          <a:pt x="19" y="69"/>
                        </a:lnTo>
                        <a:lnTo>
                          <a:pt x="16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31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 1645"/>
                  <p:cNvSpPr>
                    <a:spLocks/>
                  </p:cNvSpPr>
                  <p:nvPr/>
                </p:nvSpPr>
                <p:spPr bwMode="auto">
                  <a:xfrm>
                    <a:off x="4267" y="1904"/>
                    <a:ext cx="320" cy="143"/>
                  </a:xfrm>
                  <a:custGeom>
                    <a:avLst/>
                    <a:gdLst/>
                    <a:ahLst/>
                    <a:cxnLst>
                      <a:cxn ang="0">
                        <a:pos x="357" y="286"/>
                      </a:cxn>
                      <a:cxn ang="0">
                        <a:pos x="418" y="280"/>
                      </a:cxn>
                      <a:cxn ang="0">
                        <a:pos x="474" y="270"/>
                      </a:cxn>
                      <a:cxn ang="0">
                        <a:pos x="524" y="255"/>
                      </a:cxn>
                      <a:cxn ang="0">
                        <a:pos x="567" y="236"/>
                      </a:cxn>
                      <a:cxn ang="0">
                        <a:pos x="600" y="213"/>
                      </a:cxn>
                      <a:cxn ang="0">
                        <a:pos x="624" y="188"/>
                      </a:cxn>
                      <a:cxn ang="0">
                        <a:pos x="638" y="160"/>
                      </a:cxn>
                      <a:cxn ang="0">
                        <a:pos x="639" y="130"/>
                      </a:cxn>
                      <a:cxn ang="0">
                        <a:pos x="628" y="103"/>
                      </a:cxn>
                      <a:cxn ang="0">
                        <a:pos x="604" y="76"/>
                      </a:cxn>
                      <a:cxn ang="0">
                        <a:pos x="569" y="53"/>
                      </a:cxn>
                      <a:cxn ang="0">
                        <a:pos x="525" y="33"/>
                      </a:cxn>
                      <a:cxn ang="0">
                        <a:pos x="472" y="18"/>
                      </a:cxn>
                      <a:cxn ang="0">
                        <a:pos x="414" y="7"/>
                      </a:cxn>
                      <a:cxn ang="0">
                        <a:pos x="349" y="1"/>
                      </a:cxn>
                      <a:cxn ang="0">
                        <a:pos x="282" y="1"/>
                      </a:cxn>
                      <a:cxn ang="0">
                        <a:pos x="218" y="7"/>
                      </a:cxn>
                      <a:cxn ang="0">
                        <a:pos x="159" y="17"/>
                      </a:cxn>
                      <a:cxn ang="0">
                        <a:pos x="108" y="32"/>
                      </a:cxn>
                      <a:cxn ang="0">
                        <a:pos x="66" y="52"/>
                      </a:cxn>
                      <a:cxn ang="0">
                        <a:pos x="32" y="74"/>
                      </a:cxn>
                      <a:cxn ang="0">
                        <a:pos x="10" y="99"/>
                      </a:cxn>
                      <a:cxn ang="0">
                        <a:pos x="0" y="127"/>
                      </a:cxn>
                      <a:cxn ang="0">
                        <a:pos x="4" y="157"/>
                      </a:cxn>
                      <a:cxn ang="0">
                        <a:pos x="19" y="184"/>
                      </a:cxn>
                      <a:cxn ang="0">
                        <a:pos x="45" y="210"/>
                      </a:cxn>
                      <a:cxn ang="0">
                        <a:pos x="82" y="233"/>
                      </a:cxn>
                      <a:cxn ang="0">
                        <a:pos x="126" y="252"/>
                      </a:cxn>
                      <a:cxn ang="0">
                        <a:pos x="176" y="267"/>
                      </a:cxn>
                      <a:cxn ang="0">
                        <a:pos x="234" y="279"/>
                      </a:cxn>
                      <a:cxn ang="0">
                        <a:pos x="295" y="285"/>
                      </a:cxn>
                    </a:cxnLst>
                    <a:rect l="0" t="0" r="r" b="b"/>
                    <a:pathLst>
                      <a:path w="641" h="286">
                        <a:moveTo>
                          <a:pt x="326" y="286"/>
                        </a:moveTo>
                        <a:lnTo>
                          <a:pt x="357" y="286"/>
                        </a:lnTo>
                        <a:lnTo>
                          <a:pt x="388" y="283"/>
                        </a:lnTo>
                        <a:lnTo>
                          <a:pt x="418" y="280"/>
                        </a:lnTo>
                        <a:lnTo>
                          <a:pt x="447" y="275"/>
                        </a:lnTo>
                        <a:lnTo>
                          <a:pt x="474" y="270"/>
                        </a:lnTo>
                        <a:lnTo>
                          <a:pt x="500" y="263"/>
                        </a:lnTo>
                        <a:lnTo>
                          <a:pt x="524" y="255"/>
                        </a:lnTo>
                        <a:lnTo>
                          <a:pt x="546" y="247"/>
                        </a:lnTo>
                        <a:lnTo>
                          <a:pt x="567" y="236"/>
                        </a:lnTo>
                        <a:lnTo>
                          <a:pt x="584" y="225"/>
                        </a:lnTo>
                        <a:lnTo>
                          <a:pt x="600" y="213"/>
                        </a:lnTo>
                        <a:lnTo>
                          <a:pt x="614" y="200"/>
                        </a:lnTo>
                        <a:lnTo>
                          <a:pt x="624" y="188"/>
                        </a:lnTo>
                        <a:lnTo>
                          <a:pt x="633" y="174"/>
                        </a:lnTo>
                        <a:lnTo>
                          <a:pt x="638" y="160"/>
                        </a:lnTo>
                        <a:lnTo>
                          <a:pt x="641" y="145"/>
                        </a:lnTo>
                        <a:lnTo>
                          <a:pt x="639" y="130"/>
                        </a:lnTo>
                        <a:lnTo>
                          <a:pt x="635" y="116"/>
                        </a:lnTo>
                        <a:lnTo>
                          <a:pt x="628" y="103"/>
                        </a:lnTo>
                        <a:lnTo>
                          <a:pt x="618" y="89"/>
                        </a:lnTo>
                        <a:lnTo>
                          <a:pt x="604" y="76"/>
                        </a:lnTo>
                        <a:lnTo>
                          <a:pt x="588" y="65"/>
                        </a:lnTo>
                        <a:lnTo>
                          <a:pt x="569" y="53"/>
                        </a:lnTo>
                        <a:lnTo>
                          <a:pt x="548" y="43"/>
                        </a:lnTo>
                        <a:lnTo>
                          <a:pt x="525" y="33"/>
                        </a:lnTo>
                        <a:lnTo>
                          <a:pt x="500" y="25"/>
                        </a:lnTo>
                        <a:lnTo>
                          <a:pt x="472" y="18"/>
                        </a:lnTo>
                        <a:lnTo>
                          <a:pt x="445" y="12"/>
                        </a:lnTo>
                        <a:lnTo>
                          <a:pt x="414" y="7"/>
                        </a:lnTo>
                        <a:lnTo>
                          <a:pt x="383" y="3"/>
                        </a:lnTo>
                        <a:lnTo>
                          <a:pt x="349" y="1"/>
                        </a:lnTo>
                        <a:lnTo>
                          <a:pt x="316" y="0"/>
                        </a:lnTo>
                        <a:lnTo>
                          <a:pt x="282" y="1"/>
                        </a:lnTo>
                        <a:lnTo>
                          <a:pt x="249" y="2"/>
                        </a:lnTo>
                        <a:lnTo>
                          <a:pt x="218" y="7"/>
                        </a:lnTo>
                        <a:lnTo>
                          <a:pt x="188" y="12"/>
                        </a:lnTo>
                        <a:lnTo>
                          <a:pt x="159" y="17"/>
                        </a:lnTo>
                        <a:lnTo>
                          <a:pt x="133" y="24"/>
                        </a:lnTo>
                        <a:lnTo>
                          <a:pt x="108" y="32"/>
                        </a:lnTo>
                        <a:lnTo>
                          <a:pt x="85" y="41"/>
                        </a:lnTo>
                        <a:lnTo>
                          <a:pt x="66" y="52"/>
                        </a:lnTo>
                        <a:lnTo>
                          <a:pt x="47" y="62"/>
                        </a:lnTo>
                        <a:lnTo>
                          <a:pt x="32" y="74"/>
                        </a:lnTo>
                        <a:lnTo>
                          <a:pt x="20" y="86"/>
                        </a:lnTo>
                        <a:lnTo>
                          <a:pt x="10" y="99"/>
                        </a:lnTo>
                        <a:lnTo>
                          <a:pt x="4" y="113"/>
                        </a:lnTo>
                        <a:lnTo>
                          <a:pt x="0" y="127"/>
                        </a:lnTo>
                        <a:lnTo>
                          <a:pt x="0" y="142"/>
                        </a:lnTo>
                        <a:lnTo>
                          <a:pt x="4" y="157"/>
                        </a:lnTo>
                        <a:lnTo>
                          <a:pt x="9" y="171"/>
                        </a:lnTo>
                        <a:lnTo>
                          <a:pt x="19" y="184"/>
                        </a:lnTo>
                        <a:lnTo>
                          <a:pt x="31" y="197"/>
                        </a:lnTo>
                        <a:lnTo>
                          <a:pt x="45" y="210"/>
                        </a:lnTo>
                        <a:lnTo>
                          <a:pt x="62" y="221"/>
                        </a:lnTo>
                        <a:lnTo>
                          <a:pt x="82" y="233"/>
                        </a:lnTo>
                        <a:lnTo>
                          <a:pt x="103" y="243"/>
                        </a:lnTo>
                        <a:lnTo>
                          <a:pt x="126" y="252"/>
                        </a:lnTo>
                        <a:lnTo>
                          <a:pt x="151" y="260"/>
                        </a:lnTo>
                        <a:lnTo>
                          <a:pt x="176" y="267"/>
                        </a:lnTo>
                        <a:lnTo>
                          <a:pt x="204" y="274"/>
                        </a:lnTo>
                        <a:lnTo>
                          <a:pt x="234" y="279"/>
                        </a:lnTo>
                        <a:lnTo>
                          <a:pt x="264" y="282"/>
                        </a:lnTo>
                        <a:lnTo>
                          <a:pt x="295" y="285"/>
                        </a:lnTo>
                        <a:lnTo>
                          <a:pt x="326" y="286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 1646"/>
                  <p:cNvSpPr>
                    <a:spLocks/>
                  </p:cNvSpPr>
                  <p:nvPr/>
                </p:nvSpPr>
                <p:spPr bwMode="auto">
                  <a:xfrm>
                    <a:off x="4275" y="2011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88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8">
                        <a:moveTo>
                          <a:pt x="0" y="0"/>
                        </a:moveTo>
                        <a:lnTo>
                          <a:pt x="20" y="88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 1647"/>
                  <p:cNvSpPr>
                    <a:spLocks/>
                  </p:cNvSpPr>
                  <p:nvPr/>
                </p:nvSpPr>
                <p:spPr bwMode="auto">
                  <a:xfrm>
                    <a:off x="4291" y="202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87"/>
                      </a:cxn>
                      <a:cxn ang="0">
                        <a:pos x="25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8" y="87"/>
                        </a:lnTo>
                        <a:lnTo>
                          <a:pt x="2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1648"/>
                  <p:cNvSpPr>
                    <a:spLocks/>
                  </p:cNvSpPr>
                  <p:nvPr/>
                </p:nvSpPr>
                <p:spPr bwMode="auto">
                  <a:xfrm>
                    <a:off x="4306" y="2031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" y="88"/>
                      </a:cxn>
                      <a:cxn ang="0">
                        <a:pos x="26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" h="88">
                        <a:moveTo>
                          <a:pt x="0" y="0"/>
                        </a:moveTo>
                        <a:lnTo>
                          <a:pt x="19" y="88"/>
                        </a:lnTo>
                        <a:lnTo>
                          <a:pt x="26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 1649"/>
                  <p:cNvSpPr>
                    <a:spLocks/>
                  </p:cNvSpPr>
                  <p:nvPr/>
                </p:nvSpPr>
                <p:spPr bwMode="auto">
                  <a:xfrm>
                    <a:off x="4323" y="2037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8"/>
                      </a:cxn>
                      <a:cxn ang="0">
                        <a:pos x="24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6" y="88"/>
                        </a:lnTo>
                        <a:lnTo>
                          <a:pt x="24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 1650"/>
                  <p:cNvSpPr>
                    <a:spLocks/>
                  </p:cNvSpPr>
                  <p:nvPr/>
                </p:nvSpPr>
                <p:spPr bwMode="auto">
                  <a:xfrm>
                    <a:off x="4338" y="2042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 1651"/>
                  <p:cNvSpPr>
                    <a:spLocks/>
                  </p:cNvSpPr>
                  <p:nvPr/>
                </p:nvSpPr>
                <p:spPr bwMode="auto">
                  <a:xfrm>
                    <a:off x="4354" y="2046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 1652"/>
                  <p:cNvSpPr>
                    <a:spLocks/>
                  </p:cNvSpPr>
                  <p:nvPr/>
                </p:nvSpPr>
                <p:spPr bwMode="auto">
                  <a:xfrm>
                    <a:off x="4371" y="2050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5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 1653"/>
                  <p:cNvSpPr>
                    <a:spLocks/>
                  </p:cNvSpPr>
                  <p:nvPr/>
                </p:nvSpPr>
                <p:spPr bwMode="auto">
                  <a:xfrm>
                    <a:off x="4396" y="205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8"/>
                      </a:cxn>
                      <a:cxn ang="0">
                        <a:pos x="24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3" y="88"/>
                        </a:lnTo>
                        <a:lnTo>
                          <a:pt x="24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 1654"/>
                  <p:cNvSpPr>
                    <a:spLocks/>
                  </p:cNvSpPr>
                  <p:nvPr/>
                </p:nvSpPr>
                <p:spPr bwMode="auto">
                  <a:xfrm>
                    <a:off x="4427" y="2054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3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12" name="Group 1655"/>
                <p:cNvGrpSpPr>
                  <a:grpSpLocks/>
                </p:cNvGrpSpPr>
                <p:nvPr/>
              </p:nvGrpSpPr>
              <p:grpSpPr bwMode="auto">
                <a:xfrm>
                  <a:off x="6456362" y="2943225"/>
                  <a:ext cx="555625" cy="347662"/>
                  <a:chOff x="4252" y="1892"/>
                  <a:chExt cx="350" cy="219"/>
                </a:xfrm>
              </p:grpSpPr>
              <p:sp>
                <p:nvSpPr>
                  <p:cNvPr id="296" name="Freeform 1656"/>
                  <p:cNvSpPr>
                    <a:spLocks/>
                  </p:cNvSpPr>
                  <p:nvPr/>
                </p:nvSpPr>
                <p:spPr bwMode="auto">
                  <a:xfrm>
                    <a:off x="4252" y="1892"/>
                    <a:ext cx="350" cy="219"/>
                  </a:xfrm>
                  <a:custGeom>
                    <a:avLst/>
                    <a:gdLst/>
                    <a:ahLst/>
                    <a:cxnLst>
                      <a:cxn ang="0">
                        <a:pos x="694" y="269"/>
                      </a:cxn>
                      <a:cxn ang="0">
                        <a:pos x="679" y="304"/>
                      </a:cxn>
                      <a:cxn ang="0">
                        <a:pos x="652" y="336"/>
                      </a:cxn>
                      <a:cxn ang="0">
                        <a:pos x="615" y="366"/>
                      </a:cxn>
                      <a:cxn ang="0">
                        <a:pos x="570" y="393"/>
                      </a:cxn>
                      <a:cxn ang="0">
                        <a:pos x="517" y="415"/>
                      </a:cxn>
                      <a:cxn ang="0">
                        <a:pos x="457" y="430"/>
                      </a:cxn>
                      <a:cxn ang="0">
                        <a:pos x="394" y="437"/>
                      </a:cxn>
                      <a:cxn ang="0">
                        <a:pos x="327" y="437"/>
                      </a:cxn>
                      <a:cxn ang="0">
                        <a:pos x="263" y="427"/>
                      </a:cxn>
                      <a:cxn ang="0">
                        <a:pos x="202" y="411"/>
                      </a:cxn>
                      <a:cxn ang="0">
                        <a:pos x="146" y="389"/>
                      </a:cxn>
                      <a:cxn ang="0">
                        <a:pos x="99" y="363"/>
                      </a:cxn>
                      <a:cxn ang="0">
                        <a:pos x="60" y="333"/>
                      </a:cxn>
                      <a:cxn ang="0">
                        <a:pos x="31" y="299"/>
                      </a:cxn>
                      <a:cxn ang="0">
                        <a:pos x="14" y="265"/>
                      </a:cxn>
                      <a:cxn ang="0">
                        <a:pos x="0" y="166"/>
                      </a:cxn>
                      <a:cxn ang="0">
                        <a:pos x="4" y="132"/>
                      </a:cxn>
                      <a:cxn ang="0">
                        <a:pos x="21" y="101"/>
                      </a:cxn>
                      <a:cxn ang="0">
                        <a:pos x="52" y="72"/>
                      </a:cxn>
                      <a:cxn ang="0">
                        <a:pos x="93" y="48"/>
                      </a:cxn>
                      <a:cxn ang="0">
                        <a:pos x="144" y="27"/>
                      </a:cxn>
                      <a:cxn ang="0">
                        <a:pos x="204" y="12"/>
                      </a:cxn>
                      <a:cxn ang="0">
                        <a:pos x="272" y="3"/>
                      </a:cxn>
                      <a:cxn ang="0">
                        <a:pos x="345" y="0"/>
                      </a:cxn>
                      <a:cxn ang="0">
                        <a:pos x="418" y="3"/>
                      </a:cxn>
                      <a:cxn ang="0">
                        <a:pos x="486" y="14"/>
                      </a:cxn>
                      <a:cxn ang="0">
                        <a:pos x="547" y="29"/>
                      </a:cxn>
                      <a:cxn ang="0">
                        <a:pos x="600" y="49"/>
                      </a:cxn>
                      <a:cxn ang="0">
                        <a:pos x="643" y="75"/>
                      </a:cxn>
                      <a:cxn ang="0">
                        <a:pos x="675" y="103"/>
                      </a:cxn>
                      <a:cxn ang="0">
                        <a:pos x="694" y="135"/>
                      </a:cxn>
                      <a:cxn ang="0">
                        <a:pos x="699" y="169"/>
                      </a:cxn>
                    </a:cxnLst>
                    <a:rect l="0" t="0" r="r" b="b"/>
                    <a:pathLst>
                      <a:path w="699" h="438">
                        <a:moveTo>
                          <a:pt x="696" y="252"/>
                        </a:moveTo>
                        <a:lnTo>
                          <a:pt x="694" y="269"/>
                        </a:lnTo>
                        <a:lnTo>
                          <a:pt x="688" y="287"/>
                        </a:lnTo>
                        <a:lnTo>
                          <a:pt x="679" y="304"/>
                        </a:lnTo>
                        <a:lnTo>
                          <a:pt x="667" y="320"/>
                        </a:lnTo>
                        <a:lnTo>
                          <a:pt x="652" y="336"/>
                        </a:lnTo>
                        <a:lnTo>
                          <a:pt x="635" y="352"/>
                        </a:lnTo>
                        <a:lnTo>
                          <a:pt x="615" y="366"/>
                        </a:lnTo>
                        <a:lnTo>
                          <a:pt x="595" y="380"/>
                        </a:lnTo>
                        <a:lnTo>
                          <a:pt x="570" y="393"/>
                        </a:lnTo>
                        <a:lnTo>
                          <a:pt x="545" y="404"/>
                        </a:lnTo>
                        <a:lnTo>
                          <a:pt x="517" y="415"/>
                        </a:lnTo>
                        <a:lnTo>
                          <a:pt x="489" y="423"/>
                        </a:lnTo>
                        <a:lnTo>
                          <a:pt x="457" y="430"/>
                        </a:lnTo>
                        <a:lnTo>
                          <a:pt x="426" y="434"/>
                        </a:lnTo>
                        <a:lnTo>
                          <a:pt x="394" y="437"/>
                        </a:lnTo>
                        <a:lnTo>
                          <a:pt x="361" y="438"/>
                        </a:lnTo>
                        <a:lnTo>
                          <a:pt x="327" y="437"/>
                        </a:lnTo>
                        <a:lnTo>
                          <a:pt x="294" y="433"/>
                        </a:lnTo>
                        <a:lnTo>
                          <a:pt x="263" y="427"/>
                        </a:lnTo>
                        <a:lnTo>
                          <a:pt x="232" y="420"/>
                        </a:lnTo>
                        <a:lnTo>
                          <a:pt x="202" y="411"/>
                        </a:lnTo>
                        <a:lnTo>
                          <a:pt x="173" y="401"/>
                        </a:lnTo>
                        <a:lnTo>
                          <a:pt x="146" y="389"/>
                        </a:lnTo>
                        <a:lnTo>
                          <a:pt x="122" y="377"/>
                        </a:lnTo>
                        <a:lnTo>
                          <a:pt x="99" y="363"/>
                        </a:lnTo>
                        <a:lnTo>
                          <a:pt x="79" y="348"/>
                        </a:lnTo>
                        <a:lnTo>
                          <a:pt x="60" y="333"/>
                        </a:lnTo>
                        <a:lnTo>
                          <a:pt x="45" y="316"/>
                        </a:lnTo>
                        <a:lnTo>
                          <a:pt x="31" y="299"/>
                        </a:lnTo>
                        <a:lnTo>
                          <a:pt x="21" y="282"/>
                        </a:lnTo>
                        <a:lnTo>
                          <a:pt x="14" y="265"/>
                        </a:lnTo>
                        <a:lnTo>
                          <a:pt x="11" y="248"/>
                        </a:lnTo>
                        <a:lnTo>
                          <a:pt x="0" y="166"/>
                        </a:lnTo>
                        <a:lnTo>
                          <a:pt x="0" y="148"/>
                        </a:lnTo>
                        <a:lnTo>
                          <a:pt x="4" y="132"/>
                        </a:lnTo>
                        <a:lnTo>
                          <a:pt x="11" y="116"/>
                        </a:lnTo>
                        <a:lnTo>
                          <a:pt x="21" y="101"/>
                        </a:lnTo>
                        <a:lnTo>
                          <a:pt x="35" y="86"/>
                        </a:lnTo>
                        <a:lnTo>
                          <a:pt x="52" y="72"/>
                        </a:lnTo>
                        <a:lnTo>
                          <a:pt x="70" y="60"/>
                        </a:lnTo>
                        <a:lnTo>
                          <a:pt x="93" y="48"/>
                        </a:lnTo>
                        <a:lnTo>
                          <a:pt x="118" y="37"/>
                        </a:lnTo>
                        <a:lnTo>
                          <a:pt x="144" y="27"/>
                        </a:lnTo>
                        <a:lnTo>
                          <a:pt x="173" y="19"/>
                        </a:lnTo>
                        <a:lnTo>
                          <a:pt x="204" y="12"/>
                        </a:lnTo>
                        <a:lnTo>
                          <a:pt x="237" y="7"/>
                        </a:lnTo>
                        <a:lnTo>
                          <a:pt x="272" y="3"/>
                        </a:lnTo>
                        <a:lnTo>
                          <a:pt x="308" y="1"/>
                        </a:lnTo>
                        <a:lnTo>
                          <a:pt x="345" y="0"/>
                        </a:lnTo>
                        <a:lnTo>
                          <a:pt x="381" y="1"/>
                        </a:lnTo>
                        <a:lnTo>
                          <a:pt x="418" y="3"/>
                        </a:lnTo>
                        <a:lnTo>
                          <a:pt x="453" y="8"/>
                        </a:lnTo>
                        <a:lnTo>
                          <a:pt x="486" y="14"/>
                        </a:lnTo>
                        <a:lnTo>
                          <a:pt x="517" y="21"/>
                        </a:lnTo>
                        <a:lnTo>
                          <a:pt x="547" y="29"/>
                        </a:lnTo>
                        <a:lnTo>
                          <a:pt x="575" y="39"/>
                        </a:lnTo>
                        <a:lnTo>
                          <a:pt x="600" y="49"/>
                        </a:lnTo>
                        <a:lnTo>
                          <a:pt x="622" y="62"/>
                        </a:lnTo>
                        <a:lnTo>
                          <a:pt x="643" y="75"/>
                        </a:lnTo>
                        <a:lnTo>
                          <a:pt x="660" y="89"/>
                        </a:lnTo>
                        <a:lnTo>
                          <a:pt x="675" y="103"/>
                        </a:lnTo>
                        <a:lnTo>
                          <a:pt x="686" y="118"/>
                        </a:lnTo>
                        <a:lnTo>
                          <a:pt x="694" y="135"/>
                        </a:lnTo>
                        <a:lnTo>
                          <a:pt x="698" y="152"/>
                        </a:lnTo>
                        <a:lnTo>
                          <a:pt x="699" y="169"/>
                        </a:lnTo>
                        <a:lnTo>
                          <a:pt x="696" y="2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1657"/>
                  <p:cNvSpPr>
                    <a:spLocks/>
                  </p:cNvSpPr>
                  <p:nvPr/>
                </p:nvSpPr>
                <p:spPr bwMode="auto">
                  <a:xfrm>
                    <a:off x="4266" y="1997"/>
                    <a:ext cx="324" cy="101"/>
                  </a:xfrm>
                  <a:custGeom>
                    <a:avLst/>
                    <a:gdLst/>
                    <a:ahLst/>
                    <a:cxnLst>
                      <a:cxn ang="0">
                        <a:pos x="3" y="12"/>
                      </a:cxn>
                      <a:cxn ang="0">
                        <a:pos x="18" y="36"/>
                      </a:cxn>
                      <a:cxn ang="0">
                        <a:pos x="46" y="58"/>
                      </a:cxn>
                      <a:cxn ang="0">
                        <a:pos x="83" y="78"/>
                      </a:cxn>
                      <a:cxn ang="0">
                        <a:pos x="128" y="95"/>
                      </a:cxn>
                      <a:cxn ang="0">
                        <a:pos x="180" y="108"/>
                      </a:cxn>
                      <a:cxn ang="0">
                        <a:pos x="237" y="118"/>
                      </a:cxn>
                      <a:cxn ang="0">
                        <a:pos x="298" y="123"/>
                      </a:cxn>
                      <a:cxn ang="0">
                        <a:pos x="360" y="124"/>
                      </a:cxn>
                      <a:cxn ang="0">
                        <a:pos x="421" y="119"/>
                      </a:cxn>
                      <a:cxn ang="0">
                        <a:pos x="477" y="110"/>
                      </a:cxn>
                      <a:cxn ang="0">
                        <a:pos x="527" y="97"/>
                      </a:cxn>
                      <a:cxn ang="0">
                        <a:pos x="571" y="81"/>
                      </a:cxn>
                      <a:cxn ang="0">
                        <a:pos x="607" y="62"/>
                      </a:cxn>
                      <a:cxn ang="0">
                        <a:pos x="632" y="40"/>
                      </a:cxn>
                      <a:cxn ang="0">
                        <a:pos x="646" y="16"/>
                      </a:cxn>
                      <a:cxn ang="0">
                        <a:pos x="637" y="59"/>
                      </a:cxn>
                      <a:cxn ang="0">
                        <a:pos x="630" y="85"/>
                      </a:cxn>
                      <a:cxn ang="0">
                        <a:pos x="612" y="110"/>
                      </a:cxn>
                      <a:cxn ang="0">
                        <a:pos x="583" y="134"/>
                      </a:cxn>
                      <a:cxn ang="0">
                        <a:pos x="545" y="156"/>
                      </a:cxn>
                      <a:cxn ang="0">
                        <a:pos x="500" y="175"/>
                      </a:cxn>
                      <a:cxn ang="0">
                        <a:pos x="449" y="188"/>
                      </a:cxn>
                      <a:cxn ang="0">
                        <a:pos x="393" y="198"/>
                      </a:cxn>
                      <a:cxn ang="0">
                        <a:pos x="332" y="201"/>
                      </a:cxn>
                      <a:cxn ang="0">
                        <a:pos x="271" y="198"/>
                      </a:cxn>
                      <a:cxn ang="0">
                        <a:pos x="214" y="187"/>
                      </a:cxn>
                      <a:cxn ang="0">
                        <a:pos x="161" y="172"/>
                      </a:cxn>
                      <a:cxn ang="0">
                        <a:pos x="115" y="153"/>
                      </a:cxn>
                      <a:cxn ang="0">
                        <a:pos x="76" y="131"/>
                      </a:cxn>
                      <a:cxn ang="0">
                        <a:pos x="46" y="107"/>
                      </a:cxn>
                      <a:cxn ang="0">
                        <a:pos x="25" y="81"/>
                      </a:cxn>
                      <a:cxn ang="0">
                        <a:pos x="16" y="56"/>
                      </a:cxn>
                    </a:cxnLst>
                    <a:rect l="0" t="0" r="r" b="b"/>
                    <a:pathLst>
                      <a:path w="648" h="201">
                        <a:moveTo>
                          <a:pt x="0" y="0"/>
                        </a:moveTo>
                        <a:lnTo>
                          <a:pt x="3" y="12"/>
                        </a:lnTo>
                        <a:lnTo>
                          <a:pt x="9" y="25"/>
                        </a:lnTo>
                        <a:lnTo>
                          <a:pt x="18" y="36"/>
                        </a:lnTo>
                        <a:lnTo>
                          <a:pt x="31" y="48"/>
                        </a:lnTo>
                        <a:lnTo>
                          <a:pt x="46" y="58"/>
                        </a:lnTo>
                        <a:lnTo>
                          <a:pt x="63" y="69"/>
                        </a:lnTo>
                        <a:lnTo>
                          <a:pt x="83" y="78"/>
                        </a:lnTo>
                        <a:lnTo>
                          <a:pt x="105" y="87"/>
                        </a:lnTo>
                        <a:lnTo>
                          <a:pt x="128" y="95"/>
                        </a:lnTo>
                        <a:lnTo>
                          <a:pt x="153" y="102"/>
                        </a:lnTo>
                        <a:lnTo>
                          <a:pt x="180" y="108"/>
                        </a:lnTo>
                        <a:lnTo>
                          <a:pt x="207" y="114"/>
                        </a:lnTo>
                        <a:lnTo>
                          <a:pt x="237" y="118"/>
                        </a:lnTo>
                        <a:lnTo>
                          <a:pt x="267" y="120"/>
                        </a:lnTo>
                        <a:lnTo>
                          <a:pt x="298" y="123"/>
                        </a:lnTo>
                        <a:lnTo>
                          <a:pt x="329" y="124"/>
                        </a:lnTo>
                        <a:lnTo>
                          <a:pt x="360" y="124"/>
                        </a:lnTo>
                        <a:lnTo>
                          <a:pt x="391" y="122"/>
                        </a:lnTo>
                        <a:lnTo>
                          <a:pt x="421" y="119"/>
                        </a:lnTo>
                        <a:lnTo>
                          <a:pt x="449" y="115"/>
                        </a:lnTo>
                        <a:lnTo>
                          <a:pt x="477" y="110"/>
                        </a:lnTo>
                        <a:lnTo>
                          <a:pt x="503" y="104"/>
                        </a:lnTo>
                        <a:lnTo>
                          <a:pt x="527" y="97"/>
                        </a:lnTo>
                        <a:lnTo>
                          <a:pt x="550" y="89"/>
                        </a:lnTo>
                        <a:lnTo>
                          <a:pt x="571" y="81"/>
                        </a:lnTo>
                        <a:lnTo>
                          <a:pt x="591" y="71"/>
                        </a:lnTo>
                        <a:lnTo>
                          <a:pt x="607" y="62"/>
                        </a:lnTo>
                        <a:lnTo>
                          <a:pt x="621" y="50"/>
                        </a:lnTo>
                        <a:lnTo>
                          <a:pt x="632" y="40"/>
                        </a:lnTo>
                        <a:lnTo>
                          <a:pt x="640" y="27"/>
                        </a:lnTo>
                        <a:lnTo>
                          <a:pt x="646" y="16"/>
                        </a:lnTo>
                        <a:lnTo>
                          <a:pt x="648" y="3"/>
                        </a:lnTo>
                        <a:lnTo>
                          <a:pt x="637" y="59"/>
                        </a:lnTo>
                        <a:lnTo>
                          <a:pt x="635" y="72"/>
                        </a:lnTo>
                        <a:lnTo>
                          <a:pt x="630" y="85"/>
                        </a:lnTo>
                        <a:lnTo>
                          <a:pt x="622" y="97"/>
                        </a:lnTo>
                        <a:lnTo>
                          <a:pt x="612" y="110"/>
                        </a:lnTo>
                        <a:lnTo>
                          <a:pt x="598" y="123"/>
                        </a:lnTo>
                        <a:lnTo>
                          <a:pt x="583" y="134"/>
                        </a:lnTo>
                        <a:lnTo>
                          <a:pt x="564" y="146"/>
                        </a:lnTo>
                        <a:lnTo>
                          <a:pt x="545" y="156"/>
                        </a:lnTo>
                        <a:lnTo>
                          <a:pt x="524" y="165"/>
                        </a:lnTo>
                        <a:lnTo>
                          <a:pt x="500" y="175"/>
                        </a:lnTo>
                        <a:lnTo>
                          <a:pt x="476" y="183"/>
                        </a:lnTo>
                        <a:lnTo>
                          <a:pt x="449" y="188"/>
                        </a:lnTo>
                        <a:lnTo>
                          <a:pt x="421" y="194"/>
                        </a:lnTo>
                        <a:lnTo>
                          <a:pt x="393" y="198"/>
                        </a:lnTo>
                        <a:lnTo>
                          <a:pt x="363" y="200"/>
                        </a:lnTo>
                        <a:lnTo>
                          <a:pt x="332" y="201"/>
                        </a:lnTo>
                        <a:lnTo>
                          <a:pt x="300" y="200"/>
                        </a:lnTo>
                        <a:lnTo>
                          <a:pt x="271" y="198"/>
                        </a:lnTo>
                        <a:lnTo>
                          <a:pt x="242" y="193"/>
                        </a:lnTo>
                        <a:lnTo>
                          <a:pt x="214" y="187"/>
                        </a:lnTo>
                        <a:lnTo>
                          <a:pt x="186" y="180"/>
                        </a:lnTo>
                        <a:lnTo>
                          <a:pt x="161" y="172"/>
                        </a:lnTo>
                        <a:lnTo>
                          <a:pt x="137" y="163"/>
                        </a:lnTo>
                        <a:lnTo>
                          <a:pt x="115" y="153"/>
                        </a:lnTo>
                        <a:lnTo>
                          <a:pt x="94" y="142"/>
                        </a:lnTo>
                        <a:lnTo>
                          <a:pt x="76" y="131"/>
                        </a:lnTo>
                        <a:lnTo>
                          <a:pt x="60" y="119"/>
                        </a:lnTo>
                        <a:lnTo>
                          <a:pt x="46" y="107"/>
                        </a:lnTo>
                        <a:lnTo>
                          <a:pt x="34" y="94"/>
                        </a:lnTo>
                        <a:lnTo>
                          <a:pt x="25" y="81"/>
                        </a:lnTo>
                        <a:lnTo>
                          <a:pt x="19" y="69"/>
                        </a:lnTo>
                        <a:lnTo>
                          <a:pt x="16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31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 1658"/>
                  <p:cNvSpPr>
                    <a:spLocks/>
                  </p:cNvSpPr>
                  <p:nvPr/>
                </p:nvSpPr>
                <p:spPr bwMode="auto">
                  <a:xfrm>
                    <a:off x="4267" y="1904"/>
                    <a:ext cx="320" cy="143"/>
                  </a:xfrm>
                  <a:custGeom>
                    <a:avLst/>
                    <a:gdLst/>
                    <a:ahLst/>
                    <a:cxnLst>
                      <a:cxn ang="0">
                        <a:pos x="357" y="286"/>
                      </a:cxn>
                      <a:cxn ang="0">
                        <a:pos x="418" y="280"/>
                      </a:cxn>
                      <a:cxn ang="0">
                        <a:pos x="474" y="270"/>
                      </a:cxn>
                      <a:cxn ang="0">
                        <a:pos x="524" y="255"/>
                      </a:cxn>
                      <a:cxn ang="0">
                        <a:pos x="567" y="236"/>
                      </a:cxn>
                      <a:cxn ang="0">
                        <a:pos x="600" y="213"/>
                      </a:cxn>
                      <a:cxn ang="0">
                        <a:pos x="624" y="188"/>
                      </a:cxn>
                      <a:cxn ang="0">
                        <a:pos x="638" y="160"/>
                      </a:cxn>
                      <a:cxn ang="0">
                        <a:pos x="639" y="130"/>
                      </a:cxn>
                      <a:cxn ang="0">
                        <a:pos x="628" y="103"/>
                      </a:cxn>
                      <a:cxn ang="0">
                        <a:pos x="604" y="76"/>
                      </a:cxn>
                      <a:cxn ang="0">
                        <a:pos x="569" y="53"/>
                      </a:cxn>
                      <a:cxn ang="0">
                        <a:pos x="525" y="33"/>
                      </a:cxn>
                      <a:cxn ang="0">
                        <a:pos x="472" y="18"/>
                      </a:cxn>
                      <a:cxn ang="0">
                        <a:pos x="414" y="7"/>
                      </a:cxn>
                      <a:cxn ang="0">
                        <a:pos x="349" y="1"/>
                      </a:cxn>
                      <a:cxn ang="0">
                        <a:pos x="282" y="1"/>
                      </a:cxn>
                      <a:cxn ang="0">
                        <a:pos x="218" y="7"/>
                      </a:cxn>
                      <a:cxn ang="0">
                        <a:pos x="159" y="17"/>
                      </a:cxn>
                      <a:cxn ang="0">
                        <a:pos x="108" y="32"/>
                      </a:cxn>
                      <a:cxn ang="0">
                        <a:pos x="66" y="52"/>
                      </a:cxn>
                      <a:cxn ang="0">
                        <a:pos x="32" y="74"/>
                      </a:cxn>
                      <a:cxn ang="0">
                        <a:pos x="10" y="99"/>
                      </a:cxn>
                      <a:cxn ang="0">
                        <a:pos x="0" y="127"/>
                      </a:cxn>
                      <a:cxn ang="0">
                        <a:pos x="4" y="157"/>
                      </a:cxn>
                      <a:cxn ang="0">
                        <a:pos x="19" y="184"/>
                      </a:cxn>
                      <a:cxn ang="0">
                        <a:pos x="45" y="210"/>
                      </a:cxn>
                      <a:cxn ang="0">
                        <a:pos x="82" y="233"/>
                      </a:cxn>
                      <a:cxn ang="0">
                        <a:pos x="126" y="252"/>
                      </a:cxn>
                      <a:cxn ang="0">
                        <a:pos x="176" y="267"/>
                      </a:cxn>
                      <a:cxn ang="0">
                        <a:pos x="234" y="279"/>
                      </a:cxn>
                      <a:cxn ang="0">
                        <a:pos x="295" y="285"/>
                      </a:cxn>
                    </a:cxnLst>
                    <a:rect l="0" t="0" r="r" b="b"/>
                    <a:pathLst>
                      <a:path w="641" h="286">
                        <a:moveTo>
                          <a:pt x="326" y="286"/>
                        </a:moveTo>
                        <a:lnTo>
                          <a:pt x="357" y="286"/>
                        </a:lnTo>
                        <a:lnTo>
                          <a:pt x="388" y="283"/>
                        </a:lnTo>
                        <a:lnTo>
                          <a:pt x="418" y="280"/>
                        </a:lnTo>
                        <a:lnTo>
                          <a:pt x="447" y="275"/>
                        </a:lnTo>
                        <a:lnTo>
                          <a:pt x="474" y="270"/>
                        </a:lnTo>
                        <a:lnTo>
                          <a:pt x="500" y="263"/>
                        </a:lnTo>
                        <a:lnTo>
                          <a:pt x="524" y="255"/>
                        </a:lnTo>
                        <a:lnTo>
                          <a:pt x="546" y="247"/>
                        </a:lnTo>
                        <a:lnTo>
                          <a:pt x="567" y="236"/>
                        </a:lnTo>
                        <a:lnTo>
                          <a:pt x="584" y="225"/>
                        </a:lnTo>
                        <a:lnTo>
                          <a:pt x="600" y="213"/>
                        </a:lnTo>
                        <a:lnTo>
                          <a:pt x="614" y="200"/>
                        </a:lnTo>
                        <a:lnTo>
                          <a:pt x="624" y="188"/>
                        </a:lnTo>
                        <a:lnTo>
                          <a:pt x="633" y="174"/>
                        </a:lnTo>
                        <a:lnTo>
                          <a:pt x="638" y="160"/>
                        </a:lnTo>
                        <a:lnTo>
                          <a:pt x="641" y="145"/>
                        </a:lnTo>
                        <a:lnTo>
                          <a:pt x="639" y="130"/>
                        </a:lnTo>
                        <a:lnTo>
                          <a:pt x="635" y="116"/>
                        </a:lnTo>
                        <a:lnTo>
                          <a:pt x="628" y="103"/>
                        </a:lnTo>
                        <a:lnTo>
                          <a:pt x="618" y="89"/>
                        </a:lnTo>
                        <a:lnTo>
                          <a:pt x="604" y="76"/>
                        </a:lnTo>
                        <a:lnTo>
                          <a:pt x="588" y="65"/>
                        </a:lnTo>
                        <a:lnTo>
                          <a:pt x="569" y="53"/>
                        </a:lnTo>
                        <a:lnTo>
                          <a:pt x="548" y="43"/>
                        </a:lnTo>
                        <a:lnTo>
                          <a:pt x="525" y="33"/>
                        </a:lnTo>
                        <a:lnTo>
                          <a:pt x="500" y="25"/>
                        </a:lnTo>
                        <a:lnTo>
                          <a:pt x="472" y="18"/>
                        </a:lnTo>
                        <a:lnTo>
                          <a:pt x="445" y="12"/>
                        </a:lnTo>
                        <a:lnTo>
                          <a:pt x="414" y="7"/>
                        </a:lnTo>
                        <a:lnTo>
                          <a:pt x="383" y="3"/>
                        </a:lnTo>
                        <a:lnTo>
                          <a:pt x="349" y="1"/>
                        </a:lnTo>
                        <a:lnTo>
                          <a:pt x="316" y="0"/>
                        </a:lnTo>
                        <a:lnTo>
                          <a:pt x="282" y="1"/>
                        </a:lnTo>
                        <a:lnTo>
                          <a:pt x="249" y="2"/>
                        </a:lnTo>
                        <a:lnTo>
                          <a:pt x="218" y="7"/>
                        </a:lnTo>
                        <a:lnTo>
                          <a:pt x="188" y="12"/>
                        </a:lnTo>
                        <a:lnTo>
                          <a:pt x="159" y="17"/>
                        </a:lnTo>
                        <a:lnTo>
                          <a:pt x="133" y="24"/>
                        </a:lnTo>
                        <a:lnTo>
                          <a:pt x="108" y="32"/>
                        </a:lnTo>
                        <a:lnTo>
                          <a:pt x="85" y="41"/>
                        </a:lnTo>
                        <a:lnTo>
                          <a:pt x="66" y="52"/>
                        </a:lnTo>
                        <a:lnTo>
                          <a:pt x="47" y="62"/>
                        </a:lnTo>
                        <a:lnTo>
                          <a:pt x="32" y="74"/>
                        </a:lnTo>
                        <a:lnTo>
                          <a:pt x="20" y="86"/>
                        </a:lnTo>
                        <a:lnTo>
                          <a:pt x="10" y="99"/>
                        </a:lnTo>
                        <a:lnTo>
                          <a:pt x="4" y="113"/>
                        </a:lnTo>
                        <a:lnTo>
                          <a:pt x="0" y="127"/>
                        </a:lnTo>
                        <a:lnTo>
                          <a:pt x="0" y="142"/>
                        </a:lnTo>
                        <a:lnTo>
                          <a:pt x="4" y="157"/>
                        </a:lnTo>
                        <a:lnTo>
                          <a:pt x="9" y="171"/>
                        </a:lnTo>
                        <a:lnTo>
                          <a:pt x="19" y="184"/>
                        </a:lnTo>
                        <a:lnTo>
                          <a:pt x="31" y="197"/>
                        </a:lnTo>
                        <a:lnTo>
                          <a:pt x="45" y="210"/>
                        </a:lnTo>
                        <a:lnTo>
                          <a:pt x="62" y="221"/>
                        </a:lnTo>
                        <a:lnTo>
                          <a:pt x="82" y="233"/>
                        </a:lnTo>
                        <a:lnTo>
                          <a:pt x="103" y="243"/>
                        </a:lnTo>
                        <a:lnTo>
                          <a:pt x="126" y="252"/>
                        </a:lnTo>
                        <a:lnTo>
                          <a:pt x="151" y="260"/>
                        </a:lnTo>
                        <a:lnTo>
                          <a:pt x="176" y="267"/>
                        </a:lnTo>
                        <a:lnTo>
                          <a:pt x="204" y="274"/>
                        </a:lnTo>
                        <a:lnTo>
                          <a:pt x="234" y="279"/>
                        </a:lnTo>
                        <a:lnTo>
                          <a:pt x="264" y="282"/>
                        </a:lnTo>
                        <a:lnTo>
                          <a:pt x="295" y="285"/>
                        </a:lnTo>
                        <a:lnTo>
                          <a:pt x="326" y="286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 1659"/>
                  <p:cNvSpPr>
                    <a:spLocks/>
                  </p:cNvSpPr>
                  <p:nvPr/>
                </p:nvSpPr>
                <p:spPr bwMode="auto">
                  <a:xfrm>
                    <a:off x="4275" y="2011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88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8">
                        <a:moveTo>
                          <a:pt x="0" y="0"/>
                        </a:moveTo>
                        <a:lnTo>
                          <a:pt x="20" y="88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 1660"/>
                  <p:cNvSpPr>
                    <a:spLocks/>
                  </p:cNvSpPr>
                  <p:nvPr/>
                </p:nvSpPr>
                <p:spPr bwMode="auto">
                  <a:xfrm>
                    <a:off x="4291" y="202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87"/>
                      </a:cxn>
                      <a:cxn ang="0">
                        <a:pos x="25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8" y="87"/>
                        </a:lnTo>
                        <a:lnTo>
                          <a:pt x="2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 1661"/>
                  <p:cNvSpPr>
                    <a:spLocks/>
                  </p:cNvSpPr>
                  <p:nvPr/>
                </p:nvSpPr>
                <p:spPr bwMode="auto">
                  <a:xfrm>
                    <a:off x="4306" y="2031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" y="88"/>
                      </a:cxn>
                      <a:cxn ang="0">
                        <a:pos x="26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" h="88">
                        <a:moveTo>
                          <a:pt x="0" y="0"/>
                        </a:moveTo>
                        <a:lnTo>
                          <a:pt x="19" y="88"/>
                        </a:lnTo>
                        <a:lnTo>
                          <a:pt x="26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 1662"/>
                  <p:cNvSpPr>
                    <a:spLocks/>
                  </p:cNvSpPr>
                  <p:nvPr/>
                </p:nvSpPr>
                <p:spPr bwMode="auto">
                  <a:xfrm>
                    <a:off x="4323" y="2037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8"/>
                      </a:cxn>
                      <a:cxn ang="0">
                        <a:pos x="24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6" y="88"/>
                        </a:lnTo>
                        <a:lnTo>
                          <a:pt x="24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 1663"/>
                  <p:cNvSpPr>
                    <a:spLocks/>
                  </p:cNvSpPr>
                  <p:nvPr/>
                </p:nvSpPr>
                <p:spPr bwMode="auto">
                  <a:xfrm>
                    <a:off x="4338" y="2042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 1664"/>
                  <p:cNvSpPr>
                    <a:spLocks/>
                  </p:cNvSpPr>
                  <p:nvPr/>
                </p:nvSpPr>
                <p:spPr bwMode="auto">
                  <a:xfrm>
                    <a:off x="4354" y="2046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" name="Freeform 1665"/>
                  <p:cNvSpPr>
                    <a:spLocks/>
                  </p:cNvSpPr>
                  <p:nvPr/>
                </p:nvSpPr>
                <p:spPr bwMode="auto">
                  <a:xfrm>
                    <a:off x="4371" y="2050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5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" name="Freeform 1666"/>
                  <p:cNvSpPr>
                    <a:spLocks/>
                  </p:cNvSpPr>
                  <p:nvPr/>
                </p:nvSpPr>
                <p:spPr bwMode="auto">
                  <a:xfrm>
                    <a:off x="4396" y="205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8"/>
                      </a:cxn>
                      <a:cxn ang="0">
                        <a:pos x="24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3" y="88"/>
                        </a:lnTo>
                        <a:lnTo>
                          <a:pt x="24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" name="Freeform 1667"/>
                  <p:cNvSpPr>
                    <a:spLocks/>
                  </p:cNvSpPr>
                  <p:nvPr/>
                </p:nvSpPr>
                <p:spPr bwMode="auto">
                  <a:xfrm>
                    <a:off x="4427" y="2054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3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13" name="Group 1668"/>
                <p:cNvGrpSpPr>
                  <a:grpSpLocks/>
                </p:cNvGrpSpPr>
                <p:nvPr/>
              </p:nvGrpSpPr>
              <p:grpSpPr bwMode="auto">
                <a:xfrm>
                  <a:off x="6388100" y="2805112"/>
                  <a:ext cx="555625" cy="347663"/>
                  <a:chOff x="4252" y="1892"/>
                  <a:chExt cx="350" cy="219"/>
                </a:xfrm>
              </p:grpSpPr>
              <p:sp>
                <p:nvSpPr>
                  <p:cNvPr id="309" name="Freeform 1669"/>
                  <p:cNvSpPr>
                    <a:spLocks/>
                  </p:cNvSpPr>
                  <p:nvPr/>
                </p:nvSpPr>
                <p:spPr bwMode="auto">
                  <a:xfrm>
                    <a:off x="4252" y="1892"/>
                    <a:ext cx="350" cy="219"/>
                  </a:xfrm>
                  <a:custGeom>
                    <a:avLst/>
                    <a:gdLst/>
                    <a:ahLst/>
                    <a:cxnLst>
                      <a:cxn ang="0">
                        <a:pos x="694" y="269"/>
                      </a:cxn>
                      <a:cxn ang="0">
                        <a:pos x="679" y="304"/>
                      </a:cxn>
                      <a:cxn ang="0">
                        <a:pos x="652" y="336"/>
                      </a:cxn>
                      <a:cxn ang="0">
                        <a:pos x="615" y="366"/>
                      </a:cxn>
                      <a:cxn ang="0">
                        <a:pos x="570" y="393"/>
                      </a:cxn>
                      <a:cxn ang="0">
                        <a:pos x="517" y="415"/>
                      </a:cxn>
                      <a:cxn ang="0">
                        <a:pos x="457" y="430"/>
                      </a:cxn>
                      <a:cxn ang="0">
                        <a:pos x="394" y="437"/>
                      </a:cxn>
                      <a:cxn ang="0">
                        <a:pos x="327" y="437"/>
                      </a:cxn>
                      <a:cxn ang="0">
                        <a:pos x="263" y="427"/>
                      </a:cxn>
                      <a:cxn ang="0">
                        <a:pos x="202" y="411"/>
                      </a:cxn>
                      <a:cxn ang="0">
                        <a:pos x="146" y="389"/>
                      </a:cxn>
                      <a:cxn ang="0">
                        <a:pos x="99" y="363"/>
                      </a:cxn>
                      <a:cxn ang="0">
                        <a:pos x="60" y="333"/>
                      </a:cxn>
                      <a:cxn ang="0">
                        <a:pos x="31" y="299"/>
                      </a:cxn>
                      <a:cxn ang="0">
                        <a:pos x="14" y="265"/>
                      </a:cxn>
                      <a:cxn ang="0">
                        <a:pos x="0" y="166"/>
                      </a:cxn>
                      <a:cxn ang="0">
                        <a:pos x="4" y="132"/>
                      </a:cxn>
                      <a:cxn ang="0">
                        <a:pos x="21" y="101"/>
                      </a:cxn>
                      <a:cxn ang="0">
                        <a:pos x="52" y="72"/>
                      </a:cxn>
                      <a:cxn ang="0">
                        <a:pos x="93" y="48"/>
                      </a:cxn>
                      <a:cxn ang="0">
                        <a:pos x="144" y="27"/>
                      </a:cxn>
                      <a:cxn ang="0">
                        <a:pos x="204" y="12"/>
                      </a:cxn>
                      <a:cxn ang="0">
                        <a:pos x="272" y="3"/>
                      </a:cxn>
                      <a:cxn ang="0">
                        <a:pos x="345" y="0"/>
                      </a:cxn>
                      <a:cxn ang="0">
                        <a:pos x="418" y="3"/>
                      </a:cxn>
                      <a:cxn ang="0">
                        <a:pos x="486" y="14"/>
                      </a:cxn>
                      <a:cxn ang="0">
                        <a:pos x="547" y="29"/>
                      </a:cxn>
                      <a:cxn ang="0">
                        <a:pos x="600" y="49"/>
                      </a:cxn>
                      <a:cxn ang="0">
                        <a:pos x="643" y="75"/>
                      </a:cxn>
                      <a:cxn ang="0">
                        <a:pos x="675" y="103"/>
                      </a:cxn>
                      <a:cxn ang="0">
                        <a:pos x="694" y="135"/>
                      </a:cxn>
                      <a:cxn ang="0">
                        <a:pos x="699" y="169"/>
                      </a:cxn>
                    </a:cxnLst>
                    <a:rect l="0" t="0" r="r" b="b"/>
                    <a:pathLst>
                      <a:path w="699" h="438">
                        <a:moveTo>
                          <a:pt x="696" y="252"/>
                        </a:moveTo>
                        <a:lnTo>
                          <a:pt x="694" y="269"/>
                        </a:lnTo>
                        <a:lnTo>
                          <a:pt x="688" y="287"/>
                        </a:lnTo>
                        <a:lnTo>
                          <a:pt x="679" y="304"/>
                        </a:lnTo>
                        <a:lnTo>
                          <a:pt x="667" y="320"/>
                        </a:lnTo>
                        <a:lnTo>
                          <a:pt x="652" y="336"/>
                        </a:lnTo>
                        <a:lnTo>
                          <a:pt x="635" y="352"/>
                        </a:lnTo>
                        <a:lnTo>
                          <a:pt x="615" y="366"/>
                        </a:lnTo>
                        <a:lnTo>
                          <a:pt x="595" y="380"/>
                        </a:lnTo>
                        <a:lnTo>
                          <a:pt x="570" y="393"/>
                        </a:lnTo>
                        <a:lnTo>
                          <a:pt x="545" y="404"/>
                        </a:lnTo>
                        <a:lnTo>
                          <a:pt x="517" y="415"/>
                        </a:lnTo>
                        <a:lnTo>
                          <a:pt x="489" y="423"/>
                        </a:lnTo>
                        <a:lnTo>
                          <a:pt x="457" y="430"/>
                        </a:lnTo>
                        <a:lnTo>
                          <a:pt x="426" y="434"/>
                        </a:lnTo>
                        <a:lnTo>
                          <a:pt x="394" y="437"/>
                        </a:lnTo>
                        <a:lnTo>
                          <a:pt x="361" y="438"/>
                        </a:lnTo>
                        <a:lnTo>
                          <a:pt x="327" y="437"/>
                        </a:lnTo>
                        <a:lnTo>
                          <a:pt x="294" y="433"/>
                        </a:lnTo>
                        <a:lnTo>
                          <a:pt x="263" y="427"/>
                        </a:lnTo>
                        <a:lnTo>
                          <a:pt x="232" y="420"/>
                        </a:lnTo>
                        <a:lnTo>
                          <a:pt x="202" y="411"/>
                        </a:lnTo>
                        <a:lnTo>
                          <a:pt x="173" y="401"/>
                        </a:lnTo>
                        <a:lnTo>
                          <a:pt x="146" y="389"/>
                        </a:lnTo>
                        <a:lnTo>
                          <a:pt x="122" y="377"/>
                        </a:lnTo>
                        <a:lnTo>
                          <a:pt x="99" y="363"/>
                        </a:lnTo>
                        <a:lnTo>
                          <a:pt x="79" y="348"/>
                        </a:lnTo>
                        <a:lnTo>
                          <a:pt x="60" y="333"/>
                        </a:lnTo>
                        <a:lnTo>
                          <a:pt x="45" y="316"/>
                        </a:lnTo>
                        <a:lnTo>
                          <a:pt x="31" y="299"/>
                        </a:lnTo>
                        <a:lnTo>
                          <a:pt x="21" y="282"/>
                        </a:lnTo>
                        <a:lnTo>
                          <a:pt x="14" y="265"/>
                        </a:lnTo>
                        <a:lnTo>
                          <a:pt x="11" y="248"/>
                        </a:lnTo>
                        <a:lnTo>
                          <a:pt x="0" y="166"/>
                        </a:lnTo>
                        <a:lnTo>
                          <a:pt x="0" y="148"/>
                        </a:lnTo>
                        <a:lnTo>
                          <a:pt x="4" y="132"/>
                        </a:lnTo>
                        <a:lnTo>
                          <a:pt x="11" y="116"/>
                        </a:lnTo>
                        <a:lnTo>
                          <a:pt x="21" y="101"/>
                        </a:lnTo>
                        <a:lnTo>
                          <a:pt x="35" y="86"/>
                        </a:lnTo>
                        <a:lnTo>
                          <a:pt x="52" y="72"/>
                        </a:lnTo>
                        <a:lnTo>
                          <a:pt x="70" y="60"/>
                        </a:lnTo>
                        <a:lnTo>
                          <a:pt x="93" y="48"/>
                        </a:lnTo>
                        <a:lnTo>
                          <a:pt x="118" y="37"/>
                        </a:lnTo>
                        <a:lnTo>
                          <a:pt x="144" y="27"/>
                        </a:lnTo>
                        <a:lnTo>
                          <a:pt x="173" y="19"/>
                        </a:lnTo>
                        <a:lnTo>
                          <a:pt x="204" y="12"/>
                        </a:lnTo>
                        <a:lnTo>
                          <a:pt x="237" y="7"/>
                        </a:lnTo>
                        <a:lnTo>
                          <a:pt x="272" y="3"/>
                        </a:lnTo>
                        <a:lnTo>
                          <a:pt x="308" y="1"/>
                        </a:lnTo>
                        <a:lnTo>
                          <a:pt x="345" y="0"/>
                        </a:lnTo>
                        <a:lnTo>
                          <a:pt x="381" y="1"/>
                        </a:lnTo>
                        <a:lnTo>
                          <a:pt x="418" y="3"/>
                        </a:lnTo>
                        <a:lnTo>
                          <a:pt x="453" y="8"/>
                        </a:lnTo>
                        <a:lnTo>
                          <a:pt x="486" y="14"/>
                        </a:lnTo>
                        <a:lnTo>
                          <a:pt x="517" y="21"/>
                        </a:lnTo>
                        <a:lnTo>
                          <a:pt x="547" y="29"/>
                        </a:lnTo>
                        <a:lnTo>
                          <a:pt x="575" y="39"/>
                        </a:lnTo>
                        <a:lnTo>
                          <a:pt x="600" y="49"/>
                        </a:lnTo>
                        <a:lnTo>
                          <a:pt x="622" y="62"/>
                        </a:lnTo>
                        <a:lnTo>
                          <a:pt x="643" y="75"/>
                        </a:lnTo>
                        <a:lnTo>
                          <a:pt x="660" y="89"/>
                        </a:lnTo>
                        <a:lnTo>
                          <a:pt x="675" y="103"/>
                        </a:lnTo>
                        <a:lnTo>
                          <a:pt x="686" y="118"/>
                        </a:lnTo>
                        <a:lnTo>
                          <a:pt x="694" y="135"/>
                        </a:lnTo>
                        <a:lnTo>
                          <a:pt x="698" y="152"/>
                        </a:lnTo>
                        <a:lnTo>
                          <a:pt x="699" y="169"/>
                        </a:lnTo>
                        <a:lnTo>
                          <a:pt x="696" y="2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 1670"/>
                  <p:cNvSpPr>
                    <a:spLocks/>
                  </p:cNvSpPr>
                  <p:nvPr/>
                </p:nvSpPr>
                <p:spPr bwMode="auto">
                  <a:xfrm>
                    <a:off x="4266" y="1997"/>
                    <a:ext cx="324" cy="101"/>
                  </a:xfrm>
                  <a:custGeom>
                    <a:avLst/>
                    <a:gdLst/>
                    <a:ahLst/>
                    <a:cxnLst>
                      <a:cxn ang="0">
                        <a:pos x="3" y="12"/>
                      </a:cxn>
                      <a:cxn ang="0">
                        <a:pos x="18" y="36"/>
                      </a:cxn>
                      <a:cxn ang="0">
                        <a:pos x="46" y="58"/>
                      </a:cxn>
                      <a:cxn ang="0">
                        <a:pos x="83" y="78"/>
                      </a:cxn>
                      <a:cxn ang="0">
                        <a:pos x="128" y="95"/>
                      </a:cxn>
                      <a:cxn ang="0">
                        <a:pos x="180" y="108"/>
                      </a:cxn>
                      <a:cxn ang="0">
                        <a:pos x="237" y="118"/>
                      </a:cxn>
                      <a:cxn ang="0">
                        <a:pos x="298" y="123"/>
                      </a:cxn>
                      <a:cxn ang="0">
                        <a:pos x="360" y="124"/>
                      </a:cxn>
                      <a:cxn ang="0">
                        <a:pos x="421" y="119"/>
                      </a:cxn>
                      <a:cxn ang="0">
                        <a:pos x="477" y="110"/>
                      </a:cxn>
                      <a:cxn ang="0">
                        <a:pos x="527" y="97"/>
                      </a:cxn>
                      <a:cxn ang="0">
                        <a:pos x="571" y="81"/>
                      </a:cxn>
                      <a:cxn ang="0">
                        <a:pos x="607" y="62"/>
                      </a:cxn>
                      <a:cxn ang="0">
                        <a:pos x="632" y="40"/>
                      </a:cxn>
                      <a:cxn ang="0">
                        <a:pos x="646" y="16"/>
                      </a:cxn>
                      <a:cxn ang="0">
                        <a:pos x="637" y="59"/>
                      </a:cxn>
                      <a:cxn ang="0">
                        <a:pos x="630" y="85"/>
                      </a:cxn>
                      <a:cxn ang="0">
                        <a:pos x="612" y="110"/>
                      </a:cxn>
                      <a:cxn ang="0">
                        <a:pos x="583" y="134"/>
                      </a:cxn>
                      <a:cxn ang="0">
                        <a:pos x="545" y="156"/>
                      </a:cxn>
                      <a:cxn ang="0">
                        <a:pos x="500" y="175"/>
                      </a:cxn>
                      <a:cxn ang="0">
                        <a:pos x="449" y="188"/>
                      </a:cxn>
                      <a:cxn ang="0">
                        <a:pos x="393" y="198"/>
                      </a:cxn>
                      <a:cxn ang="0">
                        <a:pos x="332" y="201"/>
                      </a:cxn>
                      <a:cxn ang="0">
                        <a:pos x="271" y="198"/>
                      </a:cxn>
                      <a:cxn ang="0">
                        <a:pos x="214" y="187"/>
                      </a:cxn>
                      <a:cxn ang="0">
                        <a:pos x="161" y="172"/>
                      </a:cxn>
                      <a:cxn ang="0">
                        <a:pos x="115" y="153"/>
                      </a:cxn>
                      <a:cxn ang="0">
                        <a:pos x="76" y="131"/>
                      </a:cxn>
                      <a:cxn ang="0">
                        <a:pos x="46" y="107"/>
                      </a:cxn>
                      <a:cxn ang="0">
                        <a:pos x="25" y="81"/>
                      </a:cxn>
                      <a:cxn ang="0">
                        <a:pos x="16" y="56"/>
                      </a:cxn>
                    </a:cxnLst>
                    <a:rect l="0" t="0" r="r" b="b"/>
                    <a:pathLst>
                      <a:path w="648" h="201">
                        <a:moveTo>
                          <a:pt x="0" y="0"/>
                        </a:moveTo>
                        <a:lnTo>
                          <a:pt x="3" y="12"/>
                        </a:lnTo>
                        <a:lnTo>
                          <a:pt x="9" y="25"/>
                        </a:lnTo>
                        <a:lnTo>
                          <a:pt x="18" y="36"/>
                        </a:lnTo>
                        <a:lnTo>
                          <a:pt x="31" y="48"/>
                        </a:lnTo>
                        <a:lnTo>
                          <a:pt x="46" y="58"/>
                        </a:lnTo>
                        <a:lnTo>
                          <a:pt x="63" y="69"/>
                        </a:lnTo>
                        <a:lnTo>
                          <a:pt x="83" y="78"/>
                        </a:lnTo>
                        <a:lnTo>
                          <a:pt x="105" y="87"/>
                        </a:lnTo>
                        <a:lnTo>
                          <a:pt x="128" y="95"/>
                        </a:lnTo>
                        <a:lnTo>
                          <a:pt x="153" y="102"/>
                        </a:lnTo>
                        <a:lnTo>
                          <a:pt x="180" y="108"/>
                        </a:lnTo>
                        <a:lnTo>
                          <a:pt x="207" y="114"/>
                        </a:lnTo>
                        <a:lnTo>
                          <a:pt x="237" y="118"/>
                        </a:lnTo>
                        <a:lnTo>
                          <a:pt x="267" y="120"/>
                        </a:lnTo>
                        <a:lnTo>
                          <a:pt x="298" y="123"/>
                        </a:lnTo>
                        <a:lnTo>
                          <a:pt x="329" y="124"/>
                        </a:lnTo>
                        <a:lnTo>
                          <a:pt x="360" y="124"/>
                        </a:lnTo>
                        <a:lnTo>
                          <a:pt x="391" y="122"/>
                        </a:lnTo>
                        <a:lnTo>
                          <a:pt x="421" y="119"/>
                        </a:lnTo>
                        <a:lnTo>
                          <a:pt x="449" y="115"/>
                        </a:lnTo>
                        <a:lnTo>
                          <a:pt x="477" y="110"/>
                        </a:lnTo>
                        <a:lnTo>
                          <a:pt x="503" y="104"/>
                        </a:lnTo>
                        <a:lnTo>
                          <a:pt x="527" y="97"/>
                        </a:lnTo>
                        <a:lnTo>
                          <a:pt x="550" y="89"/>
                        </a:lnTo>
                        <a:lnTo>
                          <a:pt x="571" y="81"/>
                        </a:lnTo>
                        <a:lnTo>
                          <a:pt x="591" y="71"/>
                        </a:lnTo>
                        <a:lnTo>
                          <a:pt x="607" y="62"/>
                        </a:lnTo>
                        <a:lnTo>
                          <a:pt x="621" y="50"/>
                        </a:lnTo>
                        <a:lnTo>
                          <a:pt x="632" y="40"/>
                        </a:lnTo>
                        <a:lnTo>
                          <a:pt x="640" y="27"/>
                        </a:lnTo>
                        <a:lnTo>
                          <a:pt x="646" y="16"/>
                        </a:lnTo>
                        <a:lnTo>
                          <a:pt x="648" y="3"/>
                        </a:lnTo>
                        <a:lnTo>
                          <a:pt x="637" y="59"/>
                        </a:lnTo>
                        <a:lnTo>
                          <a:pt x="635" y="72"/>
                        </a:lnTo>
                        <a:lnTo>
                          <a:pt x="630" y="85"/>
                        </a:lnTo>
                        <a:lnTo>
                          <a:pt x="622" y="97"/>
                        </a:lnTo>
                        <a:lnTo>
                          <a:pt x="612" y="110"/>
                        </a:lnTo>
                        <a:lnTo>
                          <a:pt x="598" y="123"/>
                        </a:lnTo>
                        <a:lnTo>
                          <a:pt x="583" y="134"/>
                        </a:lnTo>
                        <a:lnTo>
                          <a:pt x="564" y="146"/>
                        </a:lnTo>
                        <a:lnTo>
                          <a:pt x="545" y="156"/>
                        </a:lnTo>
                        <a:lnTo>
                          <a:pt x="524" y="165"/>
                        </a:lnTo>
                        <a:lnTo>
                          <a:pt x="500" y="175"/>
                        </a:lnTo>
                        <a:lnTo>
                          <a:pt x="476" y="183"/>
                        </a:lnTo>
                        <a:lnTo>
                          <a:pt x="449" y="188"/>
                        </a:lnTo>
                        <a:lnTo>
                          <a:pt x="421" y="194"/>
                        </a:lnTo>
                        <a:lnTo>
                          <a:pt x="393" y="198"/>
                        </a:lnTo>
                        <a:lnTo>
                          <a:pt x="363" y="200"/>
                        </a:lnTo>
                        <a:lnTo>
                          <a:pt x="332" y="201"/>
                        </a:lnTo>
                        <a:lnTo>
                          <a:pt x="300" y="200"/>
                        </a:lnTo>
                        <a:lnTo>
                          <a:pt x="271" y="198"/>
                        </a:lnTo>
                        <a:lnTo>
                          <a:pt x="242" y="193"/>
                        </a:lnTo>
                        <a:lnTo>
                          <a:pt x="214" y="187"/>
                        </a:lnTo>
                        <a:lnTo>
                          <a:pt x="186" y="180"/>
                        </a:lnTo>
                        <a:lnTo>
                          <a:pt x="161" y="172"/>
                        </a:lnTo>
                        <a:lnTo>
                          <a:pt x="137" y="163"/>
                        </a:lnTo>
                        <a:lnTo>
                          <a:pt x="115" y="153"/>
                        </a:lnTo>
                        <a:lnTo>
                          <a:pt x="94" y="142"/>
                        </a:lnTo>
                        <a:lnTo>
                          <a:pt x="76" y="131"/>
                        </a:lnTo>
                        <a:lnTo>
                          <a:pt x="60" y="119"/>
                        </a:lnTo>
                        <a:lnTo>
                          <a:pt x="46" y="107"/>
                        </a:lnTo>
                        <a:lnTo>
                          <a:pt x="34" y="94"/>
                        </a:lnTo>
                        <a:lnTo>
                          <a:pt x="25" y="81"/>
                        </a:lnTo>
                        <a:lnTo>
                          <a:pt x="19" y="69"/>
                        </a:lnTo>
                        <a:lnTo>
                          <a:pt x="16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31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 1671"/>
                  <p:cNvSpPr>
                    <a:spLocks/>
                  </p:cNvSpPr>
                  <p:nvPr/>
                </p:nvSpPr>
                <p:spPr bwMode="auto">
                  <a:xfrm>
                    <a:off x="4267" y="1904"/>
                    <a:ext cx="320" cy="143"/>
                  </a:xfrm>
                  <a:custGeom>
                    <a:avLst/>
                    <a:gdLst/>
                    <a:ahLst/>
                    <a:cxnLst>
                      <a:cxn ang="0">
                        <a:pos x="357" y="286"/>
                      </a:cxn>
                      <a:cxn ang="0">
                        <a:pos x="418" y="280"/>
                      </a:cxn>
                      <a:cxn ang="0">
                        <a:pos x="474" y="270"/>
                      </a:cxn>
                      <a:cxn ang="0">
                        <a:pos x="524" y="255"/>
                      </a:cxn>
                      <a:cxn ang="0">
                        <a:pos x="567" y="236"/>
                      </a:cxn>
                      <a:cxn ang="0">
                        <a:pos x="600" y="213"/>
                      </a:cxn>
                      <a:cxn ang="0">
                        <a:pos x="624" y="188"/>
                      </a:cxn>
                      <a:cxn ang="0">
                        <a:pos x="638" y="160"/>
                      </a:cxn>
                      <a:cxn ang="0">
                        <a:pos x="639" y="130"/>
                      </a:cxn>
                      <a:cxn ang="0">
                        <a:pos x="628" y="103"/>
                      </a:cxn>
                      <a:cxn ang="0">
                        <a:pos x="604" y="76"/>
                      </a:cxn>
                      <a:cxn ang="0">
                        <a:pos x="569" y="53"/>
                      </a:cxn>
                      <a:cxn ang="0">
                        <a:pos x="525" y="33"/>
                      </a:cxn>
                      <a:cxn ang="0">
                        <a:pos x="472" y="18"/>
                      </a:cxn>
                      <a:cxn ang="0">
                        <a:pos x="414" y="7"/>
                      </a:cxn>
                      <a:cxn ang="0">
                        <a:pos x="349" y="1"/>
                      </a:cxn>
                      <a:cxn ang="0">
                        <a:pos x="282" y="1"/>
                      </a:cxn>
                      <a:cxn ang="0">
                        <a:pos x="218" y="7"/>
                      </a:cxn>
                      <a:cxn ang="0">
                        <a:pos x="159" y="17"/>
                      </a:cxn>
                      <a:cxn ang="0">
                        <a:pos x="108" y="32"/>
                      </a:cxn>
                      <a:cxn ang="0">
                        <a:pos x="66" y="52"/>
                      </a:cxn>
                      <a:cxn ang="0">
                        <a:pos x="32" y="74"/>
                      </a:cxn>
                      <a:cxn ang="0">
                        <a:pos x="10" y="99"/>
                      </a:cxn>
                      <a:cxn ang="0">
                        <a:pos x="0" y="127"/>
                      </a:cxn>
                      <a:cxn ang="0">
                        <a:pos x="4" y="157"/>
                      </a:cxn>
                      <a:cxn ang="0">
                        <a:pos x="19" y="184"/>
                      </a:cxn>
                      <a:cxn ang="0">
                        <a:pos x="45" y="210"/>
                      </a:cxn>
                      <a:cxn ang="0">
                        <a:pos x="82" y="233"/>
                      </a:cxn>
                      <a:cxn ang="0">
                        <a:pos x="126" y="252"/>
                      </a:cxn>
                      <a:cxn ang="0">
                        <a:pos x="176" y="267"/>
                      </a:cxn>
                      <a:cxn ang="0">
                        <a:pos x="234" y="279"/>
                      </a:cxn>
                      <a:cxn ang="0">
                        <a:pos x="295" y="285"/>
                      </a:cxn>
                    </a:cxnLst>
                    <a:rect l="0" t="0" r="r" b="b"/>
                    <a:pathLst>
                      <a:path w="641" h="286">
                        <a:moveTo>
                          <a:pt x="326" y="286"/>
                        </a:moveTo>
                        <a:lnTo>
                          <a:pt x="357" y="286"/>
                        </a:lnTo>
                        <a:lnTo>
                          <a:pt x="388" y="283"/>
                        </a:lnTo>
                        <a:lnTo>
                          <a:pt x="418" y="280"/>
                        </a:lnTo>
                        <a:lnTo>
                          <a:pt x="447" y="275"/>
                        </a:lnTo>
                        <a:lnTo>
                          <a:pt x="474" y="270"/>
                        </a:lnTo>
                        <a:lnTo>
                          <a:pt x="500" y="263"/>
                        </a:lnTo>
                        <a:lnTo>
                          <a:pt x="524" y="255"/>
                        </a:lnTo>
                        <a:lnTo>
                          <a:pt x="546" y="247"/>
                        </a:lnTo>
                        <a:lnTo>
                          <a:pt x="567" y="236"/>
                        </a:lnTo>
                        <a:lnTo>
                          <a:pt x="584" y="225"/>
                        </a:lnTo>
                        <a:lnTo>
                          <a:pt x="600" y="213"/>
                        </a:lnTo>
                        <a:lnTo>
                          <a:pt x="614" y="200"/>
                        </a:lnTo>
                        <a:lnTo>
                          <a:pt x="624" y="188"/>
                        </a:lnTo>
                        <a:lnTo>
                          <a:pt x="633" y="174"/>
                        </a:lnTo>
                        <a:lnTo>
                          <a:pt x="638" y="160"/>
                        </a:lnTo>
                        <a:lnTo>
                          <a:pt x="641" y="145"/>
                        </a:lnTo>
                        <a:lnTo>
                          <a:pt x="639" y="130"/>
                        </a:lnTo>
                        <a:lnTo>
                          <a:pt x="635" y="116"/>
                        </a:lnTo>
                        <a:lnTo>
                          <a:pt x="628" y="103"/>
                        </a:lnTo>
                        <a:lnTo>
                          <a:pt x="618" y="89"/>
                        </a:lnTo>
                        <a:lnTo>
                          <a:pt x="604" y="76"/>
                        </a:lnTo>
                        <a:lnTo>
                          <a:pt x="588" y="65"/>
                        </a:lnTo>
                        <a:lnTo>
                          <a:pt x="569" y="53"/>
                        </a:lnTo>
                        <a:lnTo>
                          <a:pt x="548" y="43"/>
                        </a:lnTo>
                        <a:lnTo>
                          <a:pt x="525" y="33"/>
                        </a:lnTo>
                        <a:lnTo>
                          <a:pt x="500" y="25"/>
                        </a:lnTo>
                        <a:lnTo>
                          <a:pt x="472" y="18"/>
                        </a:lnTo>
                        <a:lnTo>
                          <a:pt x="445" y="12"/>
                        </a:lnTo>
                        <a:lnTo>
                          <a:pt x="414" y="7"/>
                        </a:lnTo>
                        <a:lnTo>
                          <a:pt x="383" y="3"/>
                        </a:lnTo>
                        <a:lnTo>
                          <a:pt x="349" y="1"/>
                        </a:lnTo>
                        <a:lnTo>
                          <a:pt x="316" y="0"/>
                        </a:lnTo>
                        <a:lnTo>
                          <a:pt x="282" y="1"/>
                        </a:lnTo>
                        <a:lnTo>
                          <a:pt x="249" y="2"/>
                        </a:lnTo>
                        <a:lnTo>
                          <a:pt x="218" y="7"/>
                        </a:lnTo>
                        <a:lnTo>
                          <a:pt x="188" y="12"/>
                        </a:lnTo>
                        <a:lnTo>
                          <a:pt x="159" y="17"/>
                        </a:lnTo>
                        <a:lnTo>
                          <a:pt x="133" y="24"/>
                        </a:lnTo>
                        <a:lnTo>
                          <a:pt x="108" y="32"/>
                        </a:lnTo>
                        <a:lnTo>
                          <a:pt x="85" y="41"/>
                        </a:lnTo>
                        <a:lnTo>
                          <a:pt x="66" y="52"/>
                        </a:lnTo>
                        <a:lnTo>
                          <a:pt x="47" y="62"/>
                        </a:lnTo>
                        <a:lnTo>
                          <a:pt x="32" y="74"/>
                        </a:lnTo>
                        <a:lnTo>
                          <a:pt x="20" y="86"/>
                        </a:lnTo>
                        <a:lnTo>
                          <a:pt x="10" y="99"/>
                        </a:lnTo>
                        <a:lnTo>
                          <a:pt x="4" y="113"/>
                        </a:lnTo>
                        <a:lnTo>
                          <a:pt x="0" y="127"/>
                        </a:lnTo>
                        <a:lnTo>
                          <a:pt x="0" y="142"/>
                        </a:lnTo>
                        <a:lnTo>
                          <a:pt x="4" y="157"/>
                        </a:lnTo>
                        <a:lnTo>
                          <a:pt x="9" y="171"/>
                        </a:lnTo>
                        <a:lnTo>
                          <a:pt x="19" y="184"/>
                        </a:lnTo>
                        <a:lnTo>
                          <a:pt x="31" y="197"/>
                        </a:lnTo>
                        <a:lnTo>
                          <a:pt x="45" y="210"/>
                        </a:lnTo>
                        <a:lnTo>
                          <a:pt x="62" y="221"/>
                        </a:lnTo>
                        <a:lnTo>
                          <a:pt x="82" y="233"/>
                        </a:lnTo>
                        <a:lnTo>
                          <a:pt x="103" y="243"/>
                        </a:lnTo>
                        <a:lnTo>
                          <a:pt x="126" y="252"/>
                        </a:lnTo>
                        <a:lnTo>
                          <a:pt x="151" y="260"/>
                        </a:lnTo>
                        <a:lnTo>
                          <a:pt x="176" y="267"/>
                        </a:lnTo>
                        <a:lnTo>
                          <a:pt x="204" y="274"/>
                        </a:lnTo>
                        <a:lnTo>
                          <a:pt x="234" y="279"/>
                        </a:lnTo>
                        <a:lnTo>
                          <a:pt x="264" y="282"/>
                        </a:lnTo>
                        <a:lnTo>
                          <a:pt x="295" y="285"/>
                        </a:lnTo>
                        <a:lnTo>
                          <a:pt x="326" y="286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 1672"/>
                  <p:cNvSpPr>
                    <a:spLocks/>
                  </p:cNvSpPr>
                  <p:nvPr/>
                </p:nvSpPr>
                <p:spPr bwMode="auto">
                  <a:xfrm>
                    <a:off x="4275" y="2011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88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8">
                        <a:moveTo>
                          <a:pt x="0" y="0"/>
                        </a:moveTo>
                        <a:lnTo>
                          <a:pt x="20" y="88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" name="Freeform 1673"/>
                  <p:cNvSpPr>
                    <a:spLocks/>
                  </p:cNvSpPr>
                  <p:nvPr/>
                </p:nvSpPr>
                <p:spPr bwMode="auto">
                  <a:xfrm>
                    <a:off x="4291" y="202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87"/>
                      </a:cxn>
                      <a:cxn ang="0">
                        <a:pos x="25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8" y="87"/>
                        </a:lnTo>
                        <a:lnTo>
                          <a:pt x="2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" name="Freeform 1674"/>
                  <p:cNvSpPr>
                    <a:spLocks/>
                  </p:cNvSpPr>
                  <p:nvPr/>
                </p:nvSpPr>
                <p:spPr bwMode="auto">
                  <a:xfrm>
                    <a:off x="4306" y="2031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" y="88"/>
                      </a:cxn>
                      <a:cxn ang="0">
                        <a:pos x="26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" h="88">
                        <a:moveTo>
                          <a:pt x="0" y="0"/>
                        </a:moveTo>
                        <a:lnTo>
                          <a:pt x="19" y="88"/>
                        </a:lnTo>
                        <a:lnTo>
                          <a:pt x="26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" name="Freeform 1675"/>
                  <p:cNvSpPr>
                    <a:spLocks/>
                  </p:cNvSpPr>
                  <p:nvPr/>
                </p:nvSpPr>
                <p:spPr bwMode="auto">
                  <a:xfrm>
                    <a:off x="4323" y="2037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8"/>
                      </a:cxn>
                      <a:cxn ang="0">
                        <a:pos x="24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6" y="88"/>
                        </a:lnTo>
                        <a:lnTo>
                          <a:pt x="24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 1676"/>
                  <p:cNvSpPr>
                    <a:spLocks/>
                  </p:cNvSpPr>
                  <p:nvPr/>
                </p:nvSpPr>
                <p:spPr bwMode="auto">
                  <a:xfrm>
                    <a:off x="4338" y="2042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 1677"/>
                  <p:cNvSpPr>
                    <a:spLocks/>
                  </p:cNvSpPr>
                  <p:nvPr/>
                </p:nvSpPr>
                <p:spPr bwMode="auto">
                  <a:xfrm>
                    <a:off x="4354" y="2046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 1678"/>
                  <p:cNvSpPr>
                    <a:spLocks/>
                  </p:cNvSpPr>
                  <p:nvPr/>
                </p:nvSpPr>
                <p:spPr bwMode="auto">
                  <a:xfrm>
                    <a:off x="4371" y="2050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5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 1679"/>
                  <p:cNvSpPr>
                    <a:spLocks/>
                  </p:cNvSpPr>
                  <p:nvPr/>
                </p:nvSpPr>
                <p:spPr bwMode="auto">
                  <a:xfrm>
                    <a:off x="4396" y="205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8"/>
                      </a:cxn>
                      <a:cxn ang="0">
                        <a:pos x="24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3" y="88"/>
                        </a:lnTo>
                        <a:lnTo>
                          <a:pt x="24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 1680"/>
                  <p:cNvSpPr>
                    <a:spLocks/>
                  </p:cNvSpPr>
                  <p:nvPr/>
                </p:nvSpPr>
                <p:spPr bwMode="auto">
                  <a:xfrm>
                    <a:off x="4427" y="2054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3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15" name="Group 1733"/>
                <p:cNvGrpSpPr>
                  <a:grpSpLocks/>
                </p:cNvGrpSpPr>
                <p:nvPr/>
              </p:nvGrpSpPr>
              <p:grpSpPr bwMode="auto">
                <a:xfrm>
                  <a:off x="5840412" y="3233737"/>
                  <a:ext cx="555625" cy="347663"/>
                  <a:chOff x="4252" y="1892"/>
                  <a:chExt cx="350" cy="219"/>
                </a:xfrm>
              </p:grpSpPr>
              <p:sp>
                <p:nvSpPr>
                  <p:cNvPr id="322" name="Freeform 1734"/>
                  <p:cNvSpPr>
                    <a:spLocks/>
                  </p:cNvSpPr>
                  <p:nvPr/>
                </p:nvSpPr>
                <p:spPr bwMode="auto">
                  <a:xfrm>
                    <a:off x="4252" y="1892"/>
                    <a:ext cx="350" cy="219"/>
                  </a:xfrm>
                  <a:custGeom>
                    <a:avLst/>
                    <a:gdLst/>
                    <a:ahLst/>
                    <a:cxnLst>
                      <a:cxn ang="0">
                        <a:pos x="694" y="269"/>
                      </a:cxn>
                      <a:cxn ang="0">
                        <a:pos x="679" y="304"/>
                      </a:cxn>
                      <a:cxn ang="0">
                        <a:pos x="652" y="336"/>
                      </a:cxn>
                      <a:cxn ang="0">
                        <a:pos x="615" y="366"/>
                      </a:cxn>
                      <a:cxn ang="0">
                        <a:pos x="570" y="393"/>
                      </a:cxn>
                      <a:cxn ang="0">
                        <a:pos x="517" y="415"/>
                      </a:cxn>
                      <a:cxn ang="0">
                        <a:pos x="457" y="430"/>
                      </a:cxn>
                      <a:cxn ang="0">
                        <a:pos x="394" y="437"/>
                      </a:cxn>
                      <a:cxn ang="0">
                        <a:pos x="327" y="437"/>
                      </a:cxn>
                      <a:cxn ang="0">
                        <a:pos x="263" y="427"/>
                      </a:cxn>
                      <a:cxn ang="0">
                        <a:pos x="202" y="411"/>
                      </a:cxn>
                      <a:cxn ang="0">
                        <a:pos x="146" y="389"/>
                      </a:cxn>
                      <a:cxn ang="0">
                        <a:pos x="99" y="363"/>
                      </a:cxn>
                      <a:cxn ang="0">
                        <a:pos x="60" y="333"/>
                      </a:cxn>
                      <a:cxn ang="0">
                        <a:pos x="31" y="299"/>
                      </a:cxn>
                      <a:cxn ang="0">
                        <a:pos x="14" y="265"/>
                      </a:cxn>
                      <a:cxn ang="0">
                        <a:pos x="0" y="166"/>
                      </a:cxn>
                      <a:cxn ang="0">
                        <a:pos x="4" y="132"/>
                      </a:cxn>
                      <a:cxn ang="0">
                        <a:pos x="21" y="101"/>
                      </a:cxn>
                      <a:cxn ang="0">
                        <a:pos x="52" y="72"/>
                      </a:cxn>
                      <a:cxn ang="0">
                        <a:pos x="93" y="48"/>
                      </a:cxn>
                      <a:cxn ang="0">
                        <a:pos x="144" y="27"/>
                      </a:cxn>
                      <a:cxn ang="0">
                        <a:pos x="204" y="12"/>
                      </a:cxn>
                      <a:cxn ang="0">
                        <a:pos x="272" y="3"/>
                      </a:cxn>
                      <a:cxn ang="0">
                        <a:pos x="345" y="0"/>
                      </a:cxn>
                      <a:cxn ang="0">
                        <a:pos x="418" y="3"/>
                      </a:cxn>
                      <a:cxn ang="0">
                        <a:pos x="486" y="14"/>
                      </a:cxn>
                      <a:cxn ang="0">
                        <a:pos x="547" y="29"/>
                      </a:cxn>
                      <a:cxn ang="0">
                        <a:pos x="600" y="49"/>
                      </a:cxn>
                      <a:cxn ang="0">
                        <a:pos x="643" y="75"/>
                      </a:cxn>
                      <a:cxn ang="0">
                        <a:pos x="675" y="103"/>
                      </a:cxn>
                      <a:cxn ang="0">
                        <a:pos x="694" y="135"/>
                      </a:cxn>
                      <a:cxn ang="0">
                        <a:pos x="699" y="169"/>
                      </a:cxn>
                    </a:cxnLst>
                    <a:rect l="0" t="0" r="r" b="b"/>
                    <a:pathLst>
                      <a:path w="699" h="438">
                        <a:moveTo>
                          <a:pt x="696" y="252"/>
                        </a:moveTo>
                        <a:lnTo>
                          <a:pt x="694" y="269"/>
                        </a:lnTo>
                        <a:lnTo>
                          <a:pt x="688" y="287"/>
                        </a:lnTo>
                        <a:lnTo>
                          <a:pt x="679" y="304"/>
                        </a:lnTo>
                        <a:lnTo>
                          <a:pt x="667" y="320"/>
                        </a:lnTo>
                        <a:lnTo>
                          <a:pt x="652" y="336"/>
                        </a:lnTo>
                        <a:lnTo>
                          <a:pt x="635" y="352"/>
                        </a:lnTo>
                        <a:lnTo>
                          <a:pt x="615" y="366"/>
                        </a:lnTo>
                        <a:lnTo>
                          <a:pt x="595" y="380"/>
                        </a:lnTo>
                        <a:lnTo>
                          <a:pt x="570" y="393"/>
                        </a:lnTo>
                        <a:lnTo>
                          <a:pt x="545" y="404"/>
                        </a:lnTo>
                        <a:lnTo>
                          <a:pt x="517" y="415"/>
                        </a:lnTo>
                        <a:lnTo>
                          <a:pt x="489" y="423"/>
                        </a:lnTo>
                        <a:lnTo>
                          <a:pt x="457" y="430"/>
                        </a:lnTo>
                        <a:lnTo>
                          <a:pt x="426" y="434"/>
                        </a:lnTo>
                        <a:lnTo>
                          <a:pt x="394" y="437"/>
                        </a:lnTo>
                        <a:lnTo>
                          <a:pt x="361" y="438"/>
                        </a:lnTo>
                        <a:lnTo>
                          <a:pt x="327" y="437"/>
                        </a:lnTo>
                        <a:lnTo>
                          <a:pt x="294" y="433"/>
                        </a:lnTo>
                        <a:lnTo>
                          <a:pt x="263" y="427"/>
                        </a:lnTo>
                        <a:lnTo>
                          <a:pt x="232" y="420"/>
                        </a:lnTo>
                        <a:lnTo>
                          <a:pt x="202" y="411"/>
                        </a:lnTo>
                        <a:lnTo>
                          <a:pt x="173" y="401"/>
                        </a:lnTo>
                        <a:lnTo>
                          <a:pt x="146" y="389"/>
                        </a:lnTo>
                        <a:lnTo>
                          <a:pt x="122" y="377"/>
                        </a:lnTo>
                        <a:lnTo>
                          <a:pt x="99" y="363"/>
                        </a:lnTo>
                        <a:lnTo>
                          <a:pt x="79" y="348"/>
                        </a:lnTo>
                        <a:lnTo>
                          <a:pt x="60" y="333"/>
                        </a:lnTo>
                        <a:lnTo>
                          <a:pt x="45" y="316"/>
                        </a:lnTo>
                        <a:lnTo>
                          <a:pt x="31" y="299"/>
                        </a:lnTo>
                        <a:lnTo>
                          <a:pt x="21" y="282"/>
                        </a:lnTo>
                        <a:lnTo>
                          <a:pt x="14" y="265"/>
                        </a:lnTo>
                        <a:lnTo>
                          <a:pt x="11" y="248"/>
                        </a:lnTo>
                        <a:lnTo>
                          <a:pt x="0" y="166"/>
                        </a:lnTo>
                        <a:lnTo>
                          <a:pt x="0" y="148"/>
                        </a:lnTo>
                        <a:lnTo>
                          <a:pt x="4" y="132"/>
                        </a:lnTo>
                        <a:lnTo>
                          <a:pt x="11" y="116"/>
                        </a:lnTo>
                        <a:lnTo>
                          <a:pt x="21" y="101"/>
                        </a:lnTo>
                        <a:lnTo>
                          <a:pt x="35" y="86"/>
                        </a:lnTo>
                        <a:lnTo>
                          <a:pt x="52" y="72"/>
                        </a:lnTo>
                        <a:lnTo>
                          <a:pt x="70" y="60"/>
                        </a:lnTo>
                        <a:lnTo>
                          <a:pt x="93" y="48"/>
                        </a:lnTo>
                        <a:lnTo>
                          <a:pt x="118" y="37"/>
                        </a:lnTo>
                        <a:lnTo>
                          <a:pt x="144" y="27"/>
                        </a:lnTo>
                        <a:lnTo>
                          <a:pt x="173" y="19"/>
                        </a:lnTo>
                        <a:lnTo>
                          <a:pt x="204" y="12"/>
                        </a:lnTo>
                        <a:lnTo>
                          <a:pt x="237" y="7"/>
                        </a:lnTo>
                        <a:lnTo>
                          <a:pt x="272" y="3"/>
                        </a:lnTo>
                        <a:lnTo>
                          <a:pt x="308" y="1"/>
                        </a:lnTo>
                        <a:lnTo>
                          <a:pt x="345" y="0"/>
                        </a:lnTo>
                        <a:lnTo>
                          <a:pt x="381" y="1"/>
                        </a:lnTo>
                        <a:lnTo>
                          <a:pt x="418" y="3"/>
                        </a:lnTo>
                        <a:lnTo>
                          <a:pt x="453" y="8"/>
                        </a:lnTo>
                        <a:lnTo>
                          <a:pt x="486" y="14"/>
                        </a:lnTo>
                        <a:lnTo>
                          <a:pt x="517" y="21"/>
                        </a:lnTo>
                        <a:lnTo>
                          <a:pt x="547" y="29"/>
                        </a:lnTo>
                        <a:lnTo>
                          <a:pt x="575" y="39"/>
                        </a:lnTo>
                        <a:lnTo>
                          <a:pt x="600" y="49"/>
                        </a:lnTo>
                        <a:lnTo>
                          <a:pt x="622" y="62"/>
                        </a:lnTo>
                        <a:lnTo>
                          <a:pt x="643" y="75"/>
                        </a:lnTo>
                        <a:lnTo>
                          <a:pt x="660" y="89"/>
                        </a:lnTo>
                        <a:lnTo>
                          <a:pt x="675" y="103"/>
                        </a:lnTo>
                        <a:lnTo>
                          <a:pt x="686" y="118"/>
                        </a:lnTo>
                        <a:lnTo>
                          <a:pt x="694" y="135"/>
                        </a:lnTo>
                        <a:lnTo>
                          <a:pt x="698" y="152"/>
                        </a:lnTo>
                        <a:lnTo>
                          <a:pt x="699" y="169"/>
                        </a:lnTo>
                        <a:lnTo>
                          <a:pt x="696" y="2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 1735"/>
                  <p:cNvSpPr>
                    <a:spLocks/>
                  </p:cNvSpPr>
                  <p:nvPr/>
                </p:nvSpPr>
                <p:spPr bwMode="auto">
                  <a:xfrm>
                    <a:off x="4266" y="1997"/>
                    <a:ext cx="324" cy="101"/>
                  </a:xfrm>
                  <a:custGeom>
                    <a:avLst/>
                    <a:gdLst/>
                    <a:ahLst/>
                    <a:cxnLst>
                      <a:cxn ang="0">
                        <a:pos x="3" y="12"/>
                      </a:cxn>
                      <a:cxn ang="0">
                        <a:pos x="18" y="36"/>
                      </a:cxn>
                      <a:cxn ang="0">
                        <a:pos x="46" y="58"/>
                      </a:cxn>
                      <a:cxn ang="0">
                        <a:pos x="83" y="78"/>
                      </a:cxn>
                      <a:cxn ang="0">
                        <a:pos x="128" y="95"/>
                      </a:cxn>
                      <a:cxn ang="0">
                        <a:pos x="180" y="108"/>
                      </a:cxn>
                      <a:cxn ang="0">
                        <a:pos x="237" y="118"/>
                      </a:cxn>
                      <a:cxn ang="0">
                        <a:pos x="298" y="123"/>
                      </a:cxn>
                      <a:cxn ang="0">
                        <a:pos x="360" y="124"/>
                      </a:cxn>
                      <a:cxn ang="0">
                        <a:pos x="421" y="119"/>
                      </a:cxn>
                      <a:cxn ang="0">
                        <a:pos x="477" y="110"/>
                      </a:cxn>
                      <a:cxn ang="0">
                        <a:pos x="527" y="97"/>
                      </a:cxn>
                      <a:cxn ang="0">
                        <a:pos x="571" y="81"/>
                      </a:cxn>
                      <a:cxn ang="0">
                        <a:pos x="607" y="62"/>
                      </a:cxn>
                      <a:cxn ang="0">
                        <a:pos x="632" y="40"/>
                      </a:cxn>
                      <a:cxn ang="0">
                        <a:pos x="646" y="16"/>
                      </a:cxn>
                      <a:cxn ang="0">
                        <a:pos x="637" y="59"/>
                      </a:cxn>
                      <a:cxn ang="0">
                        <a:pos x="630" y="85"/>
                      </a:cxn>
                      <a:cxn ang="0">
                        <a:pos x="612" y="110"/>
                      </a:cxn>
                      <a:cxn ang="0">
                        <a:pos x="583" y="134"/>
                      </a:cxn>
                      <a:cxn ang="0">
                        <a:pos x="545" y="156"/>
                      </a:cxn>
                      <a:cxn ang="0">
                        <a:pos x="500" y="175"/>
                      </a:cxn>
                      <a:cxn ang="0">
                        <a:pos x="449" y="188"/>
                      </a:cxn>
                      <a:cxn ang="0">
                        <a:pos x="393" y="198"/>
                      </a:cxn>
                      <a:cxn ang="0">
                        <a:pos x="332" y="201"/>
                      </a:cxn>
                      <a:cxn ang="0">
                        <a:pos x="271" y="198"/>
                      </a:cxn>
                      <a:cxn ang="0">
                        <a:pos x="214" y="187"/>
                      </a:cxn>
                      <a:cxn ang="0">
                        <a:pos x="161" y="172"/>
                      </a:cxn>
                      <a:cxn ang="0">
                        <a:pos x="115" y="153"/>
                      </a:cxn>
                      <a:cxn ang="0">
                        <a:pos x="76" y="131"/>
                      </a:cxn>
                      <a:cxn ang="0">
                        <a:pos x="46" y="107"/>
                      </a:cxn>
                      <a:cxn ang="0">
                        <a:pos x="25" y="81"/>
                      </a:cxn>
                      <a:cxn ang="0">
                        <a:pos x="16" y="56"/>
                      </a:cxn>
                    </a:cxnLst>
                    <a:rect l="0" t="0" r="r" b="b"/>
                    <a:pathLst>
                      <a:path w="648" h="201">
                        <a:moveTo>
                          <a:pt x="0" y="0"/>
                        </a:moveTo>
                        <a:lnTo>
                          <a:pt x="3" y="12"/>
                        </a:lnTo>
                        <a:lnTo>
                          <a:pt x="9" y="25"/>
                        </a:lnTo>
                        <a:lnTo>
                          <a:pt x="18" y="36"/>
                        </a:lnTo>
                        <a:lnTo>
                          <a:pt x="31" y="48"/>
                        </a:lnTo>
                        <a:lnTo>
                          <a:pt x="46" y="58"/>
                        </a:lnTo>
                        <a:lnTo>
                          <a:pt x="63" y="69"/>
                        </a:lnTo>
                        <a:lnTo>
                          <a:pt x="83" y="78"/>
                        </a:lnTo>
                        <a:lnTo>
                          <a:pt x="105" y="87"/>
                        </a:lnTo>
                        <a:lnTo>
                          <a:pt x="128" y="95"/>
                        </a:lnTo>
                        <a:lnTo>
                          <a:pt x="153" y="102"/>
                        </a:lnTo>
                        <a:lnTo>
                          <a:pt x="180" y="108"/>
                        </a:lnTo>
                        <a:lnTo>
                          <a:pt x="207" y="114"/>
                        </a:lnTo>
                        <a:lnTo>
                          <a:pt x="237" y="118"/>
                        </a:lnTo>
                        <a:lnTo>
                          <a:pt x="267" y="120"/>
                        </a:lnTo>
                        <a:lnTo>
                          <a:pt x="298" y="123"/>
                        </a:lnTo>
                        <a:lnTo>
                          <a:pt x="329" y="124"/>
                        </a:lnTo>
                        <a:lnTo>
                          <a:pt x="360" y="124"/>
                        </a:lnTo>
                        <a:lnTo>
                          <a:pt x="391" y="122"/>
                        </a:lnTo>
                        <a:lnTo>
                          <a:pt x="421" y="119"/>
                        </a:lnTo>
                        <a:lnTo>
                          <a:pt x="449" y="115"/>
                        </a:lnTo>
                        <a:lnTo>
                          <a:pt x="477" y="110"/>
                        </a:lnTo>
                        <a:lnTo>
                          <a:pt x="503" y="104"/>
                        </a:lnTo>
                        <a:lnTo>
                          <a:pt x="527" y="97"/>
                        </a:lnTo>
                        <a:lnTo>
                          <a:pt x="550" y="89"/>
                        </a:lnTo>
                        <a:lnTo>
                          <a:pt x="571" y="81"/>
                        </a:lnTo>
                        <a:lnTo>
                          <a:pt x="591" y="71"/>
                        </a:lnTo>
                        <a:lnTo>
                          <a:pt x="607" y="62"/>
                        </a:lnTo>
                        <a:lnTo>
                          <a:pt x="621" y="50"/>
                        </a:lnTo>
                        <a:lnTo>
                          <a:pt x="632" y="40"/>
                        </a:lnTo>
                        <a:lnTo>
                          <a:pt x="640" y="27"/>
                        </a:lnTo>
                        <a:lnTo>
                          <a:pt x="646" y="16"/>
                        </a:lnTo>
                        <a:lnTo>
                          <a:pt x="648" y="3"/>
                        </a:lnTo>
                        <a:lnTo>
                          <a:pt x="637" y="59"/>
                        </a:lnTo>
                        <a:lnTo>
                          <a:pt x="635" y="72"/>
                        </a:lnTo>
                        <a:lnTo>
                          <a:pt x="630" y="85"/>
                        </a:lnTo>
                        <a:lnTo>
                          <a:pt x="622" y="97"/>
                        </a:lnTo>
                        <a:lnTo>
                          <a:pt x="612" y="110"/>
                        </a:lnTo>
                        <a:lnTo>
                          <a:pt x="598" y="123"/>
                        </a:lnTo>
                        <a:lnTo>
                          <a:pt x="583" y="134"/>
                        </a:lnTo>
                        <a:lnTo>
                          <a:pt x="564" y="146"/>
                        </a:lnTo>
                        <a:lnTo>
                          <a:pt x="545" y="156"/>
                        </a:lnTo>
                        <a:lnTo>
                          <a:pt x="524" y="165"/>
                        </a:lnTo>
                        <a:lnTo>
                          <a:pt x="500" y="175"/>
                        </a:lnTo>
                        <a:lnTo>
                          <a:pt x="476" y="183"/>
                        </a:lnTo>
                        <a:lnTo>
                          <a:pt x="449" y="188"/>
                        </a:lnTo>
                        <a:lnTo>
                          <a:pt x="421" y="194"/>
                        </a:lnTo>
                        <a:lnTo>
                          <a:pt x="393" y="198"/>
                        </a:lnTo>
                        <a:lnTo>
                          <a:pt x="363" y="200"/>
                        </a:lnTo>
                        <a:lnTo>
                          <a:pt x="332" y="201"/>
                        </a:lnTo>
                        <a:lnTo>
                          <a:pt x="300" y="200"/>
                        </a:lnTo>
                        <a:lnTo>
                          <a:pt x="271" y="198"/>
                        </a:lnTo>
                        <a:lnTo>
                          <a:pt x="242" y="193"/>
                        </a:lnTo>
                        <a:lnTo>
                          <a:pt x="214" y="187"/>
                        </a:lnTo>
                        <a:lnTo>
                          <a:pt x="186" y="180"/>
                        </a:lnTo>
                        <a:lnTo>
                          <a:pt x="161" y="172"/>
                        </a:lnTo>
                        <a:lnTo>
                          <a:pt x="137" y="163"/>
                        </a:lnTo>
                        <a:lnTo>
                          <a:pt x="115" y="153"/>
                        </a:lnTo>
                        <a:lnTo>
                          <a:pt x="94" y="142"/>
                        </a:lnTo>
                        <a:lnTo>
                          <a:pt x="76" y="131"/>
                        </a:lnTo>
                        <a:lnTo>
                          <a:pt x="60" y="119"/>
                        </a:lnTo>
                        <a:lnTo>
                          <a:pt x="46" y="107"/>
                        </a:lnTo>
                        <a:lnTo>
                          <a:pt x="34" y="94"/>
                        </a:lnTo>
                        <a:lnTo>
                          <a:pt x="25" y="81"/>
                        </a:lnTo>
                        <a:lnTo>
                          <a:pt x="19" y="69"/>
                        </a:lnTo>
                        <a:lnTo>
                          <a:pt x="16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31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" name="Freeform 1736"/>
                  <p:cNvSpPr>
                    <a:spLocks/>
                  </p:cNvSpPr>
                  <p:nvPr/>
                </p:nvSpPr>
                <p:spPr bwMode="auto">
                  <a:xfrm>
                    <a:off x="4267" y="1904"/>
                    <a:ext cx="320" cy="143"/>
                  </a:xfrm>
                  <a:custGeom>
                    <a:avLst/>
                    <a:gdLst/>
                    <a:ahLst/>
                    <a:cxnLst>
                      <a:cxn ang="0">
                        <a:pos x="357" y="286"/>
                      </a:cxn>
                      <a:cxn ang="0">
                        <a:pos x="418" y="280"/>
                      </a:cxn>
                      <a:cxn ang="0">
                        <a:pos x="474" y="270"/>
                      </a:cxn>
                      <a:cxn ang="0">
                        <a:pos x="524" y="255"/>
                      </a:cxn>
                      <a:cxn ang="0">
                        <a:pos x="567" y="236"/>
                      </a:cxn>
                      <a:cxn ang="0">
                        <a:pos x="600" y="213"/>
                      </a:cxn>
                      <a:cxn ang="0">
                        <a:pos x="624" y="188"/>
                      </a:cxn>
                      <a:cxn ang="0">
                        <a:pos x="638" y="160"/>
                      </a:cxn>
                      <a:cxn ang="0">
                        <a:pos x="639" y="130"/>
                      </a:cxn>
                      <a:cxn ang="0">
                        <a:pos x="628" y="103"/>
                      </a:cxn>
                      <a:cxn ang="0">
                        <a:pos x="604" y="76"/>
                      </a:cxn>
                      <a:cxn ang="0">
                        <a:pos x="569" y="53"/>
                      </a:cxn>
                      <a:cxn ang="0">
                        <a:pos x="525" y="33"/>
                      </a:cxn>
                      <a:cxn ang="0">
                        <a:pos x="472" y="18"/>
                      </a:cxn>
                      <a:cxn ang="0">
                        <a:pos x="414" y="7"/>
                      </a:cxn>
                      <a:cxn ang="0">
                        <a:pos x="349" y="1"/>
                      </a:cxn>
                      <a:cxn ang="0">
                        <a:pos x="282" y="1"/>
                      </a:cxn>
                      <a:cxn ang="0">
                        <a:pos x="218" y="7"/>
                      </a:cxn>
                      <a:cxn ang="0">
                        <a:pos x="159" y="17"/>
                      </a:cxn>
                      <a:cxn ang="0">
                        <a:pos x="108" y="32"/>
                      </a:cxn>
                      <a:cxn ang="0">
                        <a:pos x="66" y="52"/>
                      </a:cxn>
                      <a:cxn ang="0">
                        <a:pos x="32" y="74"/>
                      </a:cxn>
                      <a:cxn ang="0">
                        <a:pos x="10" y="99"/>
                      </a:cxn>
                      <a:cxn ang="0">
                        <a:pos x="0" y="127"/>
                      </a:cxn>
                      <a:cxn ang="0">
                        <a:pos x="4" y="157"/>
                      </a:cxn>
                      <a:cxn ang="0">
                        <a:pos x="19" y="184"/>
                      </a:cxn>
                      <a:cxn ang="0">
                        <a:pos x="45" y="210"/>
                      </a:cxn>
                      <a:cxn ang="0">
                        <a:pos x="82" y="233"/>
                      </a:cxn>
                      <a:cxn ang="0">
                        <a:pos x="126" y="252"/>
                      </a:cxn>
                      <a:cxn ang="0">
                        <a:pos x="176" y="267"/>
                      </a:cxn>
                      <a:cxn ang="0">
                        <a:pos x="234" y="279"/>
                      </a:cxn>
                      <a:cxn ang="0">
                        <a:pos x="295" y="285"/>
                      </a:cxn>
                    </a:cxnLst>
                    <a:rect l="0" t="0" r="r" b="b"/>
                    <a:pathLst>
                      <a:path w="641" h="286">
                        <a:moveTo>
                          <a:pt x="326" y="286"/>
                        </a:moveTo>
                        <a:lnTo>
                          <a:pt x="357" y="286"/>
                        </a:lnTo>
                        <a:lnTo>
                          <a:pt x="388" y="283"/>
                        </a:lnTo>
                        <a:lnTo>
                          <a:pt x="418" y="280"/>
                        </a:lnTo>
                        <a:lnTo>
                          <a:pt x="447" y="275"/>
                        </a:lnTo>
                        <a:lnTo>
                          <a:pt x="474" y="270"/>
                        </a:lnTo>
                        <a:lnTo>
                          <a:pt x="500" y="263"/>
                        </a:lnTo>
                        <a:lnTo>
                          <a:pt x="524" y="255"/>
                        </a:lnTo>
                        <a:lnTo>
                          <a:pt x="546" y="247"/>
                        </a:lnTo>
                        <a:lnTo>
                          <a:pt x="567" y="236"/>
                        </a:lnTo>
                        <a:lnTo>
                          <a:pt x="584" y="225"/>
                        </a:lnTo>
                        <a:lnTo>
                          <a:pt x="600" y="213"/>
                        </a:lnTo>
                        <a:lnTo>
                          <a:pt x="614" y="200"/>
                        </a:lnTo>
                        <a:lnTo>
                          <a:pt x="624" y="188"/>
                        </a:lnTo>
                        <a:lnTo>
                          <a:pt x="633" y="174"/>
                        </a:lnTo>
                        <a:lnTo>
                          <a:pt x="638" y="160"/>
                        </a:lnTo>
                        <a:lnTo>
                          <a:pt x="641" y="145"/>
                        </a:lnTo>
                        <a:lnTo>
                          <a:pt x="639" y="130"/>
                        </a:lnTo>
                        <a:lnTo>
                          <a:pt x="635" y="116"/>
                        </a:lnTo>
                        <a:lnTo>
                          <a:pt x="628" y="103"/>
                        </a:lnTo>
                        <a:lnTo>
                          <a:pt x="618" y="89"/>
                        </a:lnTo>
                        <a:lnTo>
                          <a:pt x="604" y="76"/>
                        </a:lnTo>
                        <a:lnTo>
                          <a:pt x="588" y="65"/>
                        </a:lnTo>
                        <a:lnTo>
                          <a:pt x="569" y="53"/>
                        </a:lnTo>
                        <a:lnTo>
                          <a:pt x="548" y="43"/>
                        </a:lnTo>
                        <a:lnTo>
                          <a:pt x="525" y="33"/>
                        </a:lnTo>
                        <a:lnTo>
                          <a:pt x="500" y="25"/>
                        </a:lnTo>
                        <a:lnTo>
                          <a:pt x="472" y="18"/>
                        </a:lnTo>
                        <a:lnTo>
                          <a:pt x="445" y="12"/>
                        </a:lnTo>
                        <a:lnTo>
                          <a:pt x="414" y="7"/>
                        </a:lnTo>
                        <a:lnTo>
                          <a:pt x="383" y="3"/>
                        </a:lnTo>
                        <a:lnTo>
                          <a:pt x="349" y="1"/>
                        </a:lnTo>
                        <a:lnTo>
                          <a:pt x="316" y="0"/>
                        </a:lnTo>
                        <a:lnTo>
                          <a:pt x="282" y="1"/>
                        </a:lnTo>
                        <a:lnTo>
                          <a:pt x="249" y="2"/>
                        </a:lnTo>
                        <a:lnTo>
                          <a:pt x="218" y="7"/>
                        </a:lnTo>
                        <a:lnTo>
                          <a:pt x="188" y="12"/>
                        </a:lnTo>
                        <a:lnTo>
                          <a:pt x="159" y="17"/>
                        </a:lnTo>
                        <a:lnTo>
                          <a:pt x="133" y="24"/>
                        </a:lnTo>
                        <a:lnTo>
                          <a:pt x="108" y="32"/>
                        </a:lnTo>
                        <a:lnTo>
                          <a:pt x="85" y="41"/>
                        </a:lnTo>
                        <a:lnTo>
                          <a:pt x="66" y="52"/>
                        </a:lnTo>
                        <a:lnTo>
                          <a:pt x="47" y="62"/>
                        </a:lnTo>
                        <a:lnTo>
                          <a:pt x="32" y="74"/>
                        </a:lnTo>
                        <a:lnTo>
                          <a:pt x="20" y="86"/>
                        </a:lnTo>
                        <a:lnTo>
                          <a:pt x="10" y="99"/>
                        </a:lnTo>
                        <a:lnTo>
                          <a:pt x="4" y="113"/>
                        </a:lnTo>
                        <a:lnTo>
                          <a:pt x="0" y="127"/>
                        </a:lnTo>
                        <a:lnTo>
                          <a:pt x="0" y="142"/>
                        </a:lnTo>
                        <a:lnTo>
                          <a:pt x="4" y="157"/>
                        </a:lnTo>
                        <a:lnTo>
                          <a:pt x="9" y="171"/>
                        </a:lnTo>
                        <a:lnTo>
                          <a:pt x="19" y="184"/>
                        </a:lnTo>
                        <a:lnTo>
                          <a:pt x="31" y="197"/>
                        </a:lnTo>
                        <a:lnTo>
                          <a:pt x="45" y="210"/>
                        </a:lnTo>
                        <a:lnTo>
                          <a:pt x="62" y="221"/>
                        </a:lnTo>
                        <a:lnTo>
                          <a:pt x="82" y="233"/>
                        </a:lnTo>
                        <a:lnTo>
                          <a:pt x="103" y="243"/>
                        </a:lnTo>
                        <a:lnTo>
                          <a:pt x="126" y="252"/>
                        </a:lnTo>
                        <a:lnTo>
                          <a:pt x="151" y="260"/>
                        </a:lnTo>
                        <a:lnTo>
                          <a:pt x="176" y="267"/>
                        </a:lnTo>
                        <a:lnTo>
                          <a:pt x="204" y="274"/>
                        </a:lnTo>
                        <a:lnTo>
                          <a:pt x="234" y="279"/>
                        </a:lnTo>
                        <a:lnTo>
                          <a:pt x="264" y="282"/>
                        </a:lnTo>
                        <a:lnTo>
                          <a:pt x="295" y="285"/>
                        </a:lnTo>
                        <a:lnTo>
                          <a:pt x="326" y="286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 1737"/>
                  <p:cNvSpPr>
                    <a:spLocks/>
                  </p:cNvSpPr>
                  <p:nvPr/>
                </p:nvSpPr>
                <p:spPr bwMode="auto">
                  <a:xfrm>
                    <a:off x="4275" y="2011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88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8">
                        <a:moveTo>
                          <a:pt x="0" y="0"/>
                        </a:moveTo>
                        <a:lnTo>
                          <a:pt x="20" y="88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 1738"/>
                  <p:cNvSpPr>
                    <a:spLocks/>
                  </p:cNvSpPr>
                  <p:nvPr/>
                </p:nvSpPr>
                <p:spPr bwMode="auto">
                  <a:xfrm>
                    <a:off x="4291" y="202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87"/>
                      </a:cxn>
                      <a:cxn ang="0">
                        <a:pos x="25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8" y="87"/>
                        </a:lnTo>
                        <a:lnTo>
                          <a:pt x="2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 1739"/>
                  <p:cNvSpPr>
                    <a:spLocks/>
                  </p:cNvSpPr>
                  <p:nvPr/>
                </p:nvSpPr>
                <p:spPr bwMode="auto">
                  <a:xfrm>
                    <a:off x="4306" y="2031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" y="88"/>
                      </a:cxn>
                      <a:cxn ang="0">
                        <a:pos x="26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" h="88">
                        <a:moveTo>
                          <a:pt x="0" y="0"/>
                        </a:moveTo>
                        <a:lnTo>
                          <a:pt x="19" y="88"/>
                        </a:lnTo>
                        <a:lnTo>
                          <a:pt x="26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 1740"/>
                  <p:cNvSpPr>
                    <a:spLocks/>
                  </p:cNvSpPr>
                  <p:nvPr/>
                </p:nvSpPr>
                <p:spPr bwMode="auto">
                  <a:xfrm>
                    <a:off x="4323" y="2037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8"/>
                      </a:cxn>
                      <a:cxn ang="0">
                        <a:pos x="24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6" y="88"/>
                        </a:lnTo>
                        <a:lnTo>
                          <a:pt x="24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 1741"/>
                  <p:cNvSpPr>
                    <a:spLocks/>
                  </p:cNvSpPr>
                  <p:nvPr/>
                </p:nvSpPr>
                <p:spPr bwMode="auto">
                  <a:xfrm>
                    <a:off x="4338" y="2042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 1742"/>
                  <p:cNvSpPr>
                    <a:spLocks/>
                  </p:cNvSpPr>
                  <p:nvPr/>
                </p:nvSpPr>
                <p:spPr bwMode="auto">
                  <a:xfrm>
                    <a:off x="4354" y="2046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" name="Freeform 1743"/>
                  <p:cNvSpPr>
                    <a:spLocks/>
                  </p:cNvSpPr>
                  <p:nvPr/>
                </p:nvSpPr>
                <p:spPr bwMode="auto">
                  <a:xfrm>
                    <a:off x="4371" y="2050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5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2" name="Freeform 1744"/>
                  <p:cNvSpPr>
                    <a:spLocks/>
                  </p:cNvSpPr>
                  <p:nvPr/>
                </p:nvSpPr>
                <p:spPr bwMode="auto">
                  <a:xfrm>
                    <a:off x="4396" y="205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8"/>
                      </a:cxn>
                      <a:cxn ang="0">
                        <a:pos x="24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3" y="88"/>
                        </a:lnTo>
                        <a:lnTo>
                          <a:pt x="24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 1745"/>
                  <p:cNvSpPr>
                    <a:spLocks/>
                  </p:cNvSpPr>
                  <p:nvPr/>
                </p:nvSpPr>
                <p:spPr bwMode="auto">
                  <a:xfrm>
                    <a:off x="4427" y="2054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3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16" name="Group 1746"/>
                <p:cNvGrpSpPr>
                  <a:grpSpLocks/>
                </p:cNvGrpSpPr>
                <p:nvPr/>
              </p:nvGrpSpPr>
              <p:grpSpPr bwMode="auto">
                <a:xfrm>
                  <a:off x="5861050" y="3094037"/>
                  <a:ext cx="555625" cy="347663"/>
                  <a:chOff x="4252" y="1892"/>
                  <a:chExt cx="350" cy="219"/>
                </a:xfrm>
              </p:grpSpPr>
              <p:sp>
                <p:nvSpPr>
                  <p:cNvPr id="335" name="Freeform 1747"/>
                  <p:cNvSpPr>
                    <a:spLocks/>
                  </p:cNvSpPr>
                  <p:nvPr/>
                </p:nvSpPr>
                <p:spPr bwMode="auto">
                  <a:xfrm>
                    <a:off x="4252" y="1892"/>
                    <a:ext cx="350" cy="219"/>
                  </a:xfrm>
                  <a:custGeom>
                    <a:avLst/>
                    <a:gdLst/>
                    <a:ahLst/>
                    <a:cxnLst>
                      <a:cxn ang="0">
                        <a:pos x="694" y="269"/>
                      </a:cxn>
                      <a:cxn ang="0">
                        <a:pos x="679" y="304"/>
                      </a:cxn>
                      <a:cxn ang="0">
                        <a:pos x="652" y="336"/>
                      </a:cxn>
                      <a:cxn ang="0">
                        <a:pos x="615" y="366"/>
                      </a:cxn>
                      <a:cxn ang="0">
                        <a:pos x="570" y="393"/>
                      </a:cxn>
                      <a:cxn ang="0">
                        <a:pos x="517" y="415"/>
                      </a:cxn>
                      <a:cxn ang="0">
                        <a:pos x="457" y="430"/>
                      </a:cxn>
                      <a:cxn ang="0">
                        <a:pos x="394" y="437"/>
                      </a:cxn>
                      <a:cxn ang="0">
                        <a:pos x="327" y="437"/>
                      </a:cxn>
                      <a:cxn ang="0">
                        <a:pos x="263" y="427"/>
                      </a:cxn>
                      <a:cxn ang="0">
                        <a:pos x="202" y="411"/>
                      </a:cxn>
                      <a:cxn ang="0">
                        <a:pos x="146" y="389"/>
                      </a:cxn>
                      <a:cxn ang="0">
                        <a:pos x="99" y="363"/>
                      </a:cxn>
                      <a:cxn ang="0">
                        <a:pos x="60" y="333"/>
                      </a:cxn>
                      <a:cxn ang="0">
                        <a:pos x="31" y="299"/>
                      </a:cxn>
                      <a:cxn ang="0">
                        <a:pos x="14" y="265"/>
                      </a:cxn>
                      <a:cxn ang="0">
                        <a:pos x="0" y="166"/>
                      </a:cxn>
                      <a:cxn ang="0">
                        <a:pos x="4" y="132"/>
                      </a:cxn>
                      <a:cxn ang="0">
                        <a:pos x="21" y="101"/>
                      </a:cxn>
                      <a:cxn ang="0">
                        <a:pos x="52" y="72"/>
                      </a:cxn>
                      <a:cxn ang="0">
                        <a:pos x="93" y="48"/>
                      </a:cxn>
                      <a:cxn ang="0">
                        <a:pos x="144" y="27"/>
                      </a:cxn>
                      <a:cxn ang="0">
                        <a:pos x="204" y="12"/>
                      </a:cxn>
                      <a:cxn ang="0">
                        <a:pos x="272" y="3"/>
                      </a:cxn>
                      <a:cxn ang="0">
                        <a:pos x="345" y="0"/>
                      </a:cxn>
                      <a:cxn ang="0">
                        <a:pos x="418" y="3"/>
                      </a:cxn>
                      <a:cxn ang="0">
                        <a:pos x="486" y="14"/>
                      </a:cxn>
                      <a:cxn ang="0">
                        <a:pos x="547" y="29"/>
                      </a:cxn>
                      <a:cxn ang="0">
                        <a:pos x="600" y="49"/>
                      </a:cxn>
                      <a:cxn ang="0">
                        <a:pos x="643" y="75"/>
                      </a:cxn>
                      <a:cxn ang="0">
                        <a:pos x="675" y="103"/>
                      </a:cxn>
                      <a:cxn ang="0">
                        <a:pos x="694" y="135"/>
                      </a:cxn>
                      <a:cxn ang="0">
                        <a:pos x="699" y="169"/>
                      </a:cxn>
                    </a:cxnLst>
                    <a:rect l="0" t="0" r="r" b="b"/>
                    <a:pathLst>
                      <a:path w="699" h="438">
                        <a:moveTo>
                          <a:pt x="696" y="252"/>
                        </a:moveTo>
                        <a:lnTo>
                          <a:pt x="694" y="269"/>
                        </a:lnTo>
                        <a:lnTo>
                          <a:pt x="688" y="287"/>
                        </a:lnTo>
                        <a:lnTo>
                          <a:pt x="679" y="304"/>
                        </a:lnTo>
                        <a:lnTo>
                          <a:pt x="667" y="320"/>
                        </a:lnTo>
                        <a:lnTo>
                          <a:pt x="652" y="336"/>
                        </a:lnTo>
                        <a:lnTo>
                          <a:pt x="635" y="352"/>
                        </a:lnTo>
                        <a:lnTo>
                          <a:pt x="615" y="366"/>
                        </a:lnTo>
                        <a:lnTo>
                          <a:pt x="595" y="380"/>
                        </a:lnTo>
                        <a:lnTo>
                          <a:pt x="570" y="393"/>
                        </a:lnTo>
                        <a:lnTo>
                          <a:pt x="545" y="404"/>
                        </a:lnTo>
                        <a:lnTo>
                          <a:pt x="517" y="415"/>
                        </a:lnTo>
                        <a:lnTo>
                          <a:pt x="489" y="423"/>
                        </a:lnTo>
                        <a:lnTo>
                          <a:pt x="457" y="430"/>
                        </a:lnTo>
                        <a:lnTo>
                          <a:pt x="426" y="434"/>
                        </a:lnTo>
                        <a:lnTo>
                          <a:pt x="394" y="437"/>
                        </a:lnTo>
                        <a:lnTo>
                          <a:pt x="361" y="438"/>
                        </a:lnTo>
                        <a:lnTo>
                          <a:pt x="327" y="437"/>
                        </a:lnTo>
                        <a:lnTo>
                          <a:pt x="294" y="433"/>
                        </a:lnTo>
                        <a:lnTo>
                          <a:pt x="263" y="427"/>
                        </a:lnTo>
                        <a:lnTo>
                          <a:pt x="232" y="420"/>
                        </a:lnTo>
                        <a:lnTo>
                          <a:pt x="202" y="411"/>
                        </a:lnTo>
                        <a:lnTo>
                          <a:pt x="173" y="401"/>
                        </a:lnTo>
                        <a:lnTo>
                          <a:pt x="146" y="389"/>
                        </a:lnTo>
                        <a:lnTo>
                          <a:pt x="122" y="377"/>
                        </a:lnTo>
                        <a:lnTo>
                          <a:pt x="99" y="363"/>
                        </a:lnTo>
                        <a:lnTo>
                          <a:pt x="79" y="348"/>
                        </a:lnTo>
                        <a:lnTo>
                          <a:pt x="60" y="333"/>
                        </a:lnTo>
                        <a:lnTo>
                          <a:pt x="45" y="316"/>
                        </a:lnTo>
                        <a:lnTo>
                          <a:pt x="31" y="299"/>
                        </a:lnTo>
                        <a:lnTo>
                          <a:pt x="21" y="282"/>
                        </a:lnTo>
                        <a:lnTo>
                          <a:pt x="14" y="265"/>
                        </a:lnTo>
                        <a:lnTo>
                          <a:pt x="11" y="248"/>
                        </a:lnTo>
                        <a:lnTo>
                          <a:pt x="0" y="166"/>
                        </a:lnTo>
                        <a:lnTo>
                          <a:pt x="0" y="148"/>
                        </a:lnTo>
                        <a:lnTo>
                          <a:pt x="4" y="132"/>
                        </a:lnTo>
                        <a:lnTo>
                          <a:pt x="11" y="116"/>
                        </a:lnTo>
                        <a:lnTo>
                          <a:pt x="21" y="101"/>
                        </a:lnTo>
                        <a:lnTo>
                          <a:pt x="35" y="86"/>
                        </a:lnTo>
                        <a:lnTo>
                          <a:pt x="52" y="72"/>
                        </a:lnTo>
                        <a:lnTo>
                          <a:pt x="70" y="60"/>
                        </a:lnTo>
                        <a:lnTo>
                          <a:pt x="93" y="48"/>
                        </a:lnTo>
                        <a:lnTo>
                          <a:pt x="118" y="37"/>
                        </a:lnTo>
                        <a:lnTo>
                          <a:pt x="144" y="27"/>
                        </a:lnTo>
                        <a:lnTo>
                          <a:pt x="173" y="19"/>
                        </a:lnTo>
                        <a:lnTo>
                          <a:pt x="204" y="12"/>
                        </a:lnTo>
                        <a:lnTo>
                          <a:pt x="237" y="7"/>
                        </a:lnTo>
                        <a:lnTo>
                          <a:pt x="272" y="3"/>
                        </a:lnTo>
                        <a:lnTo>
                          <a:pt x="308" y="1"/>
                        </a:lnTo>
                        <a:lnTo>
                          <a:pt x="345" y="0"/>
                        </a:lnTo>
                        <a:lnTo>
                          <a:pt x="381" y="1"/>
                        </a:lnTo>
                        <a:lnTo>
                          <a:pt x="418" y="3"/>
                        </a:lnTo>
                        <a:lnTo>
                          <a:pt x="453" y="8"/>
                        </a:lnTo>
                        <a:lnTo>
                          <a:pt x="486" y="14"/>
                        </a:lnTo>
                        <a:lnTo>
                          <a:pt x="517" y="21"/>
                        </a:lnTo>
                        <a:lnTo>
                          <a:pt x="547" y="29"/>
                        </a:lnTo>
                        <a:lnTo>
                          <a:pt x="575" y="39"/>
                        </a:lnTo>
                        <a:lnTo>
                          <a:pt x="600" y="49"/>
                        </a:lnTo>
                        <a:lnTo>
                          <a:pt x="622" y="62"/>
                        </a:lnTo>
                        <a:lnTo>
                          <a:pt x="643" y="75"/>
                        </a:lnTo>
                        <a:lnTo>
                          <a:pt x="660" y="89"/>
                        </a:lnTo>
                        <a:lnTo>
                          <a:pt x="675" y="103"/>
                        </a:lnTo>
                        <a:lnTo>
                          <a:pt x="686" y="118"/>
                        </a:lnTo>
                        <a:lnTo>
                          <a:pt x="694" y="135"/>
                        </a:lnTo>
                        <a:lnTo>
                          <a:pt x="698" y="152"/>
                        </a:lnTo>
                        <a:lnTo>
                          <a:pt x="699" y="169"/>
                        </a:lnTo>
                        <a:lnTo>
                          <a:pt x="696" y="2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6" name="Freeform 1748"/>
                  <p:cNvSpPr>
                    <a:spLocks/>
                  </p:cNvSpPr>
                  <p:nvPr/>
                </p:nvSpPr>
                <p:spPr bwMode="auto">
                  <a:xfrm>
                    <a:off x="4266" y="1997"/>
                    <a:ext cx="324" cy="101"/>
                  </a:xfrm>
                  <a:custGeom>
                    <a:avLst/>
                    <a:gdLst/>
                    <a:ahLst/>
                    <a:cxnLst>
                      <a:cxn ang="0">
                        <a:pos x="3" y="12"/>
                      </a:cxn>
                      <a:cxn ang="0">
                        <a:pos x="18" y="36"/>
                      </a:cxn>
                      <a:cxn ang="0">
                        <a:pos x="46" y="58"/>
                      </a:cxn>
                      <a:cxn ang="0">
                        <a:pos x="83" y="78"/>
                      </a:cxn>
                      <a:cxn ang="0">
                        <a:pos x="128" y="95"/>
                      </a:cxn>
                      <a:cxn ang="0">
                        <a:pos x="180" y="108"/>
                      </a:cxn>
                      <a:cxn ang="0">
                        <a:pos x="237" y="118"/>
                      </a:cxn>
                      <a:cxn ang="0">
                        <a:pos x="298" y="123"/>
                      </a:cxn>
                      <a:cxn ang="0">
                        <a:pos x="360" y="124"/>
                      </a:cxn>
                      <a:cxn ang="0">
                        <a:pos x="421" y="119"/>
                      </a:cxn>
                      <a:cxn ang="0">
                        <a:pos x="477" y="110"/>
                      </a:cxn>
                      <a:cxn ang="0">
                        <a:pos x="527" y="97"/>
                      </a:cxn>
                      <a:cxn ang="0">
                        <a:pos x="571" y="81"/>
                      </a:cxn>
                      <a:cxn ang="0">
                        <a:pos x="607" y="62"/>
                      </a:cxn>
                      <a:cxn ang="0">
                        <a:pos x="632" y="40"/>
                      </a:cxn>
                      <a:cxn ang="0">
                        <a:pos x="646" y="16"/>
                      </a:cxn>
                      <a:cxn ang="0">
                        <a:pos x="637" y="59"/>
                      </a:cxn>
                      <a:cxn ang="0">
                        <a:pos x="630" y="85"/>
                      </a:cxn>
                      <a:cxn ang="0">
                        <a:pos x="612" y="110"/>
                      </a:cxn>
                      <a:cxn ang="0">
                        <a:pos x="583" y="134"/>
                      </a:cxn>
                      <a:cxn ang="0">
                        <a:pos x="545" y="156"/>
                      </a:cxn>
                      <a:cxn ang="0">
                        <a:pos x="500" y="175"/>
                      </a:cxn>
                      <a:cxn ang="0">
                        <a:pos x="449" y="188"/>
                      </a:cxn>
                      <a:cxn ang="0">
                        <a:pos x="393" y="198"/>
                      </a:cxn>
                      <a:cxn ang="0">
                        <a:pos x="332" y="201"/>
                      </a:cxn>
                      <a:cxn ang="0">
                        <a:pos x="271" y="198"/>
                      </a:cxn>
                      <a:cxn ang="0">
                        <a:pos x="214" y="187"/>
                      </a:cxn>
                      <a:cxn ang="0">
                        <a:pos x="161" y="172"/>
                      </a:cxn>
                      <a:cxn ang="0">
                        <a:pos x="115" y="153"/>
                      </a:cxn>
                      <a:cxn ang="0">
                        <a:pos x="76" y="131"/>
                      </a:cxn>
                      <a:cxn ang="0">
                        <a:pos x="46" y="107"/>
                      </a:cxn>
                      <a:cxn ang="0">
                        <a:pos x="25" y="81"/>
                      </a:cxn>
                      <a:cxn ang="0">
                        <a:pos x="16" y="56"/>
                      </a:cxn>
                    </a:cxnLst>
                    <a:rect l="0" t="0" r="r" b="b"/>
                    <a:pathLst>
                      <a:path w="648" h="201">
                        <a:moveTo>
                          <a:pt x="0" y="0"/>
                        </a:moveTo>
                        <a:lnTo>
                          <a:pt x="3" y="12"/>
                        </a:lnTo>
                        <a:lnTo>
                          <a:pt x="9" y="25"/>
                        </a:lnTo>
                        <a:lnTo>
                          <a:pt x="18" y="36"/>
                        </a:lnTo>
                        <a:lnTo>
                          <a:pt x="31" y="48"/>
                        </a:lnTo>
                        <a:lnTo>
                          <a:pt x="46" y="58"/>
                        </a:lnTo>
                        <a:lnTo>
                          <a:pt x="63" y="69"/>
                        </a:lnTo>
                        <a:lnTo>
                          <a:pt x="83" y="78"/>
                        </a:lnTo>
                        <a:lnTo>
                          <a:pt x="105" y="87"/>
                        </a:lnTo>
                        <a:lnTo>
                          <a:pt x="128" y="95"/>
                        </a:lnTo>
                        <a:lnTo>
                          <a:pt x="153" y="102"/>
                        </a:lnTo>
                        <a:lnTo>
                          <a:pt x="180" y="108"/>
                        </a:lnTo>
                        <a:lnTo>
                          <a:pt x="207" y="114"/>
                        </a:lnTo>
                        <a:lnTo>
                          <a:pt x="237" y="118"/>
                        </a:lnTo>
                        <a:lnTo>
                          <a:pt x="267" y="120"/>
                        </a:lnTo>
                        <a:lnTo>
                          <a:pt x="298" y="123"/>
                        </a:lnTo>
                        <a:lnTo>
                          <a:pt x="329" y="124"/>
                        </a:lnTo>
                        <a:lnTo>
                          <a:pt x="360" y="124"/>
                        </a:lnTo>
                        <a:lnTo>
                          <a:pt x="391" y="122"/>
                        </a:lnTo>
                        <a:lnTo>
                          <a:pt x="421" y="119"/>
                        </a:lnTo>
                        <a:lnTo>
                          <a:pt x="449" y="115"/>
                        </a:lnTo>
                        <a:lnTo>
                          <a:pt x="477" y="110"/>
                        </a:lnTo>
                        <a:lnTo>
                          <a:pt x="503" y="104"/>
                        </a:lnTo>
                        <a:lnTo>
                          <a:pt x="527" y="97"/>
                        </a:lnTo>
                        <a:lnTo>
                          <a:pt x="550" y="89"/>
                        </a:lnTo>
                        <a:lnTo>
                          <a:pt x="571" y="81"/>
                        </a:lnTo>
                        <a:lnTo>
                          <a:pt x="591" y="71"/>
                        </a:lnTo>
                        <a:lnTo>
                          <a:pt x="607" y="62"/>
                        </a:lnTo>
                        <a:lnTo>
                          <a:pt x="621" y="50"/>
                        </a:lnTo>
                        <a:lnTo>
                          <a:pt x="632" y="40"/>
                        </a:lnTo>
                        <a:lnTo>
                          <a:pt x="640" y="27"/>
                        </a:lnTo>
                        <a:lnTo>
                          <a:pt x="646" y="16"/>
                        </a:lnTo>
                        <a:lnTo>
                          <a:pt x="648" y="3"/>
                        </a:lnTo>
                        <a:lnTo>
                          <a:pt x="637" y="59"/>
                        </a:lnTo>
                        <a:lnTo>
                          <a:pt x="635" y="72"/>
                        </a:lnTo>
                        <a:lnTo>
                          <a:pt x="630" y="85"/>
                        </a:lnTo>
                        <a:lnTo>
                          <a:pt x="622" y="97"/>
                        </a:lnTo>
                        <a:lnTo>
                          <a:pt x="612" y="110"/>
                        </a:lnTo>
                        <a:lnTo>
                          <a:pt x="598" y="123"/>
                        </a:lnTo>
                        <a:lnTo>
                          <a:pt x="583" y="134"/>
                        </a:lnTo>
                        <a:lnTo>
                          <a:pt x="564" y="146"/>
                        </a:lnTo>
                        <a:lnTo>
                          <a:pt x="545" y="156"/>
                        </a:lnTo>
                        <a:lnTo>
                          <a:pt x="524" y="165"/>
                        </a:lnTo>
                        <a:lnTo>
                          <a:pt x="500" y="175"/>
                        </a:lnTo>
                        <a:lnTo>
                          <a:pt x="476" y="183"/>
                        </a:lnTo>
                        <a:lnTo>
                          <a:pt x="449" y="188"/>
                        </a:lnTo>
                        <a:lnTo>
                          <a:pt x="421" y="194"/>
                        </a:lnTo>
                        <a:lnTo>
                          <a:pt x="393" y="198"/>
                        </a:lnTo>
                        <a:lnTo>
                          <a:pt x="363" y="200"/>
                        </a:lnTo>
                        <a:lnTo>
                          <a:pt x="332" y="201"/>
                        </a:lnTo>
                        <a:lnTo>
                          <a:pt x="300" y="200"/>
                        </a:lnTo>
                        <a:lnTo>
                          <a:pt x="271" y="198"/>
                        </a:lnTo>
                        <a:lnTo>
                          <a:pt x="242" y="193"/>
                        </a:lnTo>
                        <a:lnTo>
                          <a:pt x="214" y="187"/>
                        </a:lnTo>
                        <a:lnTo>
                          <a:pt x="186" y="180"/>
                        </a:lnTo>
                        <a:lnTo>
                          <a:pt x="161" y="172"/>
                        </a:lnTo>
                        <a:lnTo>
                          <a:pt x="137" y="163"/>
                        </a:lnTo>
                        <a:lnTo>
                          <a:pt x="115" y="153"/>
                        </a:lnTo>
                        <a:lnTo>
                          <a:pt x="94" y="142"/>
                        </a:lnTo>
                        <a:lnTo>
                          <a:pt x="76" y="131"/>
                        </a:lnTo>
                        <a:lnTo>
                          <a:pt x="60" y="119"/>
                        </a:lnTo>
                        <a:lnTo>
                          <a:pt x="46" y="107"/>
                        </a:lnTo>
                        <a:lnTo>
                          <a:pt x="34" y="94"/>
                        </a:lnTo>
                        <a:lnTo>
                          <a:pt x="25" y="81"/>
                        </a:lnTo>
                        <a:lnTo>
                          <a:pt x="19" y="69"/>
                        </a:lnTo>
                        <a:lnTo>
                          <a:pt x="16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31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 1749"/>
                  <p:cNvSpPr>
                    <a:spLocks/>
                  </p:cNvSpPr>
                  <p:nvPr/>
                </p:nvSpPr>
                <p:spPr bwMode="auto">
                  <a:xfrm>
                    <a:off x="4267" y="1904"/>
                    <a:ext cx="320" cy="143"/>
                  </a:xfrm>
                  <a:custGeom>
                    <a:avLst/>
                    <a:gdLst/>
                    <a:ahLst/>
                    <a:cxnLst>
                      <a:cxn ang="0">
                        <a:pos x="357" y="286"/>
                      </a:cxn>
                      <a:cxn ang="0">
                        <a:pos x="418" y="280"/>
                      </a:cxn>
                      <a:cxn ang="0">
                        <a:pos x="474" y="270"/>
                      </a:cxn>
                      <a:cxn ang="0">
                        <a:pos x="524" y="255"/>
                      </a:cxn>
                      <a:cxn ang="0">
                        <a:pos x="567" y="236"/>
                      </a:cxn>
                      <a:cxn ang="0">
                        <a:pos x="600" y="213"/>
                      </a:cxn>
                      <a:cxn ang="0">
                        <a:pos x="624" y="188"/>
                      </a:cxn>
                      <a:cxn ang="0">
                        <a:pos x="638" y="160"/>
                      </a:cxn>
                      <a:cxn ang="0">
                        <a:pos x="639" y="130"/>
                      </a:cxn>
                      <a:cxn ang="0">
                        <a:pos x="628" y="103"/>
                      </a:cxn>
                      <a:cxn ang="0">
                        <a:pos x="604" y="76"/>
                      </a:cxn>
                      <a:cxn ang="0">
                        <a:pos x="569" y="53"/>
                      </a:cxn>
                      <a:cxn ang="0">
                        <a:pos x="525" y="33"/>
                      </a:cxn>
                      <a:cxn ang="0">
                        <a:pos x="472" y="18"/>
                      </a:cxn>
                      <a:cxn ang="0">
                        <a:pos x="414" y="7"/>
                      </a:cxn>
                      <a:cxn ang="0">
                        <a:pos x="349" y="1"/>
                      </a:cxn>
                      <a:cxn ang="0">
                        <a:pos x="282" y="1"/>
                      </a:cxn>
                      <a:cxn ang="0">
                        <a:pos x="218" y="7"/>
                      </a:cxn>
                      <a:cxn ang="0">
                        <a:pos x="159" y="17"/>
                      </a:cxn>
                      <a:cxn ang="0">
                        <a:pos x="108" y="32"/>
                      </a:cxn>
                      <a:cxn ang="0">
                        <a:pos x="66" y="52"/>
                      </a:cxn>
                      <a:cxn ang="0">
                        <a:pos x="32" y="74"/>
                      </a:cxn>
                      <a:cxn ang="0">
                        <a:pos x="10" y="99"/>
                      </a:cxn>
                      <a:cxn ang="0">
                        <a:pos x="0" y="127"/>
                      </a:cxn>
                      <a:cxn ang="0">
                        <a:pos x="4" y="157"/>
                      </a:cxn>
                      <a:cxn ang="0">
                        <a:pos x="19" y="184"/>
                      </a:cxn>
                      <a:cxn ang="0">
                        <a:pos x="45" y="210"/>
                      </a:cxn>
                      <a:cxn ang="0">
                        <a:pos x="82" y="233"/>
                      </a:cxn>
                      <a:cxn ang="0">
                        <a:pos x="126" y="252"/>
                      </a:cxn>
                      <a:cxn ang="0">
                        <a:pos x="176" y="267"/>
                      </a:cxn>
                      <a:cxn ang="0">
                        <a:pos x="234" y="279"/>
                      </a:cxn>
                      <a:cxn ang="0">
                        <a:pos x="295" y="285"/>
                      </a:cxn>
                    </a:cxnLst>
                    <a:rect l="0" t="0" r="r" b="b"/>
                    <a:pathLst>
                      <a:path w="641" h="286">
                        <a:moveTo>
                          <a:pt x="326" y="286"/>
                        </a:moveTo>
                        <a:lnTo>
                          <a:pt x="357" y="286"/>
                        </a:lnTo>
                        <a:lnTo>
                          <a:pt x="388" y="283"/>
                        </a:lnTo>
                        <a:lnTo>
                          <a:pt x="418" y="280"/>
                        </a:lnTo>
                        <a:lnTo>
                          <a:pt x="447" y="275"/>
                        </a:lnTo>
                        <a:lnTo>
                          <a:pt x="474" y="270"/>
                        </a:lnTo>
                        <a:lnTo>
                          <a:pt x="500" y="263"/>
                        </a:lnTo>
                        <a:lnTo>
                          <a:pt x="524" y="255"/>
                        </a:lnTo>
                        <a:lnTo>
                          <a:pt x="546" y="247"/>
                        </a:lnTo>
                        <a:lnTo>
                          <a:pt x="567" y="236"/>
                        </a:lnTo>
                        <a:lnTo>
                          <a:pt x="584" y="225"/>
                        </a:lnTo>
                        <a:lnTo>
                          <a:pt x="600" y="213"/>
                        </a:lnTo>
                        <a:lnTo>
                          <a:pt x="614" y="200"/>
                        </a:lnTo>
                        <a:lnTo>
                          <a:pt x="624" y="188"/>
                        </a:lnTo>
                        <a:lnTo>
                          <a:pt x="633" y="174"/>
                        </a:lnTo>
                        <a:lnTo>
                          <a:pt x="638" y="160"/>
                        </a:lnTo>
                        <a:lnTo>
                          <a:pt x="641" y="145"/>
                        </a:lnTo>
                        <a:lnTo>
                          <a:pt x="639" y="130"/>
                        </a:lnTo>
                        <a:lnTo>
                          <a:pt x="635" y="116"/>
                        </a:lnTo>
                        <a:lnTo>
                          <a:pt x="628" y="103"/>
                        </a:lnTo>
                        <a:lnTo>
                          <a:pt x="618" y="89"/>
                        </a:lnTo>
                        <a:lnTo>
                          <a:pt x="604" y="76"/>
                        </a:lnTo>
                        <a:lnTo>
                          <a:pt x="588" y="65"/>
                        </a:lnTo>
                        <a:lnTo>
                          <a:pt x="569" y="53"/>
                        </a:lnTo>
                        <a:lnTo>
                          <a:pt x="548" y="43"/>
                        </a:lnTo>
                        <a:lnTo>
                          <a:pt x="525" y="33"/>
                        </a:lnTo>
                        <a:lnTo>
                          <a:pt x="500" y="25"/>
                        </a:lnTo>
                        <a:lnTo>
                          <a:pt x="472" y="18"/>
                        </a:lnTo>
                        <a:lnTo>
                          <a:pt x="445" y="12"/>
                        </a:lnTo>
                        <a:lnTo>
                          <a:pt x="414" y="7"/>
                        </a:lnTo>
                        <a:lnTo>
                          <a:pt x="383" y="3"/>
                        </a:lnTo>
                        <a:lnTo>
                          <a:pt x="349" y="1"/>
                        </a:lnTo>
                        <a:lnTo>
                          <a:pt x="316" y="0"/>
                        </a:lnTo>
                        <a:lnTo>
                          <a:pt x="282" y="1"/>
                        </a:lnTo>
                        <a:lnTo>
                          <a:pt x="249" y="2"/>
                        </a:lnTo>
                        <a:lnTo>
                          <a:pt x="218" y="7"/>
                        </a:lnTo>
                        <a:lnTo>
                          <a:pt x="188" y="12"/>
                        </a:lnTo>
                        <a:lnTo>
                          <a:pt x="159" y="17"/>
                        </a:lnTo>
                        <a:lnTo>
                          <a:pt x="133" y="24"/>
                        </a:lnTo>
                        <a:lnTo>
                          <a:pt x="108" y="32"/>
                        </a:lnTo>
                        <a:lnTo>
                          <a:pt x="85" y="41"/>
                        </a:lnTo>
                        <a:lnTo>
                          <a:pt x="66" y="52"/>
                        </a:lnTo>
                        <a:lnTo>
                          <a:pt x="47" y="62"/>
                        </a:lnTo>
                        <a:lnTo>
                          <a:pt x="32" y="74"/>
                        </a:lnTo>
                        <a:lnTo>
                          <a:pt x="20" y="86"/>
                        </a:lnTo>
                        <a:lnTo>
                          <a:pt x="10" y="99"/>
                        </a:lnTo>
                        <a:lnTo>
                          <a:pt x="4" y="113"/>
                        </a:lnTo>
                        <a:lnTo>
                          <a:pt x="0" y="127"/>
                        </a:lnTo>
                        <a:lnTo>
                          <a:pt x="0" y="142"/>
                        </a:lnTo>
                        <a:lnTo>
                          <a:pt x="4" y="157"/>
                        </a:lnTo>
                        <a:lnTo>
                          <a:pt x="9" y="171"/>
                        </a:lnTo>
                        <a:lnTo>
                          <a:pt x="19" y="184"/>
                        </a:lnTo>
                        <a:lnTo>
                          <a:pt x="31" y="197"/>
                        </a:lnTo>
                        <a:lnTo>
                          <a:pt x="45" y="210"/>
                        </a:lnTo>
                        <a:lnTo>
                          <a:pt x="62" y="221"/>
                        </a:lnTo>
                        <a:lnTo>
                          <a:pt x="82" y="233"/>
                        </a:lnTo>
                        <a:lnTo>
                          <a:pt x="103" y="243"/>
                        </a:lnTo>
                        <a:lnTo>
                          <a:pt x="126" y="252"/>
                        </a:lnTo>
                        <a:lnTo>
                          <a:pt x="151" y="260"/>
                        </a:lnTo>
                        <a:lnTo>
                          <a:pt x="176" y="267"/>
                        </a:lnTo>
                        <a:lnTo>
                          <a:pt x="204" y="274"/>
                        </a:lnTo>
                        <a:lnTo>
                          <a:pt x="234" y="279"/>
                        </a:lnTo>
                        <a:lnTo>
                          <a:pt x="264" y="282"/>
                        </a:lnTo>
                        <a:lnTo>
                          <a:pt x="295" y="285"/>
                        </a:lnTo>
                        <a:lnTo>
                          <a:pt x="326" y="286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" name="Freeform 1750"/>
                  <p:cNvSpPr>
                    <a:spLocks/>
                  </p:cNvSpPr>
                  <p:nvPr/>
                </p:nvSpPr>
                <p:spPr bwMode="auto">
                  <a:xfrm>
                    <a:off x="4275" y="2011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88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8">
                        <a:moveTo>
                          <a:pt x="0" y="0"/>
                        </a:moveTo>
                        <a:lnTo>
                          <a:pt x="20" y="88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 1751"/>
                  <p:cNvSpPr>
                    <a:spLocks/>
                  </p:cNvSpPr>
                  <p:nvPr/>
                </p:nvSpPr>
                <p:spPr bwMode="auto">
                  <a:xfrm>
                    <a:off x="4291" y="202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87"/>
                      </a:cxn>
                      <a:cxn ang="0">
                        <a:pos x="25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8" y="87"/>
                        </a:lnTo>
                        <a:lnTo>
                          <a:pt x="2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" name="Freeform 1752"/>
                  <p:cNvSpPr>
                    <a:spLocks/>
                  </p:cNvSpPr>
                  <p:nvPr/>
                </p:nvSpPr>
                <p:spPr bwMode="auto">
                  <a:xfrm>
                    <a:off x="4306" y="2031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" y="88"/>
                      </a:cxn>
                      <a:cxn ang="0">
                        <a:pos x="26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" h="88">
                        <a:moveTo>
                          <a:pt x="0" y="0"/>
                        </a:moveTo>
                        <a:lnTo>
                          <a:pt x="19" y="88"/>
                        </a:lnTo>
                        <a:lnTo>
                          <a:pt x="26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" name="Freeform 1753"/>
                  <p:cNvSpPr>
                    <a:spLocks/>
                  </p:cNvSpPr>
                  <p:nvPr/>
                </p:nvSpPr>
                <p:spPr bwMode="auto">
                  <a:xfrm>
                    <a:off x="4323" y="2037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8"/>
                      </a:cxn>
                      <a:cxn ang="0">
                        <a:pos x="24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6" y="88"/>
                        </a:lnTo>
                        <a:lnTo>
                          <a:pt x="24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" name="Freeform 1754"/>
                  <p:cNvSpPr>
                    <a:spLocks/>
                  </p:cNvSpPr>
                  <p:nvPr/>
                </p:nvSpPr>
                <p:spPr bwMode="auto">
                  <a:xfrm>
                    <a:off x="4338" y="2042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 1755"/>
                  <p:cNvSpPr>
                    <a:spLocks/>
                  </p:cNvSpPr>
                  <p:nvPr/>
                </p:nvSpPr>
                <p:spPr bwMode="auto">
                  <a:xfrm>
                    <a:off x="4354" y="2046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4" name="Freeform 1756"/>
                  <p:cNvSpPr>
                    <a:spLocks/>
                  </p:cNvSpPr>
                  <p:nvPr/>
                </p:nvSpPr>
                <p:spPr bwMode="auto">
                  <a:xfrm>
                    <a:off x="4371" y="2050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5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 1757"/>
                  <p:cNvSpPr>
                    <a:spLocks/>
                  </p:cNvSpPr>
                  <p:nvPr/>
                </p:nvSpPr>
                <p:spPr bwMode="auto">
                  <a:xfrm>
                    <a:off x="4396" y="205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8"/>
                      </a:cxn>
                      <a:cxn ang="0">
                        <a:pos x="24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3" y="88"/>
                        </a:lnTo>
                        <a:lnTo>
                          <a:pt x="24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" name="Freeform 1758"/>
                  <p:cNvSpPr>
                    <a:spLocks/>
                  </p:cNvSpPr>
                  <p:nvPr/>
                </p:nvSpPr>
                <p:spPr bwMode="auto">
                  <a:xfrm>
                    <a:off x="4427" y="2054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3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17" name="Group 1759"/>
                <p:cNvGrpSpPr>
                  <a:grpSpLocks/>
                </p:cNvGrpSpPr>
                <p:nvPr/>
              </p:nvGrpSpPr>
              <p:grpSpPr bwMode="auto">
                <a:xfrm>
                  <a:off x="5791200" y="2952750"/>
                  <a:ext cx="555625" cy="347662"/>
                  <a:chOff x="4252" y="1892"/>
                  <a:chExt cx="350" cy="219"/>
                </a:xfrm>
              </p:grpSpPr>
              <p:sp>
                <p:nvSpPr>
                  <p:cNvPr id="348" name="Freeform 1760"/>
                  <p:cNvSpPr>
                    <a:spLocks/>
                  </p:cNvSpPr>
                  <p:nvPr/>
                </p:nvSpPr>
                <p:spPr bwMode="auto">
                  <a:xfrm>
                    <a:off x="4252" y="1892"/>
                    <a:ext cx="350" cy="219"/>
                  </a:xfrm>
                  <a:custGeom>
                    <a:avLst/>
                    <a:gdLst/>
                    <a:ahLst/>
                    <a:cxnLst>
                      <a:cxn ang="0">
                        <a:pos x="694" y="269"/>
                      </a:cxn>
                      <a:cxn ang="0">
                        <a:pos x="679" y="304"/>
                      </a:cxn>
                      <a:cxn ang="0">
                        <a:pos x="652" y="336"/>
                      </a:cxn>
                      <a:cxn ang="0">
                        <a:pos x="615" y="366"/>
                      </a:cxn>
                      <a:cxn ang="0">
                        <a:pos x="570" y="393"/>
                      </a:cxn>
                      <a:cxn ang="0">
                        <a:pos x="517" y="415"/>
                      </a:cxn>
                      <a:cxn ang="0">
                        <a:pos x="457" y="430"/>
                      </a:cxn>
                      <a:cxn ang="0">
                        <a:pos x="394" y="437"/>
                      </a:cxn>
                      <a:cxn ang="0">
                        <a:pos x="327" y="437"/>
                      </a:cxn>
                      <a:cxn ang="0">
                        <a:pos x="263" y="427"/>
                      </a:cxn>
                      <a:cxn ang="0">
                        <a:pos x="202" y="411"/>
                      </a:cxn>
                      <a:cxn ang="0">
                        <a:pos x="146" y="389"/>
                      </a:cxn>
                      <a:cxn ang="0">
                        <a:pos x="99" y="363"/>
                      </a:cxn>
                      <a:cxn ang="0">
                        <a:pos x="60" y="333"/>
                      </a:cxn>
                      <a:cxn ang="0">
                        <a:pos x="31" y="299"/>
                      </a:cxn>
                      <a:cxn ang="0">
                        <a:pos x="14" y="265"/>
                      </a:cxn>
                      <a:cxn ang="0">
                        <a:pos x="0" y="166"/>
                      </a:cxn>
                      <a:cxn ang="0">
                        <a:pos x="4" y="132"/>
                      </a:cxn>
                      <a:cxn ang="0">
                        <a:pos x="21" y="101"/>
                      </a:cxn>
                      <a:cxn ang="0">
                        <a:pos x="52" y="72"/>
                      </a:cxn>
                      <a:cxn ang="0">
                        <a:pos x="93" y="48"/>
                      </a:cxn>
                      <a:cxn ang="0">
                        <a:pos x="144" y="27"/>
                      </a:cxn>
                      <a:cxn ang="0">
                        <a:pos x="204" y="12"/>
                      </a:cxn>
                      <a:cxn ang="0">
                        <a:pos x="272" y="3"/>
                      </a:cxn>
                      <a:cxn ang="0">
                        <a:pos x="345" y="0"/>
                      </a:cxn>
                      <a:cxn ang="0">
                        <a:pos x="418" y="3"/>
                      </a:cxn>
                      <a:cxn ang="0">
                        <a:pos x="486" y="14"/>
                      </a:cxn>
                      <a:cxn ang="0">
                        <a:pos x="547" y="29"/>
                      </a:cxn>
                      <a:cxn ang="0">
                        <a:pos x="600" y="49"/>
                      </a:cxn>
                      <a:cxn ang="0">
                        <a:pos x="643" y="75"/>
                      </a:cxn>
                      <a:cxn ang="0">
                        <a:pos x="675" y="103"/>
                      </a:cxn>
                      <a:cxn ang="0">
                        <a:pos x="694" y="135"/>
                      </a:cxn>
                      <a:cxn ang="0">
                        <a:pos x="699" y="169"/>
                      </a:cxn>
                    </a:cxnLst>
                    <a:rect l="0" t="0" r="r" b="b"/>
                    <a:pathLst>
                      <a:path w="699" h="438">
                        <a:moveTo>
                          <a:pt x="696" y="252"/>
                        </a:moveTo>
                        <a:lnTo>
                          <a:pt x="694" y="269"/>
                        </a:lnTo>
                        <a:lnTo>
                          <a:pt x="688" y="287"/>
                        </a:lnTo>
                        <a:lnTo>
                          <a:pt x="679" y="304"/>
                        </a:lnTo>
                        <a:lnTo>
                          <a:pt x="667" y="320"/>
                        </a:lnTo>
                        <a:lnTo>
                          <a:pt x="652" y="336"/>
                        </a:lnTo>
                        <a:lnTo>
                          <a:pt x="635" y="352"/>
                        </a:lnTo>
                        <a:lnTo>
                          <a:pt x="615" y="366"/>
                        </a:lnTo>
                        <a:lnTo>
                          <a:pt x="595" y="380"/>
                        </a:lnTo>
                        <a:lnTo>
                          <a:pt x="570" y="393"/>
                        </a:lnTo>
                        <a:lnTo>
                          <a:pt x="545" y="404"/>
                        </a:lnTo>
                        <a:lnTo>
                          <a:pt x="517" y="415"/>
                        </a:lnTo>
                        <a:lnTo>
                          <a:pt x="489" y="423"/>
                        </a:lnTo>
                        <a:lnTo>
                          <a:pt x="457" y="430"/>
                        </a:lnTo>
                        <a:lnTo>
                          <a:pt x="426" y="434"/>
                        </a:lnTo>
                        <a:lnTo>
                          <a:pt x="394" y="437"/>
                        </a:lnTo>
                        <a:lnTo>
                          <a:pt x="361" y="438"/>
                        </a:lnTo>
                        <a:lnTo>
                          <a:pt x="327" y="437"/>
                        </a:lnTo>
                        <a:lnTo>
                          <a:pt x="294" y="433"/>
                        </a:lnTo>
                        <a:lnTo>
                          <a:pt x="263" y="427"/>
                        </a:lnTo>
                        <a:lnTo>
                          <a:pt x="232" y="420"/>
                        </a:lnTo>
                        <a:lnTo>
                          <a:pt x="202" y="411"/>
                        </a:lnTo>
                        <a:lnTo>
                          <a:pt x="173" y="401"/>
                        </a:lnTo>
                        <a:lnTo>
                          <a:pt x="146" y="389"/>
                        </a:lnTo>
                        <a:lnTo>
                          <a:pt x="122" y="377"/>
                        </a:lnTo>
                        <a:lnTo>
                          <a:pt x="99" y="363"/>
                        </a:lnTo>
                        <a:lnTo>
                          <a:pt x="79" y="348"/>
                        </a:lnTo>
                        <a:lnTo>
                          <a:pt x="60" y="333"/>
                        </a:lnTo>
                        <a:lnTo>
                          <a:pt x="45" y="316"/>
                        </a:lnTo>
                        <a:lnTo>
                          <a:pt x="31" y="299"/>
                        </a:lnTo>
                        <a:lnTo>
                          <a:pt x="21" y="282"/>
                        </a:lnTo>
                        <a:lnTo>
                          <a:pt x="14" y="265"/>
                        </a:lnTo>
                        <a:lnTo>
                          <a:pt x="11" y="248"/>
                        </a:lnTo>
                        <a:lnTo>
                          <a:pt x="0" y="166"/>
                        </a:lnTo>
                        <a:lnTo>
                          <a:pt x="0" y="148"/>
                        </a:lnTo>
                        <a:lnTo>
                          <a:pt x="4" y="132"/>
                        </a:lnTo>
                        <a:lnTo>
                          <a:pt x="11" y="116"/>
                        </a:lnTo>
                        <a:lnTo>
                          <a:pt x="21" y="101"/>
                        </a:lnTo>
                        <a:lnTo>
                          <a:pt x="35" y="86"/>
                        </a:lnTo>
                        <a:lnTo>
                          <a:pt x="52" y="72"/>
                        </a:lnTo>
                        <a:lnTo>
                          <a:pt x="70" y="60"/>
                        </a:lnTo>
                        <a:lnTo>
                          <a:pt x="93" y="48"/>
                        </a:lnTo>
                        <a:lnTo>
                          <a:pt x="118" y="37"/>
                        </a:lnTo>
                        <a:lnTo>
                          <a:pt x="144" y="27"/>
                        </a:lnTo>
                        <a:lnTo>
                          <a:pt x="173" y="19"/>
                        </a:lnTo>
                        <a:lnTo>
                          <a:pt x="204" y="12"/>
                        </a:lnTo>
                        <a:lnTo>
                          <a:pt x="237" y="7"/>
                        </a:lnTo>
                        <a:lnTo>
                          <a:pt x="272" y="3"/>
                        </a:lnTo>
                        <a:lnTo>
                          <a:pt x="308" y="1"/>
                        </a:lnTo>
                        <a:lnTo>
                          <a:pt x="345" y="0"/>
                        </a:lnTo>
                        <a:lnTo>
                          <a:pt x="381" y="1"/>
                        </a:lnTo>
                        <a:lnTo>
                          <a:pt x="418" y="3"/>
                        </a:lnTo>
                        <a:lnTo>
                          <a:pt x="453" y="8"/>
                        </a:lnTo>
                        <a:lnTo>
                          <a:pt x="486" y="14"/>
                        </a:lnTo>
                        <a:lnTo>
                          <a:pt x="517" y="21"/>
                        </a:lnTo>
                        <a:lnTo>
                          <a:pt x="547" y="29"/>
                        </a:lnTo>
                        <a:lnTo>
                          <a:pt x="575" y="39"/>
                        </a:lnTo>
                        <a:lnTo>
                          <a:pt x="600" y="49"/>
                        </a:lnTo>
                        <a:lnTo>
                          <a:pt x="622" y="62"/>
                        </a:lnTo>
                        <a:lnTo>
                          <a:pt x="643" y="75"/>
                        </a:lnTo>
                        <a:lnTo>
                          <a:pt x="660" y="89"/>
                        </a:lnTo>
                        <a:lnTo>
                          <a:pt x="675" y="103"/>
                        </a:lnTo>
                        <a:lnTo>
                          <a:pt x="686" y="118"/>
                        </a:lnTo>
                        <a:lnTo>
                          <a:pt x="694" y="135"/>
                        </a:lnTo>
                        <a:lnTo>
                          <a:pt x="698" y="152"/>
                        </a:lnTo>
                        <a:lnTo>
                          <a:pt x="699" y="169"/>
                        </a:lnTo>
                        <a:lnTo>
                          <a:pt x="696" y="2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" name="Freeform 1761"/>
                  <p:cNvSpPr>
                    <a:spLocks/>
                  </p:cNvSpPr>
                  <p:nvPr/>
                </p:nvSpPr>
                <p:spPr bwMode="auto">
                  <a:xfrm>
                    <a:off x="4266" y="1997"/>
                    <a:ext cx="324" cy="101"/>
                  </a:xfrm>
                  <a:custGeom>
                    <a:avLst/>
                    <a:gdLst/>
                    <a:ahLst/>
                    <a:cxnLst>
                      <a:cxn ang="0">
                        <a:pos x="3" y="12"/>
                      </a:cxn>
                      <a:cxn ang="0">
                        <a:pos x="18" y="36"/>
                      </a:cxn>
                      <a:cxn ang="0">
                        <a:pos x="46" y="58"/>
                      </a:cxn>
                      <a:cxn ang="0">
                        <a:pos x="83" y="78"/>
                      </a:cxn>
                      <a:cxn ang="0">
                        <a:pos x="128" y="95"/>
                      </a:cxn>
                      <a:cxn ang="0">
                        <a:pos x="180" y="108"/>
                      </a:cxn>
                      <a:cxn ang="0">
                        <a:pos x="237" y="118"/>
                      </a:cxn>
                      <a:cxn ang="0">
                        <a:pos x="298" y="123"/>
                      </a:cxn>
                      <a:cxn ang="0">
                        <a:pos x="360" y="124"/>
                      </a:cxn>
                      <a:cxn ang="0">
                        <a:pos x="421" y="119"/>
                      </a:cxn>
                      <a:cxn ang="0">
                        <a:pos x="477" y="110"/>
                      </a:cxn>
                      <a:cxn ang="0">
                        <a:pos x="527" y="97"/>
                      </a:cxn>
                      <a:cxn ang="0">
                        <a:pos x="571" y="81"/>
                      </a:cxn>
                      <a:cxn ang="0">
                        <a:pos x="607" y="62"/>
                      </a:cxn>
                      <a:cxn ang="0">
                        <a:pos x="632" y="40"/>
                      </a:cxn>
                      <a:cxn ang="0">
                        <a:pos x="646" y="16"/>
                      </a:cxn>
                      <a:cxn ang="0">
                        <a:pos x="637" y="59"/>
                      </a:cxn>
                      <a:cxn ang="0">
                        <a:pos x="630" y="85"/>
                      </a:cxn>
                      <a:cxn ang="0">
                        <a:pos x="612" y="110"/>
                      </a:cxn>
                      <a:cxn ang="0">
                        <a:pos x="583" y="134"/>
                      </a:cxn>
                      <a:cxn ang="0">
                        <a:pos x="545" y="156"/>
                      </a:cxn>
                      <a:cxn ang="0">
                        <a:pos x="500" y="175"/>
                      </a:cxn>
                      <a:cxn ang="0">
                        <a:pos x="449" y="188"/>
                      </a:cxn>
                      <a:cxn ang="0">
                        <a:pos x="393" y="198"/>
                      </a:cxn>
                      <a:cxn ang="0">
                        <a:pos x="332" y="201"/>
                      </a:cxn>
                      <a:cxn ang="0">
                        <a:pos x="271" y="198"/>
                      </a:cxn>
                      <a:cxn ang="0">
                        <a:pos x="214" y="187"/>
                      </a:cxn>
                      <a:cxn ang="0">
                        <a:pos x="161" y="172"/>
                      </a:cxn>
                      <a:cxn ang="0">
                        <a:pos x="115" y="153"/>
                      </a:cxn>
                      <a:cxn ang="0">
                        <a:pos x="76" y="131"/>
                      </a:cxn>
                      <a:cxn ang="0">
                        <a:pos x="46" y="107"/>
                      </a:cxn>
                      <a:cxn ang="0">
                        <a:pos x="25" y="81"/>
                      </a:cxn>
                      <a:cxn ang="0">
                        <a:pos x="16" y="56"/>
                      </a:cxn>
                    </a:cxnLst>
                    <a:rect l="0" t="0" r="r" b="b"/>
                    <a:pathLst>
                      <a:path w="648" h="201">
                        <a:moveTo>
                          <a:pt x="0" y="0"/>
                        </a:moveTo>
                        <a:lnTo>
                          <a:pt x="3" y="12"/>
                        </a:lnTo>
                        <a:lnTo>
                          <a:pt x="9" y="25"/>
                        </a:lnTo>
                        <a:lnTo>
                          <a:pt x="18" y="36"/>
                        </a:lnTo>
                        <a:lnTo>
                          <a:pt x="31" y="48"/>
                        </a:lnTo>
                        <a:lnTo>
                          <a:pt x="46" y="58"/>
                        </a:lnTo>
                        <a:lnTo>
                          <a:pt x="63" y="69"/>
                        </a:lnTo>
                        <a:lnTo>
                          <a:pt x="83" y="78"/>
                        </a:lnTo>
                        <a:lnTo>
                          <a:pt x="105" y="87"/>
                        </a:lnTo>
                        <a:lnTo>
                          <a:pt x="128" y="95"/>
                        </a:lnTo>
                        <a:lnTo>
                          <a:pt x="153" y="102"/>
                        </a:lnTo>
                        <a:lnTo>
                          <a:pt x="180" y="108"/>
                        </a:lnTo>
                        <a:lnTo>
                          <a:pt x="207" y="114"/>
                        </a:lnTo>
                        <a:lnTo>
                          <a:pt x="237" y="118"/>
                        </a:lnTo>
                        <a:lnTo>
                          <a:pt x="267" y="120"/>
                        </a:lnTo>
                        <a:lnTo>
                          <a:pt x="298" y="123"/>
                        </a:lnTo>
                        <a:lnTo>
                          <a:pt x="329" y="124"/>
                        </a:lnTo>
                        <a:lnTo>
                          <a:pt x="360" y="124"/>
                        </a:lnTo>
                        <a:lnTo>
                          <a:pt x="391" y="122"/>
                        </a:lnTo>
                        <a:lnTo>
                          <a:pt x="421" y="119"/>
                        </a:lnTo>
                        <a:lnTo>
                          <a:pt x="449" y="115"/>
                        </a:lnTo>
                        <a:lnTo>
                          <a:pt x="477" y="110"/>
                        </a:lnTo>
                        <a:lnTo>
                          <a:pt x="503" y="104"/>
                        </a:lnTo>
                        <a:lnTo>
                          <a:pt x="527" y="97"/>
                        </a:lnTo>
                        <a:lnTo>
                          <a:pt x="550" y="89"/>
                        </a:lnTo>
                        <a:lnTo>
                          <a:pt x="571" y="81"/>
                        </a:lnTo>
                        <a:lnTo>
                          <a:pt x="591" y="71"/>
                        </a:lnTo>
                        <a:lnTo>
                          <a:pt x="607" y="62"/>
                        </a:lnTo>
                        <a:lnTo>
                          <a:pt x="621" y="50"/>
                        </a:lnTo>
                        <a:lnTo>
                          <a:pt x="632" y="40"/>
                        </a:lnTo>
                        <a:lnTo>
                          <a:pt x="640" y="27"/>
                        </a:lnTo>
                        <a:lnTo>
                          <a:pt x="646" y="16"/>
                        </a:lnTo>
                        <a:lnTo>
                          <a:pt x="648" y="3"/>
                        </a:lnTo>
                        <a:lnTo>
                          <a:pt x="637" y="59"/>
                        </a:lnTo>
                        <a:lnTo>
                          <a:pt x="635" y="72"/>
                        </a:lnTo>
                        <a:lnTo>
                          <a:pt x="630" y="85"/>
                        </a:lnTo>
                        <a:lnTo>
                          <a:pt x="622" y="97"/>
                        </a:lnTo>
                        <a:lnTo>
                          <a:pt x="612" y="110"/>
                        </a:lnTo>
                        <a:lnTo>
                          <a:pt x="598" y="123"/>
                        </a:lnTo>
                        <a:lnTo>
                          <a:pt x="583" y="134"/>
                        </a:lnTo>
                        <a:lnTo>
                          <a:pt x="564" y="146"/>
                        </a:lnTo>
                        <a:lnTo>
                          <a:pt x="545" y="156"/>
                        </a:lnTo>
                        <a:lnTo>
                          <a:pt x="524" y="165"/>
                        </a:lnTo>
                        <a:lnTo>
                          <a:pt x="500" y="175"/>
                        </a:lnTo>
                        <a:lnTo>
                          <a:pt x="476" y="183"/>
                        </a:lnTo>
                        <a:lnTo>
                          <a:pt x="449" y="188"/>
                        </a:lnTo>
                        <a:lnTo>
                          <a:pt x="421" y="194"/>
                        </a:lnTo>
                        <a:lnTo>
                          <a:pt x="393" y="198"/>
                        </a:lnTo>
                        <a:lnTo>
                          <a:pt x="363" y="200"/>
                        </a:lnTo>
                        <a:lnTo>
                          <a:pt x="332" y="201"/>
                        </a:lnTo>
                        <a:lnTo>
                          <a:pt x="300" y="200"/>
                        </a:lnTo>
                        <a:lnTo>
                          <a:pt x="271" y="198"/>
                        </a:lnTo>
                        <a:lnTo>
                          <a:pt x="242" y="193"/>
                        </a:lnTo>
                        <a:lnTo>
                          <a:pt x="214" y="187"/>
                        </a:lnTo>
                        <a:lnTo>
                          <a:pt x="186" y="180"/>
                        </a:lnTo>
                        <a:lnTo>
                          <a:pt x="161" y="172"/>
                        </a:lnTo>
                        <a:lnTo>
                          <a:pt x="137" y="163"/>
                        </a:lnTo>
                        <a:lnTo>
                          <a:pt x="115" y="153"/>
                        </a:lnTo>
                        <a:lnTo>
                          <a:pt x="94" y="142"/>
                        </a:lnTo>
                        <a:lnTo>
                          <a:pt x="76" y="131"/>
                        </a:lnTo>
                        <a:lnTo>
                          <a:pt x="60" y="119"/>
                        </a:lnTo>
                        <a:lnTo>
                          <a:pt x="46" y="107"/>
                        </a:lnTo>
                        <a:lnTo>
                          <a:pt x="34" y="94"/>
                        </a:lnTo>
                        <a:lnTo>
                          <a:pt x="25" y="81"/>
                        </a:lnTo>
                        <a:lnTo>
                          <a:pt x="19" y="69"/>
                        </a:lnTo>
                        <a:lnTo>
                          <a:pt x="16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31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" name="Freeform 1762"/>
                  <p:cNvSpPr>
                    <a:spLocks/>
                  </p:cNvSpPr>
                  <p:nvPr/>
                </p:nvSpPr>
                <p:spPr bwMode="auto">
                  <a:xfrm>
                    <a:off x="4267" y="1904"/>
                    <a:ext cx="320" cy="143"/>
                  </a:xfrm>
                  <a:custGeom>
                    <a:avLst/>
                    <a:gdLst/>
                    <a:ahLst/>
                    <a:cxnLst>
                      <a:cxn ang="0">
                        <a:pos x="357" y="286"/>
                      </a:cxn>
                      <a:cxn ang="0">
                        <a:pos x="418" y="280"/>
                      </a:cxn>
                      <a:cxn ang="0">
                        <a:pos x="474" y="270"/>
                      </a:cxn>
                      <a:cxn ang="0">
                        <a:pos x="524" y="255"/>
                      </a:cxn>
                      <a:cxn ang="0">
                        <a:pos x="567" y="236"/>
                      </a:cxn>
                      <a:cxn ang="0">
                        <a:pos x="600" y="213"/>
                      </a:cxn>
                      <a:cxn ang="0">
                        <a:pos x="624" y="188"/>
                      </a:cxn>
                      <a:cxn ang="0">
                        <a:pos x="638" y="160"/>
                      </a:cxn>
                      <a:cxn ang="0">
                        <a:pos x="639" y="130"/>
                      </a:cxn>
                      <a:cxn ang="0">
                        <a:pos x="628" y="103"/>
                      </a:cxn>
                      <a:cxn ang="0">
                        <a:pos x="604" y="76"/>
                      </a:cxn>
                      <a:cxn ang="0">
                        <a:pos x="569" y="53"/>
                      </a:cxn>
                      <a:cxn ang="0">
                        <a:pos x="525" y="33"/>
                      </a:cxn>
                      <a:cxn ang="0">
                        <a:pos x="472" y="18"/>
                      </a:cxn>
                      <a:cxn ang="0">
                        <a:pos x="414" y="7"/>
                      </a:cxn>
                      <a:cxn ang="0">
                        <a:pos x="349" y="1"/>
                      </a:cxn>
                      <a:cxn ang="0">
                        <a:pos x="282" y="1"/>
                      </a:cxn>
                      <a:cxn ang="0">
                        <a:pos x="218" y="7"/>
                      </a:cxn>
                      <a:cxn ang="0">
                        <a:pos x="159" y="17"/>
                      </a:cxn>
                      <a:cxn ang="0">
                        <a:pos x="108" y="32"/>
                      </a:cxn>
                      <a:cxn ang="0">
                        <a:pos x="66" y="52"/>
                      </a:cxn>
                      <a:cxn ang="0">
                        <a:pos x="32" y="74"/>
                      </a:cxn>
                      <a:cxn ang="0">
                        <a:pos x="10" y="99"/>
                      </a:cxn>
                      <a:cxn ang="0">
                        <a:pos x="0" y="127"/>
                      </a:cxn>
                      <a:cxn ang="0">
                        <a:pos x="4" y="157"/>
                      </a:cxn>
                      <a:cxn ang="0">
                        <a:pos x="19" y="184"/>
                      </a:cxn>
                      <a:cxn ang="0">
                        <a:pos x="45" y="210"/>
                      </a:cxn>
                      <a:cxn ang="0">
                        <a:pos x="82" y="233"/>
                      </a:cxn>
                      <a:cxn ang="0">
                        <a:pos x="126" y="252"/>
                      </a:cxn>
                      <a:cxn ang="0">
                        <a:pos x="176" y="267"/>
                      </a:cxn>
                      <a:cxn ang="0">
                        <a:pos x="234" y="279"/>
                      </a:cxn>
                      <a:cxn ang="0">
                        <a:pos x="295" y="285"/>
                      </a:cxn>
                    </a:cxnLst>
                    <a:rect l="0" t="0" r="r" b="b"/>
                    <a:pathLst>
                      <a:path w="641" h="286">
                        <a:moveTo>
                          <a:pt x="326" y="286"/>
                        </a:moveTo>
                        <a:lnTo>
                          <a:pt x="357" y="286"/>
                        </a:lnTo>
                        <a:lnTo>
                          <a:pt x="388" y="283"/>
                        </a:lnTo>
                        <a:lnTo>
                          <a:pt x="418" y="280"/>
                        </a:lnTo>
                        <a:lnTo>
                          <a:pt x="447" y="275"/>
                        </a:lnTo>
                        <a:lnTo>
                          <a:pt x="474" y="270"/>
                        </a:lnTo>
                        <a:lnTo>
                          <a:pt x="500" y="263"/>
                        </a:lnTo>
                        <a:lnTo>
                          <a:pt x="524" y="255"/>
                        </a:lnTo>
                        <a:lnTo>
                          <a:pt x="546" y="247"/>
                        </a:lnTo>
                        <a:lnTo>
                          <a:pt x="567" y="236"/>
                        </a:lnTo>
                        <a:lnTo>
                          <a:pt x="584" y="225"/>
                        </a:lnTo>
                        <a:lnTo>
                          <a:pt x="600" y="213"/>
                        </a:lnTo>
                        <a:lnTo>
                          <a:pt x="614" y="200"/>
                        </a:lnTo>
                        <a:lnTo>
                          <a:pt x="624" y="188"/>
                        </a:lnTo>
                        <a:lnTo>
                          <a:pt x="633" y="174"/>
                        </a:lnTo>
                        <a:lnTo>
                          <a:pt x="638" y="160"/>
                        </a:lnTo>
                        <a:lnTo>
                          <a:pt x="641" y="145"/>
                        </a:lnTo>
                        <a:lnTo>
                          <a:pt x="639" y="130"/>
                        </a:lnTo>
                        <a:lnTo>
                          <a:pt x="635" y="116"/>
                        </a:lnTo>
                        <a:lnTo>
                          <a:pt x="628" y="103"/>
                        </a:lnTo>
                        <a:lnTo>
                          <a:pt x="618" y="89"/>
                        </a:lnTo>
                        <a:lnTo>
                          <a:pt x="604" y="76"/>
                        </a:lnTo>
                        <a:lnTo>
                          <a:pt x="588" y="65"/>
                        </a:lnTo>
                        <a:lnTo>
                          <a:pt x="569" y="53"/>
                        </a:lnTo>
                        <a:lnTo>
                          <a:pt x="548" y="43"/>
                        </a:lnTo>
                        <a:lnTo>
                          <a:pt x="525" y="33"/>
                        </a:lnTo>
                        <a:lnTo>
                          <a:pt x="500" y="25"/>
                        </a:lnTo>
                        <a:lnTo>
                          <a:pt x="472" y="18"/>
                        </a:lnTo>
                        <a:lnTo>
                          <a:pt x="445" y="12"/>
                        </a:lnTo>
                        <a:lnTo>
                          <a:pt x="414" y="7"/>
                        </a:lnTo>
                        <a:lnTo>
                          <a:pt x="383" y="3"/>
                        </a:lnTo>
                        <a:lnTo>
                          <a:pt x="349" y="1"/>
                        </a:lnTo>
                        <a:lnTo>
                          <a:pt x="316" y="0"/>
                        </a:lnTo>
                        <a:lnTo>
                          <a:pt x="282" y="1"/>
                        </a:lnTo>
                        <a:lnTo>
                          <a:pt x="249" y="2"/>
                        </a:lnTo>
                        <a:lnTo>
                          <a:pt x="218" y="7"/>
                        </a:lnTo>
                        <a:lnTo>
                          <a:pt x="188" y="12"/>
                        </a:lnTo>
                        <a:lnTo>
                          <a:pt x="159" y="17"/>
                        </a:lnTo>
                        <a:lnTo>
                          <a:pt x="133" y="24"/>
                        </a:lnTo>
                        <a:lnTo>
                          <a:pt x="108" y="32"/>
                        </a:lnTo>
                        <a:lnTo>
                          <a:pt x="85" y="41"/>
                        </a:lnTo>
                        <a:lnTo>
                          <a:pt x="66" y="52"/>
                        </a:lnTo>
                        <a:lnTo>
                          <a:pt x="47" y="62"/>
                        </a:lnTo>
                        <a:lnTo>
                          <a:pt x="32" y="74"/>
                        </a:lnTo>
                        <a:lnTo>
                          <a:pt x="20" y="86"/>
                        </a:lnTo>
                        <a:lnTo>
                          <a:pt x="10" y="99"/>
                        </a:lnTo>
                        <a:lnTo>
                          <a:pt x="4" y="113"/>
                        </a:lnTo>
                        <a:lnTo>
                          <a:pt x="0" y="127"/>
                        </a:lnTo>
                        <a:lnTo>
                          <a:pt x="0" y="142"/>
                        </a:lnTo>
                        <a:lnTo>
                          <a:pt x="4" y="157"/>
                        </a:lnTo>
                        <a:lnTo>
                          <a:pt x="9" y="171"/>
                        </a:lnTo>
                        <a:lnTo>
                          <a:pt x="19" y="184"/>
                        </a:lnTo>
                        <a:lnTo>
                          <a:pt x="31" y="197"/>
                        </a:lnTo>
                        <a:lnTo>
                          <a:pt x="45" y="210"/>
                        </a:lnTo>
                        <a:lnTo>
                          <a:pt x="62" y="221"/>
                        </a:lnTo>
                        <a:lnTo>
                          <a:pt x="82" y="233"/>
                        </a:lnTo>
                        <a:lnTo>
                          <a:pt x="103" y="243"/>
                        </a:lnTo>
                        <a:lnTo>
                          <a:pt x="126" y="252"/>
                        </a:lnTo>
                        <a:lnTo>
                          <a:pt x="151" y="260"/>
                        </a:lnTo>
                        <a:lnTo>
                          <a:pt x="176" y="267"/>
                        </a:lnTo>
                        <a:lnTo>
                          <a:pt x="204" y="274"/>
                        </a:lnTo>
                        <a:lnTo>
                          <a:pt x="234" y="279"/>
                        </a:lnTo>
                        <a:lnTo>
                          <a:pt x="264" y="282"/>
                        </a:lnTo>
                        <a:lnTo>
                          <a:pt x="295" y="285"/>
                        </a:lnTo>
                        <a:lnTo>
                          <a:pt x="326" y="286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" name="Freeform 1763"/>
                  <p:cNvSpPr>
                    <a:spLocks/>
                  </p:cNvSpPr>
                  <p:nvPr/>
                </p:nvSpPr>
                <p:spPr bwMode="auto">
                  <a:xfrm>
                    <a:off x="4275" y="2011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88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8">
                        <a:moveTo>
                          <a:pt x="0" y="0"/>
                        </a:moveTo>
                        <a:lnTo>
                          <a:pt x="20" y="88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" name="Freeform 1764"/>
                  <p:cNvSpPr>
                    <a:spLocks/>
                  </p:cNvSpPr>
                  <p:nvPr/>
                </p:nvSpPr>
                <p:spPr bwMode="auto">
                  <a:xfrm>
                    <a:off x="4291" y="202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87"/>
                      </a:cxn>
                      <a:cxn ang="0">
                        <a:pos x="25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8" y="87"/>
                        </a:lnTo>
                        <a:lnTo>
                          <a:pt x="2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" name="Freeform 1765"/>
                  <p:cNvSpPr>
                    <a:spLocks/>
                  </p:cNvSpPr>
                  <p:nvPr/>
                </p:nvSpPr>
                <p:spPr bwMode="auto">
                  <a:xfrm>
                    <a:off x="4306" y="2031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" y="88"/>
                      </a:cxn>
                      <a:cxn ang="0">
                        <a:pos x="26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" h="88">
                        <a:moveTo>
                          <a:pt x="0" y="0"/>
                        </a:moveTo>
                        <a:lnTo>
                          <a:pt x="19" y="88"/>
                        </a:lnTo>
                        <a:lnTo>
                          <a:pt x="26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" name="Freeform 1766"/>
                  <p:cNvSpPr>
                    <a:spLocks/>
                  </p:cNvSpPr>
                  <p:nvPr/>
                </p:nvSpPr>
                <p:spPr bwMode="auto">
                  <a:xfrm>
                    <a:off x="4323" y="2037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8"/>
                      </a:cxn>
                      <a:cxn ang="0">
                        <a:pos x="24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6" y="88"/>
                        </a:lnTo>
                        <a:lnTo>
                          <a:pt x="24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5" name="Freeform 1767"/>
                  <p:cNvSpPr>
                    <a:spLocks/>
                  </p:cNvSpPr>
                  <p:nvPr/>
                </p:nvSpPr>
                <p:spPr bwMode="auto">
                  <a:xfrm>
                    <a:off x="4338" y="2042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6" name="Freeform 1768"/>
                  <p:cNvSpPr>
                    <a:spLocks/>
                  </p:cNvSpPr>
                  <p:nvPr/>
                </p:nvSpPr>
                <p:spPr bwMode="auto">
                  <a:xfrm>
                    <a:off x="4354" y="2046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7" name="Freeform 1769"/>
                  <p:cNvSpPr>
                    <a:spLocks/>
                  </p:cNvSpPr>
                  <p:nvPr/>
                </p:nvSpPr>
                <p:spPr bwMode="auto">
                  <a:xfrm>
                    <a:off x="4371" y="2050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5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" name="Freeform 1770"/>
                  <p:cNvSpPr>
                    <a:spLocks/>
                  </p:cNvSpPr>
                  <p:nvPr/>
                </p:nvSpPr>
                <p:spPr bwMode="auto">
                  <a:xfrm>
                    <a:off x="4396" y="205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8"/>
                      </a:cxn>
                      <a:cxn ang="0">
                        <a:pos x="24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3" y="88"/>
                        </a:lnTo>
                        <a:lnTo>
                          <a:pt x="24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" name="Freeform 1771"/>
                  <p:cNvSpPr>
                    <a:spLocks/>
                  </p:cNvSpPr>
                  <p:nvPr/>
                </p:nvSpPr>
                <p:spPr bwMode="auto">
                  <a:xfrm>
                    <a:off x="4427" y="2054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3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18" name="Group 1772"/>
                <p:cNvGrpSpPr>
                  <a:grpSpLocks/>
                </p:cNvGrpSpPr>
                <p:nvPr/>
              </p:nvGrpSpPr>
              <p:grpSpPr bwMode="auto">
                <a:xfrm>
                  <a:off x="5851525" y="2832100"/>
                  <a:ext cx="555625" cy="347662"/>
                  <a:chOff x="4252" y="1892"/>
                  <a:chExt cx="350" cy="219"/>
                </a:xfrm>
              </p:grpSpPr>
              <p:sp>
                <p:nvSpPr>
                  <p:cNvPr id="361" name="Freeform 1773"/>
                  <p:cNvSpPr>
                    <a:spLocks/>
                  </p:cNvSpPr>
                  <p:nvPr/>
                </p:nvSpPr>
                <p:spPr bwMode="auto">
                  <a:xfrm>
                    <a:off x="4252" y="1892"/>
                    <a:ext cx="350" cy="219"/>
                  </a:xfrm>
                  <a:custGeom>
                    <a:avLst/>
                    <a:gdLst/>
                    <a:ahLst/>
                    <a:cxnLst>
                      <a:cxn ang="0">
                        <a:pos x="694" y="269"/>
                      </a:cxn>
                      <a:cxn ang="0">
                        <a:pos x="679" y="304"/>
                      </a:cxn>
                      <a:cxn ang="0">
                        <a:pos x="652" y="336"/>
                      </a:cxn>
                      <a:cxn ang="0">
                        <a:pos x="615" y="366"/>
                      </a:cxn>
                      <a:cxn ang="0">
                        <a:pos x="570" y="393"/>
                      </a:cxn>
                      <a:cxn ang="0">
                        <a:pos x="517" y="415"/>
                      </a:cxn>
                      <a:cxn ang="0">
                        <a:pos x="457" y="430"/>
                      </a:cxn>
                      <a:cxn ang="0">
                        <a:pos x="394" y="437"/>
                      </a:cxn>
                      <a:cxn ang="0">
                        <a:pos x="327" y="437"/>
                      </a:cxn>
                      <a:cxn ang="0">
                        <a:pos x="263" y="427"/>
                      </a:cxn>
                      <a:cxn ang="0">
                        <a:pos x="202" y="411"/>
                      </a:cxn>
                      <a:cxn ang="0">
                        <a:pos x="146" y="389"/>
                      </a:cxn>
                      <a:cxn ang="0">
                        <a:pos x="99" y="363"/>
                      </a:cxn>
                      <a:cxn ang="0">
                        <a:pos x="60" y="333"/>
                      </a:cxn>
                      <a:cxn ang="0">
                        <a:pos x="31" y="299"/>
                      </a:cxn>
                      <a:cxn ang="0">
                        <a:pos x="14" y="265"/>
                      </a:cxn>
                      <a:cxn ang="0">
                        <a:pos x="0" y="166"/>
                      </a:cxn>
                      <a:cxn ang="0">
                        <a:pos x="4" y="132"/>
                      </a:cxn>
                      <a:cxn ang="0">
                        <a:pos x="21" y="101"/>
                      </a:cxn>
                      <a:cxn ang="0">
                        <a:pos x="52" y="72"/>
                      </a:cxn>
                      <a:cxn ang="0">
                        <a:pos x="93" y="48"/>
                      </a:cxn>
                      <a:cxn ang="0">
                        <a:pos x="144" y="27"/>
                      </a:cxn>
                      <a:cxn ang="0">
                        <a:pos x="204" y="12"/>
                      </a:cxn>
                      <a:cxn ang="0">
                        <a:pos x="272" y="3"/>
                      </a:cxn>
                      <a:cxn ang="0">
                        <a:pos x="345" y="0"/>
                      </a:cxn>
                      <a:cxn ang="0">
                        <a:pos x="418" y="3"/>
                      </a:cxn>
                      <a:cxn ang="0">
                        <a:pos x="486" y="14"/>
                      </a:cxn>
                      <a:cxn ang="0">
                        <a:pos x="547" y="29"/>
                      </a:cxn>
                      <a:cxn ang="0">
                        <a:pos x="600" y="49"/>
                      </a:cxn>
                      <a:cxn ang="0">
                        <a:pos x="643" y="75"/>
                      </a:cxn>
                      <a:cxn ang="0">
                        <a:pos x="675" y="103"/>
                      </a:cxn>
                      <a:cxn ang="0">
                        <a:pos x="694" y="135"/>
                      </a:cxn>
                      <a:cxn ang="0">
                        <a:pos x="699" y="169"/>
                      </a:cxn>
                    </a:cxnLst>
                    <a:rect l="0" t="0" r="r" b="b"/>
                    <a:pathLst>
                      <a:path w="699" h="438">
                        <a:moveTo>
                          <a:pt x="696" y="252"/>
                        </a:moveTo>
                        <a:lnTo>
                          <a:pt x="694" y="269"/>
                        </a:lnTo>
                        <a:lnTo>
                          <a:pt x="688" y="287"/>
                        </a:lnTo>
                        <a:lnTo>
                          <a:pt x="679" y="304"/>
                        </a:lnTo>
                        <a:lnTo>
                          <a:pt x="667" y="320"/>
                        </a:lnTo>
                        <a:lnTo>
                          <a:pt x="652" y="336"/>
                        </a:lnTo>
                        <a:lnTo>
                          <a:pt x="635" y="352"/>
                        </a:lnTo>
                        <a:lnTo>
                          <a:pt x="615" y="366"/>
                        </a:lnTo>
                        <a:lnTo>
                          <a:pt x="595" y="380"/>
                        </a:lnTo>
                        <a:lnTo>
                          <a:pt x="570" y="393"/>
                        </a:lnTo>
                        <a:lnTo>
                          <a:pt x="545" y="404"/>
                        </a:lnTo>
                        <a:lnTo>
                          <a:pt x="517" y="415"/>
                        </a:lnTo>
                        <a:lnTo>
                          <a:pt x="489" y="423"/>
                        </a:lnTo>
                        <a:lnTo>
                          <a:pt x="457" y="430"/>
                        </a:lnTo>
                        <a:lnTo>
                          <a:pt x="426" y="434"/>
                        </a:lnTo>
                        <a:lnTo>
                          <a:pt x="394" y="437"/>
                        </a:lnTo>
                        <a:lnTo>
                          <a:pt x="361" y="438"/>
                        </a:lnTo>
                        <a:lnTo>
                          <a:pt x="327" y="437"/>
                        </a:lnTo>
                        <a:lnTo>
                          <a:pt x="294" y="433"/>
                        </a:lnTo>
                        <a:lnTo>
                          <a:pt x="263" y="427"/>
                        </a:lnTo>
                        <a:lnTo>
                          <a:pt x="232" y="420"/>
                        </a:lnTo>
                        <a:lnTo>
                          <a:pt x="202" y="411"/>
                        </a:lnTo>
                        <a:lnTo>
                          <a:pt x="173" y="401"/>
                        </a:lnTo>
                        <a:lnTo>
                          <a:pt x="146" y="389"/>
                        </a:lnTo>
                        <a:lnTo>
                          <a:pt x="122" y="377"/>
                        </a:lnTo>
                        <a:lnTo>
                          <a:pt x="99" y="363"/>
                        </a:lnTo>
                        <a:lnTo>
                          <a:pt x="79" y="348"/>
                        </a:lnTo>
                        <a:lnTo>
                          <a:pt x="60" y="333"/>
                        </a:lnTo>
                        <a:lnTo>
                          <a:pt x="45" y="316"/>
                        </a:lnTo>
                        <a:lnTo>
                          <a:pt x="31" y="299"/>
                        </a:lnTo>
                        <a:lnTo>
                          <a:pt x="21" y="282"/>
                        </a:lnTo>
                        <a:lnTo>
                          <a:pt x="14" y="265"/>
                        </a:lnTo>
                        <a:lnTo>
                          <a:pt x="11" y="248"/>
                        </a:lnTo>
                        <a:lnTo>
                          <a:pt x="0" y="166"/>
                        </a:lnTo>
                        <a:lnTo>
                          <a:pt x="0" y="148"/>
                        </a:lnTo>
                        <a:lnTo>
                          <a:pt x="4" y="132"/>
                        </a:lnTo>
                        <a:lnTo>
                          <a:pt x="11" y="116"/>
                        </a:lnTo>
                        <a:lnTo>
                          <a:pt x="21" y="101"/>
                        </a:lnTo>
                        <a:lnTo>
                          <a:pt x="35" y="86"/>
                        </a:lnTo>
                        <a:lnTo>
                          <a:pt x="52" y="72"/>
                        </a:lnTo>
                        <a:lnTo>
                          <a:pt x="70" y="60"/>
                        </a:lnTo>
                        <a:lnTo>
                          <a:pt x="93" y="48"/>
                        </a:lnTo>
                        <a:lnTo>
                          <a:pt x="118" y="37"/>
                        </a:lnTo>
                        <a:lnTo>
                          <a:pt x="144" y="27"/>
                        </a:lnTo>
                        <a:lnTo>
                          <a:pt x="173" y="19"/>
                        </a:lnTo>
                        <a:lnTo>
                          <a:pt x="204" y="12"/>
                        </a:lnTo>
                        <a:lnTo>
                          <a:pt x="237" y="7"/>
                        </a:lnTo>
                        <a:lnTo>
                          <a:pt x="272" y="3"/>
                        </a:lnTo>
                        <a:lnTo>
                          <a:pt x="308" y="1"/>
                        </a:lnTo>
                        <a:lnTo>
                          <a:pt x="345" y="0"/>
                        </a:lnTo>
                        <a:lnTo>
                          <a:pt x="381" y="1"/>
                        </a:lnTo>
                        <a:lnTo>
                          <a:pt x="418" y="3"/>
                        </a:lnTo>
                        <a:lnTo>
                          <a:pt x="453" y="8"/>
                        </a:lnTo>
                        <a:lnTo>
                          <a:pt x="486" y="14"/>
                        </a:lnTo>
                        <a:lnTo>
                          <a:pt x="517" y="21"/>
                        </a:lnTo>
                        <a:lnTo>
                          <a:pt x="547" y="29"/>
                        </a:lnTo>
                        <a:lnTo>
                          <a:pt x="575" y="39"/>
                        </a:lnTo>
                        <a:lnTo>
                          <a:pt x="600" y="49"/>
                        </a:lnTo>
                        <a:lnTo>
                          <a:pt x="622" y="62"/>
                        </a:lnTo>
                        <a:lnTo>
                          <a:pt x="643" y="75"/>
                        </a:lnTo>
                        <a:lnTo>
                          <a:pt x="660" y="89"/>
                        </a:lnTo>
                        <a:lnTo>
                          <a:pt x="675" y="103"/>
                        </a:lnTo>
                        <a:lnTo>
                          <a:pt x="686" y="118"/>
                        </a:lnTo>
                        <a:lnTo>
                          <a:pt x="694" y="135"/>
                        </a:lnTo>
                        <a:lnTo>
                          <a:pt x="698" y="152"/>
                        </a:lnTo>
                        <a:lnTo>
                          <a:pt x="699" y="169"/>
                        </a:lnTo>
                        <a:lnTo>
                          <a:pt x="696" y="2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" name="Freeform 1774"/>
                  <p:cNvSpPr>
                    <a:spLocks/>
                  </p:cNvSpPr>
                  <p:nvPr/>
                </p:nvSpPr>
                <p:spPr bwMode="auto">
                  <a:xfrm>
                    <a:off x="4266" y="1997"/>
                    <a:ext cx="324" cy="101"/>
                  </a:xfrm>
                  <a:custGeom>
                    <a:avLst/>
                    <a:gdLst/>
                    <a:ahLst/>
                    <a:cxnLst>
                      <a:cxn ang="0">
                        <a:pos x="3" y="12"/>
                      </a:cxn>
                      <a:cxn ang="0">
                        <a:pos x="18" y="36"/>
                      </a:cxn>
                      <a:cxn ang="0">
                        <a:pos x="46" y="58"/>
                      </a:cxn>
                      <a:cxn ang="0">
                        <a:pos x="83" y="78"/>
                      </a:cxn>
                      <a:cxn ang="0">
                        <a:pos x="128" y="95"/>
                      </a:cxn>
                      <a:cxn ang="0">
                        <a:pos x="180" y="108"/>
                      </a:cxn>
                      <a:cxn ang="0">
                        <a:pos x="237" y="118"/>
                      </a:cxn>
                      <a:cxn ang="0">
                        <a:pos x="298" y="123"/>
                      </a:cxn>
                      <a:cxn ang="0">
                        <a:pos x="360" y="124"/>
                      </a:cxn>
                      <a:cxn ang="0">
                        <a:pos x="421" y="119"/>
                      </a:cxn>
                      <a:cxn ang="0">
                        <a:pos x="477" y="110"/>
                      </a:cxn>
                      <a:cxn ang="0">
                        <a:pos x="527" y="97"/>
                      </a:cxn>
                      <a:cxn ang="0">
                        <a:pos x="571" y="81"/>
                      </a:cxn>
                      <a:cxn ang="0">
                        <a:pos x="607" y="62"/>
                      </a:cxn>
                      <a:cxn ang="0">
                        <a:pos x="632" y="40"/>
                      </a:cxn>
                      <a:cxn ang="0">
                        <a:pos x="646" y="16"/>
                      </a:cxn>
                      <a:cxn ang="0">
                        <a:pos x="637" y="59"/>
                      </a:cxn>
                      <a:cxn ang="0">
                        <a:pos x="630" y="85"/>
                      </a:cxn>
                      <a:cxn ang="0">
                        <a:pos x="612" y="110"/>
                      </a:cxn>
                      <a:cxn ang="0">
                        <a:pos x="583" y="134"/>
                      </a:cxn>
                      <a:cxn ang="0">
                        <a:pos x="545" y="156"/>
                      </a:cxn>
                      <a:cxn ang="0">
                        <a:pos x="500" y="175"/>
                      </a:cxn>
                      <a:cxn ang="0">
                        <a:pos x="449" y="188"/>
                      </a:cxn>
                      <a:cxn ang="0">
                        <a:pos x="393" y="198"/>
                      </a:cxn>
                      <a:cxn ang="0">
                        <a:pos x="332" y="201"/>
                      </a:cxn>
                      <a:cxn ang="0">
                        <a:pos x="271" y="198"/>
                      </a:cxn>
                      <a:cxn ang="0">
                        <a:pos x="214" y="187"/>
                      </a:cxn>
                      <a:cxn ang="0">
                        <a:pos x="161" y="172"/>
                      </a:cxn>
                      <a:cxn ang="0">
                        <a:pos x="115" y="153"/>
                      </a:cxn>
                      <a:cxn ang="0">
                        <a:pos x="76" y="131"/>
                      </a:cxn>
                      <a:cxn ang="0">
                        <a:pos x="46" y="107"/>
                      </a:cxn>
                      <a:cxn ang="0">
                        <a:pos x="25" y="81"/>
                      </a:cxn>
                      <a:cxn ang="0">
                        <a:pos x="16" y="56"/>
                      </a:cxn>
                    </a:cxnLst>
                    <a:rect l="0" t="0" r="r" b="b"/>
                    <a:pathLst>
                      <a:path w="648" h="201">
                        <a:moveTo>
                          <a:pt x="0" y="0"/>
                        </a:moveTo>
                        <a:lnTo>
                          <a:pt x="3" y="12"/>
                        </a:lnTo>
                        <a:lnTo>
                          <a:pt x="9" y="25"/>
                        </a:lnTo>
                        <a:lnTo>
                          <a:pt x="18" y="36"/>
                        </a:lnTo>
                        <a:lnTo>
                          <a:pt x="31" y="48"/>
                        </a:lnTo>
                        <a:lnTo>
                          <a:pt x="46" y="58"/>
                        </a:lnTo>
                        <a:lnTo>
                          <a:pt x="63" y="69"/>
                        </a:lnTo>
                        <a:lnTo>
                          <a:pt x="83" y="78"/>
                        </a:lnTo>
                        <a:lnTo>
                          <a:pt x="105" y="87"/>
                        </a:lnTo>
                        <a:lnTo>
                          <a:pt x="128" y="95"/>
                        </a:lnTo>
                        <a:lnTo>
                          <a:pt x="153" y="102"/>
                        </a:lnTo>
                        <a:lnTo>
                          <a:pt x="180" y="108"/>
                        </a:lnTo>
                        <a:lnTo>
                          <a:pt x="207" y="114"/>
                        </a:lnTo>
                        <a:lnTo>
                          <a:pt x="237" y="118"/>
                        </a:lnTo>
                        <a:lnTo>
                          <a:pt x="267" y="120"/>
                        </a:lnTo>
                        <a:lnTo>
                          <a:pt x="298" y="123"/>
                        </a:lnTo>
                        <a:lnTo>
                          <a:pt x="329" y="124"/>
                        </a:lnTo>
                        <a:lnTo>
                          <a:pt x="360" y="124"/>
                        </a:lnTo>
                        <a:lnTo>
                          <a:pt x="391" y="122"/>
                        </a:lnTo>
                        <a:lnTo>
                          <a:pt x="421" y="119"/>
                        </a:lnTo>
                        <a:lnTo>
                          <a:pt x="449" y="115"/>
                        </a:lnTo>
                        <a:lnTo>
                          <a:pt x="477" y="110"/>
                        </a:lnTo>
                        <a:lnTo>
                          <a:pt x="503" y="104"/>
                        </a:lnTo>
                        <a:lnTo>
                          <a:pt x="527" y="97"/>
                        </a:lnTo>
                        <a:lnTo>
                          <a:pt x="550" y="89"/>
                        </a:lnTo>
                        <a:lnTo>
                          <a:pt x="571" y="81"/>
                        </a:lnTo>
                        <a:lnTo>
                          <a:pt x="591" y="71"/>
                        </a:lnTo>
                        <a:lnTo>
                          <a:pt x="607" y="62"/>
                        </a:lnTo>
                        <a:lnTo>
                          <a:pt x="621" y="50"/>
                        </a:lnTo>
                        <a:lnTo>
                          <a:pt x="632" y="40"/>
                        </a:lnTo>
                        <a:lnTo>
                          <a:pt x="640" y="27"/>
                        </a:lnTo>
                        <a:lnTo>
                          <a:pt x="646" y="16"/>
                        </a:lnTo>
                        <a:lnTo>
                          <a:pt x="648" y="3"/>
                        </a:lnTo>
                        <a:lnTo>
                          <a:pt x="637" y="59"/>
                        </a:lnTo>
                        <a:lnTo>
                          <a:pt x="635" y="72"/>
                        </a:lnTo>
                        <a:lnTo>
                          <a:pt x="630" y="85"/>
                        </a:lnTo>
                        <a:lnTo>
                          <a:pt x="622" y="97"/>
                        </a:lnTo>
                        <a:lnTo>
                          <a:pt x="612" y="110"/>
                        </a:lnTo>
                        <a:lnTo>
                          <a:pt x="598" y="123"/>
                        </a:lnTo>
                        <a:lnTo>
                          <a:pt x="583" y="134"/>
                        </a:lnTo>
                        <a:lnTo>
                          <a:pt x="564" y="146"/>
                        </a:lnTo>
                        <a:lnTo>
                          <a:pt x="545" y="156"/>
                        </a:lnTo>
                        <a:lnTo>
                          <a:pt x="524" y="165"/>
                        </a:lnTo>
                        <a:lnTo>
                          <a:pt x="500" y="175"/>
                        </a:lnTo>
                        <a:lnTo>
                          <a:pt x="476" y="183"/>
                        </a:lnTo>
                        <a:lnTo>
                          <a:pt x="449" y="188"/>
                        </a:lnTo>
                        <a:lnTo>
                          <a:pt x="421" y="194"/>
                        </a:lnTo>
                        <a:lnTo>
                          <a:pt x="393" y="198"/>
                        </a:lnTo>
                        <a:lnTo>
                          <a:pt x="363" y="200"/>
                        </a:lnTo>
                        <a:lnTo>
                          <a:pt x="332" y="201"/>
                        </a:lnTo>
                        <a:lnTo>
                          <a:pt x="300" y="200"/>
                        </a:lnTo>
                        <a:lnTo>
                          <a:pt x="271" y="198"/>
                        </a:lnTo>
                        <a:lnTo>
                          <a:pt x="242" y="193"/>
                        </a:lnTo>
                        <a:lnTo>
                          <a:pt x="214" y="187"/>
                        </a:lnTo>
                        <a:lnTo>
                          <a:pt x="186" y="180"/>
                        </a:lnTo>
                        <a:lnTo>
                          <a:pt x="161" y="172"/>
                        </a:lnTo>
                        <a:lnTo>
                          <a:pt x="137" y="163"/>
                        </a:lnTo>
                        <a:lnTo>
                          <a:pt x="115" y="153"/>
                        </a:lnTo>
                        <a:lnTo>
                          <a:pt x="94" y="142"/>
                        </a:lnTo>
                        <a:lnTo>
                          <a:pt x="76" y="131"/>
                        </a:lnTo>
                        <a:lnTo>
                          <a:pt x="60" y="119"/>
                        </a:lnTo>
                        <a:lnTo>
                          <a:pt x="46" y="107"/>
                        </a:lnTo>
                        <a:lnTo>
                          <a:pt x="34" y="94"/>
                        </a:lnTo>
                        <a:lnTo>
                          <a:pt x="25" y="81"/>
                        </a:lnTo>
                        <a:lnTo>
                          <a:pt x="19" y="69"/>
                        </a:lnTo>
                        <a:lnTo>
                          <a:pt x="16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31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" name="Freeform 1775"/>
                  <p:cNvSpPr>
                    <a:spLocks/>
                  </p:cNvSpPr>
                  <p:nvPr/>
                </p:nvSpPr>
                <p:spPr bwMode="auto">
                  <a:xfrm>
                    <a:off x="4267" y="1904"/>
                    <a:ext cx="320" cy="143"/>
                  </a:xfrm>
                  <a:custGeom>
                    <a:avLst/>
                    <a:gdLst/>
                    <a:ahLst/>
                    <a:cxnLst>
                      <a:cxn ang="0">
                        <a:pos x="357" y="286"/>
                      </a:cxn>
                      <a:cxn ang="0">
                        <a:pos x="418" y="280"/>
                      </a:cxn>
                      <a:cxn ang="0">
                        <a:pos x="474" y="270"/>
                      </a:cxn>
                      <a:cxn ang="0">
                        <a:pos x="524" y="255"/>
                      </a:cxn>
                      <a:cxn ang="0">
                        <a:pos x="567" y="236"/>
                      </a:cxn>
                      <a:cxn ang="0">
                        <a:pos x="600" y="213"/>
                      </a:cxn>
                      <a:cxn ang="0">
                        <a:pos x="624" y="188"/>
                      </a:cxn>
                      <a:cxn ang="0">
                        <a:pos x="638" y="160"/>
                      </a:cxn>
                      <a:cxn ang="0">
                        <a:pos x="639" y="130"/>
                      </a:cxn>
                      <a:cxn ang="0">
                        <a:pos x="628" y="103"/>
                      </a:cxn>
                      <a:cxn ang="0">
                        <a:pos x="604" y="76"/>
                      </a:cxn>
                      <a:cxn ang="0">
                        <a:pos x="569" y="53"/>
                      </a:cxn>
                      <a:cxn ang="0">
                        <a:pos x="525" y="33"/>
                      </a:cxn>
                      <a:cxn ang="0">
                        <a:pos x="472" y="18"/>
                      </a:cxn>
                      <a:cxn ang="0">
                        <a:pos x="414" y="7"/>
                      </a:cxn>
                      <a:cxn ang="0">
                        <a:pos x="349" y="1"/>
                      </a:cxn>
                      <a:cxn ang="0">
                        <a:pos x="282" y="1"/>
                      </a:cxn>
                      <a:cxn ang="0">
                        <a:pos x="218" y="7"/>
                      </a:cxn>
                      <a:cxn ang="0">
                        <a:pos x="159" y="17"/>
                      </a:cxn>
                      <a:cxn ang="0">
                        <a:pos x="108" y="32"/>
                      </a:cxn>
                      <a:cxn ang="0">
                        <a:pos x="66" y="52"/>
                      </a:cxn>
                      <a:cxn ang="0">
                        <a:pos x="32" y="74"/>
                      </a:cxn>
                      <a:cxn ang="0">
                        <a:pos x="10" y="99"/>
                      </a:cxn>
                      <a:cxn ang="0">
                        <a:pos x="0" y="127"/>
                      </a:cxn>
                      <a:cxn ang="0">
                        <a:pos x="4" y="157"/>
                      </a:cxn>
                      <a:cxn ang="0">
                        <a:pos x="19" y="184"/>
                      </a:cxn>
                      <a:cxn ang="0">
                        <a:pos x="45" y="210"/>
                      </a:cxn>
                      <a:cxn ang="0">
                        <a:pos x="82" y="233"/>
                      </a:cxn>
                      <a:cxn ang="0">
                        <a:pos x="126" y="252"/>
                      </a:cxn>
                      <a:cxn ang="0">
                        <a:pos x="176" y="267"/>
                      </a:cxn>
                      <a:cxn ang="0">
                        <a:pos x="234" y="279"/>
                      </a:cxn>
                      <a:cxn ang="0">
                        <a:pos x="295" y="285"/>
                      </a:cxn>
                    </a:cxnLst>
                    <a:rect l="0" t="0" r="r" b="b"/>
                    <a:pathLst>
                      <a:path w="641" h="286">
                        <a:moveTo>
                          <a:pt x="326" y="286"/>
                        </a:moveTo>
                        <a:lnTo>
                          <a:pt x="357" y="286"/>
                        </a:lnTo>
                        <a:lnTo>
                          <a:pt x="388" y="283"/>
                        </a:lnTo>
                        <a:lnTo>
                          <a:pt x="418" y="280"/>
                        </a:lnTo>
                        <a:lnTo>
                          <a:pt x="447" y="275"/>
                        </a:lnTo>
                        <a:lnTo>
                          <a:pt x="474" y="270"/>
                        </a:lnTo>
                        <a:lnTo>
                          <a:pt x="500" y="263"/>
                        </a:lnTo>
                        <a:lnTo>
                          <a:pt x="524" y="255"/>
                        </a:lnTo>
                        <a:lnTo>
                          <a:pt x="546" y="247"/>
                        </a:lnTo>
                        <a:lnTo>
                          <a:pt x="567" y="236"/>
                        </a:lnTo>
                        <a:lnTo>
                          <a:pt x="584" y="225"/>
                        </a:lnTo>
                        <a:lnTo>
                          <a:pt x="600" y="213"/>
                        </a:lnTo>
                        <a:lnTo>
                          <a:pt x="614" y="200"/>
                        </a:lnTo>
                        <a:lnTo>
                          <a:pt x="624" y="188"/>
                        </a:lnTo>
                        <a:lnTo>
                          <a:pt x="633" y="174"/>
                        </a:lnTo>
                        <a:lnTo>
                          <a:pt x="638" y="160"/>
                        </a:lnTo>
                        <a:lnTo>
                          <a:pt x="641" y="145"/>
                        </a:lnTo>
                        <a:lnTo>
                          <a:pt x="639" y="130"/>
                        </a:lnTo>
                        <a:lnTo>
                          <a:pt x="635" y="116"/>
                        </a:lnTo>
                        <a:lnTo>
                          <a:pt x="628" y="103"/>
                        </a:lnTo>
                        <a:lnTo>
                          <a:pt x="618" y="89"/>
                        </a:lnTo>
                        <a:lnTo>
                          <a:pt x="604" y="76"/>
                        </a:lnTo>
                        <a:lnTo>
                          <a:pt x="588" y="65"/>
                        </a:lnTo>
                        <a:lnTo>
                          <a:pt x="569" y="53"/>
                        </a:lnTo>
                        <a:lnTo>
                          <a:pt x="548" y="43"/>
                        </a:lnTo>
                        <a:lnTo>
                          <a:pt x="525" y="33"/>
                        </a:lnTo>
                        <a:lnTo>
                          <a:pt x="500" y="25"/>
                        </a:lnTo>
                        <a:lnTo>
                          <a:pt x="472" y="18"/>
                        </a:lnTo>
                        <a:lnTo>
                          <a:pt x="445" y="12"/>
                        </a:lnTo>
                        <a:lnTo>
                          <a:pt x="414" y="7"/>
                        </a:lnTo>
                        <a:lnTo>
                          <a:pt x="383" y="3"/>
                        </a:lnTo>
                        <a:lnTo>
                          <a:pt x="349" y="1"/>
                        </a:lnTo>
                        <a:lnTo>
                          <a:pt x="316" y="0"/>
                        </a:lnTo>
                        <a:lnTo>
                          <a:pt x="282" y="1"/>
                        </a:lnTo>
                        <a:lnTo>
                          <a:pt x="249" y="2"/>
                        </a:lnTo>
                        <a:lnTo>
                          <a:pt x="218" y="7"/>
                        </a:lnTo>
                        <a:lnTo>
                          <a:pt x="188" y="12"/>
                        </a:lnTo>
                        <a:lnTo>
                          <a:pt x="159" y="17"/>
                        </a:lnTo>
                        <a:lnTo>
                          <a:pt x="133" y="24"/>
                        </a:lnTo>
                        <a:lnTo>
                          <a:pt x="108" y="32"/>
                        </a:lnTo>
                        <a:lnTo>
                          <a:pt x="85" y="41"/>
                        </a:lnTo>
                        <a:lnTo>
                          <a:pt x="66" y="52"/>
                        </a:lnTo>
                        <a:lnTo>
                          <a:pt x="47" y="62"/>
                        </a:lnTo>
                        <a:lnTo>
                          <a:pt x="32" y="74"/>
                        </a:lnTo>
                        <a:lnTo>
                          <a:pt x="20" y="86"/>
                        </a:lnTo>
                        <a:lnTo>
                          <a:pt x="10" y="99"/>
                        </a:lnTo>
                        <a:lnTo>
                          <a:pt x="4" y="113"/>
                        </a:lnTo>
                        <a:lnTo>
                          <a:pt x="0" y="127"/>
                        </a:lnTo>
                        <a:lnTo>
                          <a:pt x="0" y="142"/>
                        </a:lnTo>
                        <a:lnTo>
                          <a:pt x="4" y="157"/>
                        </a:lnTo>
                        <a:lnTo>
                          <a:pt x="9" y="171"/>
                        </a:lnTo>
                        <a:lnTo>
                          <a:pt x="19" y="184"/>
                        </a:lnTo>
                        <a:lnTo>
                          <a:pt x="31" y="197"/>
                        </a:lnTo>
                        <a:lnTo>
                          <a:pt x="45" y="210"/>
                        </a:lnTo>
                        <a:lnTo>
                          <a:pt x="62" y="221"/>
                        </a:lnTo>
                        <a:lnTo>
                          <a:pt x="82" y="233"/>
                        </a:lnTo>
                        <a:lnTo>
                          <a:pt x="103" y="243"/>
                        </a:lnTo>
                        <a:lnTo>
                          <a:pt x="126" y="252"/>
                        </a:lnTo>
                        <a:lnTo>
                          <a:pt x="151" y="260"/>
                        </a:lnTo>
                        <a:lnTo>
                          <a:pt x="176" y="267"/>
                        </a:lnTo>
                        <a:lnTo>
                          <a:pt x="204" y="274"/>
                        </a:lnTo>
                        <a:lnTo>
                          <a:pt x="234" y="279"/>
                        </a:lnTo>
                        <a:lnTo>
                          <a:pt x="264" y="282"/>
                        </a:lnTo>
                        <a:lnTo>
                          <a:pt x="295" y="285"/>
                        </a:lnTo>
                        <a:lnTo>
                          <a:pt x="326" y="286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" name="Freeform 1776"/>
                  <p:cNvSpPr>
                    <a:spLocks/>
                  </p:cNvSpPr>
                  <p:nvPr/>
                </p:nvSpPr>
                <p:spPr bwMode="auto">
                  <a:xfrm>
                    <a:off x="4275" y="2011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88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8">
                        <a:moveTo>
                          <a:pt x="0" y="0"/>
                        </a:moveTo>
                        <a:lnTo>
                          <a:pt x="20" y="88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" name="Freeform 1777"/>
                  <p:cNvSpPr>
                    <a:spLocks/>
                  </p:cNvSpPr>
                  <p:nvPr/>
                </p:nvSpPr>
                <p:spPr bwMode="auto">
                  <a:xfrm>
                    <a:off x="4291" y="202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87"/>
                      </a:cxn>
                      <a:cxn ang="0">
                        <a:pos x="25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8" y="87"/>
                        </a:lnTo>
                        <a:lnTo>
                          <a:pt x="2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6" name="Freeform 1778"/>
                  <p:cNvSpPr>
                    <a:spLocks/>
                  </p:cNvSpPr>
                  <p:nvPr/>
                </p:nvSpPr>
                <p:spPr bwMode="auto">
                  <a:xfrm>
                    <a:off x="4306" y="2031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" y="88"/>
                      </a:cxn>
                      <a:cxn ang="0">
                        <a:pos x="26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" h="88">
                        <a:moveTo>
                          <a:pt x="0" y="0"/>
                        </a:moveTo>
                        <a:lnTo>
                          <a:pt x="19" y="88"/>
                        </a:lnTo>
                        <a:lnTo>
                          <a:pt x="26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7" name="Freeform 1779"/>
                  <p:cNvSpPr>
                    <a:spLocks/>
                  </p:cNvSpPr>
                  <p:nvPr/>
                </p:nvSpPr>
                <p:spPr bwMode="auto">
                  <a:xfrm>
                    <a:off x="4323" y="2037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8"/>
                      </a:cxn>
                      <a:cxn ang="0">
                        <a:pos x="24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6" y="88"/>
                        </a:lnTo>
                        <a:lnTo>
                          <a:pt x="24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8" name="Freeform 1780"/>
                  <p:cNvSpPr>
                    <a:spLocks/>
                  </p:cNvSpPr>
                  <p:nvPr/>
                </p:nvSpPr>
                <p:spPr bwMode="auto">
                  <a:xfrm>
                    <a:off x="4338" y="2042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9" name="Freeform 1781"/>
                  <p:cNvSpPr>
                    <a:spLocks/>
                  </p:cNvSpPr>
                  <p:nvPr/>
                </p:nvSpPr>
                <p:spPr bwMode="auto">
                  <a:xfrm>
                    <a:off x="4354" y="2046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0" name="Freeform 1782"/>
                  <p:cNvSpPr>
                    <a:spLocks/>
                  </p:cNvSpPr>
                  <p:nvPr/>
                </p:nvSpPr>
                <p:spPr bwMode="auto">
                  <a:xfrm>
                    <a:off x="4371" y="2050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5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1" name="Freeform 1783"/>
                  <p:cNvSpPr>
                    <a:spLocks/>
                  </p:cNvSpPr>
                  <p:nvPr/>
                </p:nvSpPr>
                <p:spPr bwMode="auto">
                  <a:xfrm>
                    <a:off x="4396" y="205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8"/>
                      </a:cxn>
                      <a:cxn ang="0">
                        <a:pos x="24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3" y="88"/>
                        </a:lnTo>
                        <a:lnTo>
                          <a:pt x="24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" name="Freeform 1784"/>
                  <p:cNvSpPr>
                    <a:spLocks/>
                  </p:cNvSpPr>
                  <p:nvPr/>
                </p:nvSpPr>
                <p:spPr bwMode="auto">
                  <a:xfrm>
                    <a:off x="4427" y="2054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3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19" name="Group 1798"/>
                <p:cNvGrpSpPr>
                  <a:grpSpLocks/>
                </p:cNvGrpSpPr>
                <p:nvPr/>
              </p:nvGrpSpPr>
              <p:grpSpPr bwMode="auto">
                <a:xfrm>
                  <a:off x="5811837" y="2630487"/>
                  <a:ext cx="555625" cy="347663"/>
                  <a:chOff x="4252" y="1892"/>
                  <a:chExt cx="350" cy="219"/>
                </a:xfrm>
              </p:grpSpPr>
              <p:sp>
                <p:nvSpPr>
                  <p:cNvPr id="374" name="Freeform 1799"/>
                  <p:cNvSpPr>
                    <a:spLocks/>
                  </p:cNvSpPr>
                  <p:nvPr/>
                </p:nvSpPr>
                <p:spPr bwMode="auto">
                  <a:xfrm>
                    <a:off x="4252" y="1892"/>
                    <a:ext cx="350" cy="219"/>
                  </a:xfrm>
                  <a:custGeom>
                    <a:avLst/>
                    <a:gdLst/>
                    <a:ahLst/>
                    <a:cxnLst>
                      <a:cxn ang="0">
                        <a:pos x="694" y="269"/>
                      </a:cxn>
                      <a:cxn ang="0">
                        <a:pos x="679" y="304"/>
                      </a:cxn>
                      <a:cxn ang="0">
                        <a:pos x="652" y="336"/>
                      </a:cxn>
                      <a:cxn ang="0">
                        <a:pos x="615" y="366"/>
                      </a:cxn>
                      <a:cxn ang="0">
                        <a:pos x="570" y="393"/>
                      </a:cxn>
                      <a:cxn ang="0">
                        <a:pos x="517" y="415"/>
                      </a:cxn>
                      <a:cxn ang="0">
                        <a:pos x="457" y="430"/>
                      </a:cxn>
                      <a:cxn ang="0">
                        <a:pos x="394" y="437"/>
                      </a:cxn>
                      <a:cxn ang="0">
                        <a:pos x="327" y="437"/>
                      </a:cxn>
                      <a:cxn ang="0">
                        <a:pos x="263" y="427"/>
                      </a:cxn>
                      <a:cxn ang="0">
                        <a:pos x="202" y="411"/>
                      </a:cxn>
                      <a:cxn ang="0">
                        <a:pos x="146" y="389"/>
                      </a:cxn>
                      <a:cxn ang="0">
                        <a:pos x="99" y="363"/>
                      </a:cxn>
                      <a:cxn ang="0">
                        <a:pos x="60" y="333"/>
                      </a:cxn>
                      <a:cxn ang="0">
                        <a:pos x="31" y="299"/>
                      </a:cxn>
                      <a:cxn ang="0">
                        <a:pos x="14" y="265"/>
                      </a:cxn>
                      <a:cxn ang="0">
                        <a:pos x="0" y="166"/>
                      </a:cxn>
                      <a:cxn ang="0">
                        <a:pos x="4" y="132"/>
                      </a:cxn>
                      <a:cxn ang="0">
                        <a:pos x="21" y="101"/>
                      </a:cxn>
                      <a:cxn ang="0">
                        <a:pos x="52" y="72"/>
                      </a:cxn>
                      <a:cxn ang="0">
                        <a:pos x="93" y="48"/>
                      </a:cxn>
                      <a:cxn ang="0">
                        <a:pos x="144" y="27"/>
                      </a:cxn>
                      <a:cxn ang="0">
                        <a:pos x="204" y="12"/>
                      </a:cxn>
                      <a:cxn ang="0">
                        <a:pos x="272" y="3"/>
                      </a:cxn>
                      <a:cxn ang="0">
                        <a:pos x="345" y="0"/>
                      </a:cxn>
                      <a:cxn ang="0">
                        <a:pos x="418" y="3"/>
                      </a:cxn>
                      <a:cxn ang="0">
                        <a:pos x="486" y="14"/>
                      </a:cxn>
                      <a:cxn ang="0">
                        <a:pos x="547" y="29"/>
                      </a:cxn>
                      <a:cxn ang="0">
                        <a:pos x="600" y="49"/>
                      </a:cxn>
                      <a:cxn ang="0">
                        <a:pos x="643" y="75"/>
                      </a:cxn>
                      <a:cxn ang="0">
                        <a:pos x="675" y="103"/>
                      </a:cxn>
                      <a:cxn ang="0">
                        <a:pos x="694" y="135"/>
                      </a:cxn>
                      <a:cxn ang="0">
                        <a:pos x="699" y="169"/>
                      </a:cxn>
                    </a:cxnLst>
                    <a:rect l="0" t="0" r="r" b="b"/>
                    <a:pathLst>
                      <a:path w="699" h="438">
                        <a:moveTo>
                          <a:pt x="696" y="252"/>
                        </a:moveTo>
                        <a:lnTo>
                          <a:pt x="694" y="269"/>
                        </a:lnTo>
                        <a:lnTo>
                          <a:pt x="688" y="287"/>
                        </a:lnTo>
                        <a:lnTo>
                          <a:pt x="679" y="304"/>
                        </a:lnTo>
                        <a:lnTo>
                          <a:pt x="667" y="320"/>
                        </a:lnTo>
                        <a:lnTo>
                          <a:pt x="652" y="336"/>
                        </a:lnTo>
                        <a:lnTo>
                          <a:pt x="635" y="352"/>
                        </a:lnTo>
                        <a:lnTo>
                          <a:pt x="615" y="366"/>
                        </a:lnTo>
                        <a:lnTo>
                          <a:pt x="595" y="380"/>
                        </a:lnTo>
                        <a:lnTo>
                          <a:pt x="570" y="393"/>
                        </a:lnTo>
                        <a:lnTo>
                          <a:pt x="545" y="404"/>
                        </a:lnTo>
                        <a:lnTo>
                          <a:pt x="517" y="415"/>
                        </a:lnTo>
                        <a:lnTo>
                          <a:pt x="489" y="423"/>
                        </a:lnTo>
                        <a:lnTo>
                          <a:pt x="457" y="430"/>
                        </a:lnTo>
                        <a:lnTo>
                          <a:pt x="426" y="434"/>
                        </a:lnTo>
                        <a:lnTo>
                          <a:pt x="394" y="437"/>
                        </a:lnTo>
                        <a:lnTo>
                          <a:pt x="361" y="438"/>
                        </a:lnTo>
                        <a:lnTo>
                          <a:pt x="327" y="437"/>
                        </a:lnTo>
                        <a:lnTo>
                          <a:pt x="294" y="433"/>
                        </a:lnTo>
                        <a:lnTo>
                          <a:pt x="263" y="427"/>
                        </a:lnTo>
                        <a:lnTo>
                          <a:pt x="232" y="420"/>
                        </a:lnTo>
                        <a:lnTo>
                          <a:pt x="202" y="411"/>
                        </a:lnTo>
                        <a:lnTo>
                          <a:pt x="173" y="401"/>
                        </a:lnTo>
                        <a:lnTo>
                          <a:pt x="146" y="389"/>
                        </a:lnTo>
                        <a:lnTo>
                          <a:pt x="122" y="377"/>
                        </a:lnTo>
                        <a:lnTo>
                          <a:pt x="99" y="363"/>
                        </a:lnTo>
                        <a:lnTo>
                          <a:pt x="79" y="348"/>
                        </a:lnTo>
                        <a:lnTo>
                          <a:pt x="60" y="333"/>
                        </a:lnTo>
                        <a:lnTo>
                          <a:pt x="45" y="316"/>
                        </a:lnTo>
                        <a:lnTo>
                          <a:pt x="31" y="299"/>
                        </a:lnTo>
                        <a:lnTo>
                          <a:pt x="21" y="282"/>
                        </a:lnTo>
                        <a:lnTo>
                          <a:pt x="14" y="265"/>
                        </a:lnTo>
                        <a:lnTo>
                          <a:pt x="11" y="248"/>
                        </a:lnTo>
                        <a:lnTo>
                          <a:pt x="0" y="166"/>
                        </a:lnTo>
                        <a:lnTo>
                          <a:pt x="0" y="148"/>
                        </a:lnTo>
                        <a:lnTo>
                          <a:pt x="4" y="132"/>
                        </a:lnTo>
                        <a:lnTo>
                          <a:pt x="11" y="116"/>
                        </a:lnTo>
                        <a:lnTo>
                          <a:pt x="21" y="101"/>
                        </a:lnTo>
                        <a:lnTo>
                          <a:pt x="35" y="86"/>
                        </a:lnTo>
                        <a:lnTo>
                          <a:pt x="52" y="72"/>
                        </a:lnTo>
                        <a:lnTo>
                          <a:pt x="70" y="60"/>
                        </a:lnTo>
                        <a:lnTo>
                          <a:pt x="93" y="48"/>
                        </a:lnTo>
                        <a:lnTo>
                          <a:pt x="118" y="37"/>
                        </a:lnTo>
                        <a:lnTo>
                          <a:pt x="144" y="27"/>
                        </a:lnTo>
                        <a:lnTo>
                          <a:pt x="173" y="19"/>
                        </a:lnTo>
                        <a:lnTo>
                          <a:pt x="204" y="12"/>
                        </a:lnTo>
                        <a:lnTo>
                          <a:pt x="237" y="7"/>
                        </a:lnTo>
                        <a:lnTo>
                          <a:pt x="272" y="3"/>
                        </a:lnTo>
                        <a:lnTo>
                          <a:pt x="308" y="1"/>
                        </a:lnTo>
                        <a:lnTo>
                          <a:pt x="345" y="0"/>
                        </a:lnTo>
                        <a:lnTo>
                          <a:pt x="381" y="1"/>
                        </a:lnTo>
                        <a:lnTo>
                          <a:pt x="418" y="3"/>
                        </a:lnTo>
                        <a:lnTo>
                          <a:pt x="453" y="8"/>
                        </a:lnTo>
                        <a:lnTo>
                          <a:pt x="486" y="14"/>
                        </a:lnTo>
                        <a:lnTo>
                          <a:pt x="517" y="21"/>
                        </a:lnTo>
                        <a:lnTo>
                          <a:pt x="547" y="29"/>
                        </a:lnTo>
                        <a:lnTo>
                          <a:pt x="575" y="39"/>
                        </a:lnTo>
                        <a:lnTo>
                          <a:pt x="600" y="49"/>
                        </a:lnTo>
                        <a:lnTo>
                          <a:pt x="622" y="62"/>
                        </a:lnTo>
                        <a:lnTo>
                          <a:pt x="643" y="75"/>
                        </a:lnTo>
                        <a:lnTo>
                          <a:pt x="660" y="89"/>
                        </a:lnTo>
                        <a:lnTo>
                          <a:pt x="675" y="103"/>
                        </a:lnTo>
                        <a:lnTo>
                          <a:pt x="686" y="118"/>
                        </a:lnTo>
                        <a:lnTo>
                          <a:pt x="694" y="135"/>
                        </a:lnTo>
                        <a:lnTo>
                          <a:pt x="698" y="152"/>
                        </a:lnTo>
                        <a:lnTo>
                          <a:pt x="699" y="169"/>
                        </a:lnTo>
                        <a:lnTo>
                          <a:pt x="696" y="2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" name="Freeform 1800"/>
                  <p:cNvSpPr>
                    <a:spLocks/>
                  </p:cNvSpPr>
                  <p:nvPr/>
                </p:nvSpPr>
                <p:spPr bwMode="auto">
                  <a:xfrm>
                    <a:off x="4266" y="1997"/>
                    <a:ext cx="324" cy="101"/>
                  </a:xfrm>
                  <a:custGeom>
                    <a:avLst/>
                    <a:gdLst/>
                    <a:ahLst/>
                    <a:cxnLst>
                      <a:cxn ang="0">
                        <a:pos x="3" y="12"/>
                      </a:cxn>
                      <a:cxn ang="0">
                        <a:pos x="18" y="36"/>
                      </a:cxn>
                      <a:cxn ang="0">
                        <a:pos x="46" y="58"/>
                      </a:cxn>
                      <a:cxn ang="0">
                        <a:pos x="83" y="78"/>
                      </a:cxn>
                      <a:cxn ang="0">
                        <a:pos x="128" y="95"/>
                      </a:cxn>
                      <a:cxn ang="0">
                        <a:pos x="180" y="108"/>
                      </a:cxn>
                      <a:cxn ang="0">
                        <a:pos x="237" y="118"/>
                      </a:cxn>
                      <a:cxn ang="0">
                        <a:pos x="298" y="123"/>
                      </a:cxn>
                      <a:cxn ang="0">
                        <a:pos x="360" y="124"/>
                      </a:cxn>
                      <a:cxn ang="0">
                        <a:pos x="421" y="119"/>
                      </a:cxn>
                      <a:cxn ang="0">
                        <a:pos x="477" y="110"/>
                      </a:cxn>
                      <a:cxn ang="0">
                        <a:pos x="527" y="97"/>
                      </a:cxn>
                      <a:cxn ang="0">
                        <a:pos x="571" y="81"/>
                      </a:cxn>
                      <a:cxn ang="0">
                        <a:pos x="607" y="62"/>
                      </a:cxn>
                      <a:cxn ang="0">
                        <a:pos x="632" y="40"/>
                      </a:cxn>
                      <a:cxn ang="0">
                        <a:pos x="646" y="16"/>
                      </a:cxn>
                      <a:cxn ang="0">
                        <a:pos x="637" y="59"/>
                      </a:cxn>
                      <a:cxn ang="0">
                        <a:pos x="630" y="85"/>
                      </a:cxn>
                      <a:cxn ang="0">
                        <a:pos x="612" y="110"/>
                      </a:cxn>
                      <a:cxn ang="0">
                        <a:pos x="583" y="134"/>
                      </a:cxn>
                      <a:cxn ang="0">
                        <a:pos x="545" y="156"/>
                      </a:cxn>
                      <a:cxn ang="0">
                        <a:pos x="500" y="175"/>
                      </a:cxn>
                      <a:cxn ang="0">
                        <a:pos x="449" y="188"/>
                      </a:cxn>
                      <a:cxn ang="0">
                        <a:pos x="393" y="198"/>
                      </a:cxn>
                      <a:cxn ang="0">
                        <a:pos x="332" y="201"/>
                      </a:cxn>
                      <a:cxn ang="0">
                        <a:pos x="271" y="198"/>
                      </a:cxn>
                      <a:cxn ang="0">
                        <a:pos x="214" y="187"/>
                      </a:cxn>
                      <a:cxn ang="0">
                        <a:pos x="161" y="172"/>
                      </a:cxn>
                      <a:cxn ang="0">
                        <a:pos x="115" y="153"/>
                      </a:cxn>
                      <a:cxn ang="0">
                        <a:pos x="76" y="131"/>
                      </a:cxn>
                      <a:cxn ang="0">
                        <a:pos x="46" y="107"/>
                      </a:cxn>
                      <a:cxn ang="0">
                        <a:pos x="25" y="81"/>
                      </a:cxn>
                      <a:cxn ang="0">
                        <a:pos x="16" y="56"/>
                      </a:cxn>
                    </a:cxnLst>
                    <a:rect l="0" t="0" r="r" b="b"/>
                    <a:pathLst>
                      <a:path w="648" h="201">
                        <a:moveTo>
                          <a:pt x="0" y="0"/>
                        </a:moveTo>
                        <a:lnTo>
                          <a:pt x="3" y="12"/>
                        </a:lnTo>
                        <a:lnTo>
                          <a:pt x="9" y="25"/>
                        </a:lnTo>
                        <a:lnTo>
                          <a:pt x="18" y="36"/>
                        </a:lnTo>
                        <a:lnTo>
                          <a:pt x="31" y="48"/>
                        </a:lnTo>
                        <a:lnTo>
                          <a:pt x="46" y="58"/>
                        </a:lnTo>
                        <a:lnTo>
                          <a:pt x="63" y="69"/>
                        </a:lnTo>
                        <a:lnTo>
                          <a:pt x="83" y="78"/>
                        </a:lnTo>
                        <a:lnTo>
                          <a:pt x="105" y="87"/>
                        </a:lnTo>
                        <a:lnTo>
                          <a:pt x="128" y="95"/>
                        </a:lnTo>
                        <a:lnTo>
                          <a:pt x="153" y="102"/>
                        </a:lnTo>
                        <a:lnTo>
                          <a:pt x="180" y="108"/>
                        </a:lnTo>
                        <a:lnTo>
                          <a:pt x="207" y="114"/>
                        </a:lnTo>
                        <a:lnTo>
                          <a:pt x="237" y="118"/>
                        </a:lnTo>
                        <a:lnTo>
                          <a:pt x="267" y="120"/>
                        </a:lnTo>
                        <a:lnTo>
                          <a:pt x="298" y="123"/>
                        </a:lnTo>
                        <a:lnTo>
                          <a:pt x="329" y="124"/>
                        </a:lnTo>
                        <a:lnTo>
                          <a:pt x="360" y="124"/>
                        </a:lnTo>
                        <a:lnTo>
                          <a:pt x="391" y="122"/>
                        </a:lnTo>
                        <a:lnTo>
                          <a:pt x="421" y="119"/>
                        </a:lnTo>
                        <a:lnTo>
                          <a:pt x="449" y="115"/>
                        </a:lnTo>
                        <a:lnTo>
                          <a:pt x="477" y="110"/>
                        </a:lnTo>
                        <a:lnTo>
                          <a:pt x="503" y="104"/>
                        </a:lnTo>
                        <a:lnTo>
                          <a:pt x="527" y="97"/>
                        </a:lnTo>
                        <a:lnTo>
                          <a:pt x="550" y="89"/>
                        </a:lnTo>
                        <a:lnTo>
                          <a:pt x="571" y="81"/>
                        </a:lnTo>
                        <a:lnTo>
                          <a:pt x="591" y="71"/>
                        </a:lnTo>
                        <a:lnTo>
                          <a:pt x="607" y="62"/>
                        </a:lnTo>
                        <a:lnTo>
                          <a:pt x="621" y="50"/>
                        </a:lnTo>
                        <a:lnTo>
                          <a:pt x="632" y="40"/>
                        </a:lnTo>
                        <a:lnTo>
                          <a:pt x="640" y="27"/>
                        </a:lnTo>
                        <a:lnTo>
                          <a:pt x="646" y="16"/>
                        </a:lnTo>
                        <a:lnTo>
                          <a:pt x="648" y="3"/>
                        </a:lnTo>
                        <a:lnTo>
                          <a:pt x="637" y="59"/>
                        </a:lnTo>
                        <a:lnTo>
                          <a:pt x="635" y="72"/>
                        </a:lnTo>
                        <a:lnTo>
                          <a:pt x="630" y="85"/>
                        </a:lnTo>
                        <a:lnTo>
                          <a:pt x="622" y="97"/>
                        </a:lnTo>
                        <a:lnTo>
                          <a:pt x="612" y="110"/>
                        </a:lnTo>
                        <a:lnTo>
                          <a:pt x="598" y="123"/>
                        </a:lnTo>
                        <a:lnTo>
                          <a:pt x="583" y="134"/>
                        </a:lnTo>
                        <a:lnTo>
                          <a:pt x="564" y="146"/>
                        </a:lnTo>
                        <a:lnTo>
                          <a:pt x="545" y="156"/>
                        </a:lnTo>
                        <a:lnTo>
                          <a:pt x="524" y="165"/>
                        </a:lnTo>
                        <a:lnTo>
                          <a:pt x="500" y="175"/>
                        </a:lnTo>
                        <a:lnTo>
                          <a:pt x="476" y="183"/>
                        </a:lnTo>
                        <a:lnTo>
                          <a:pt x="449" y="188"/>
                        </a:lnTo>
                        <a:lnTo>
                          <a:pt x="421" y="194"/>
                        </a:lnTo>
                        <a:lnTo>
                          <a:pt x="393" y="198"/>
                        </a:lnTo>
                        <a:lnTo>
                          <a:pt x="363" y="200"/>
                        </a:lnTo>
                        <a:lnTo>
                          <a:pt x="332" y="201"/>
                        </a:lnTo>
                        <a:lnTo>
                          <a:pt x="300" y="200"/>
                        </a:lnTo>
                        <a:lnTo>
                          <a:pt x="271" y="198"/>
                        </a:lnTo>
                        <a:lnTo>
                          <a:pt x="242" y="193"/>
                        </a:lnTo>
                        <a:lnTo>
                          <a:pt x="214" y="187"/>
                        </a:lnTo>
                        <a:lnTo>
                          <a:pt x="186" y="180"/>
                        </a:lnTo>
                        <a:lnTo>
                          <a:pt x="161" y="172"/>
                        </a:lnTo>
                        <a:lnTo>
                          <a:pt x="137" y="163"/>
                        </a:lnTo>
                        <a:lnTo>
                          <a:pt x="115" y="153"/>
                        </a:lnTo>
                        <a:lnTo>
                          <a:pt x="94" y="142"/>
                        </a:lnTo>
                        <a:lnTo>
                          <a:pt x="76" y="131"/>
                        </a:lnTo>
                        <a:lnTo>
                          <a:pt x="60" y="119"/>
                        </a:lnTo>
                        <a:lnTo>
                          <a:pt x="46" y="107"/>
                        </a:lnTo>
                        <a:lnTo>
                          <a:pt x="34" y="94"/>
                        </a:lnTo>
                        <a:lnTo>
                          <a:pt x="25" y="81"/>
                        </a:lnTo>
                        <a:lnTo>
                          <a:pt x="19" y="69"/>
                        </a:lnTo>
                        <a:lnTo>
                          <a:pt x="16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31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6" name="Freeform 1801"/>
                  <p:cNvSpPr>
                    <a:spLocks/>
                  </p:cNvSpPr>
                  <p:nvPr/>
                </p:nvSpPr>
                <p:spPr bwMode="auto">
                  <a:xfrm>
                    <a:off x="4267" y="1904"/>
                    <a:ext cx="320" cy="143"/>
                  </a:xfrm>
                  <a:custGeom>
                    <a:avLst/>
                    <a:gdLst/>
                    <a:ahLst/>
                    <a:cxnLst>
                      <a:cxn ang="0">
                        <a:pos x="357" y="286"/>
                      </a:cxn>
                      <a:cxn ang="0">
                        <a:pos x="418" y="280"/>
                      </a:cxn>
                      <a:cxn ang="0">
                        <a:pos x="474" y="270"/>
                      </a:cxn>
                      <a:cxn ang="0">
                        <a:pos x="524" y="255"/>
                      </a:cxn>
                      <a:cxn ang="0">
                        <a:pos x="567" y="236"/>
                      </a:cxn>
                      <a:cxn ang="0">
                        <a:pos x="600" y="213"/>
                      </a:cxn>
                      <a:cxn ang="0">
                        <a:pos x="624" y="188"/>
                      </a:cxn>
                      <a:cxn ang="0">
                        <a:pos x="638" y="160"/>
                      </a:cxn>
                      <a:cxn ang="0">
                        <a:pos x="639" y="130"/>
                      </a:cxn>
                      <a:cxn ang="0">
                        <a:pos x="628" y="103"/>
                      </a:cxn>
                      <a:cxn ang="0">
                        <a:pos x="604" y="76"/>
                      </a:cxn>
                      <a:cxn ang="0">
                        <a:pos x="569" y="53"/>
                      </a:cxn>
                      <a:cxn ang="0">
                        <a:pos x="525" y="33"/>
                      </a:cxn>
                      <a:cxn ang="0">
                        <a:pos x="472" y="18"/>
                      </a:cxn>
                      <a:cxn ang="0">
                        <a:pos x="414" y="7"/>
                      </a:cxn>
                      <a:cxn ang="0">
                        <a:pos x="349" y="1"/>
                      </a:cxn>
                      <a:cxn ang="0">
                        <a:pos x="282" y="1"/>
                      </a:cxn>
                      <a:cxn ang="0">
                        <a:pos x="218" y="7"/>
                      </a:cxn>
                      <a:cxn ang="0">
                        <a:pos x="159" y="17"/>
                      </a:cxn>
                      <a:cxn ang="0">
                        <a:pos x="108" y="32"/>
                      </a:cxn>
                      <a:cxn ang="0">
                        <a:pos x="66" y="52"/>
                      </a:cxn>
                      <a:cxn ang="0">
                        <a:pos x="32" y="74"/>
                      </a:cxn>
                      <a:cxn ang="0">
                        <a:pos x="10" y="99"/>
                      </a:cxn>
                      <a:cxn ang="0">
                        <a:pos x="0" y="127"/>
                      </a:cxn>
                      <a:cxn ang="0">
                        <a:pos x="4" y="157"/>
                      </a:cxn>
                      <a:cxn ang="0">
                        <a:pos x="19" y="184"/>
                      </a:cxn>
                      <a:cxn ang="0">
                        <a:pos x="45" y="210"/>
                      </a:cxn>
                      <a:cxn ang="0">
                        <a:pos x="82" y="233"/>
                      </a:cxn>
                      <a:cxn ang="0">
                        <a:pos x="126" y="252"/>
                      </a:cxn>
                      <a:cxn ang="0">
                        <a:pos x="176" y="267"/>
                      </a:cxn>
                      <a:cxn ang="0">
                        <a:pos x="234" y="279"/>
                      </a:cxn>
                      <a:cxn ang="0">
                        <a:pos x="295" y="285"/>
                      </a:cxn>
                    </a:cxnLst>
                    <a:rect l="0" t="0" r="r" b="b"/>
                    <a:pathLst>
                      <a:path w="641" h="286">
                        <a:moveTo>
                          <a:pt x="326" y="286"/>
                        </a:moveTo>
                        <a:lnTo>
                          <a:pt x="357" y="286"/>
                        </a:lnTo>
                        <a:lnTo>
                          <a:pt x="388" y="283"/>
                        </a:lnTo>
                        <a:lnTo>
                          <a:pt x="418" y="280"/>
                        </a:lnTo>
                        <a:lnTo>
                          <a:pt x="447" y="275"/>
                        </a:lnTo>
                        <a:lnTo>
                          <a:pt x="474" y="270"/>
                        </a:lnTo>
                        <a:lnTo>
                          <a:pt x="500" y="263"/>
                        </a:lnTo>
                        <a:lnTo>
                          <a:pt x="524" y="255"/>
                        </a:lnTo>
                        <a:lnTo>
                          <a:pt x="546" y="247"/>
                        </a:lnTo>
                        <a:lnTo>
                          <a:pt x="567" y="236"/>
                        </a:lnTo>
                        <a:lnTo>
                          <a:pt x="584" y="225"/>
                        </a:lnTo>
                        <a:lnTo>
                          <a:pt x="600" y="213"/>
                        </a:lnTo>
                        <a:lnTo>
                          <a:pt x="614" y="200"/>
                        </a:lnTo>
                        <a:lnTo>
                          <a:pt x="624" y="188"/>
                        </a:lnTo>
                        <a:lnTo>
                          <a:pt x="633" y="174"/>
                        </a:lnTo>
                        <a:lnTo>
                          <a:pt x="638" y="160"/>
                        </a:lnTo>
                        <a:lnTo>
                          <a:pt x="641" y="145"/>
                        </a:lnTo>
                        <a:lnTo>
                          <a:pt x="639" y="130"/>
                        </a:lnTo>
                        <a:lnTo>
                          <a:pt x="635" y="116"/>
                        </a:lnTo>
                        <a:lnTo>
                          <a:pt x="628" y="103"/>
                        </a:lnTo>
                        <a:lnTo>
                          <a:pt x="618" y="89"/>
                        </a:lnTo>
                        <a:lnTo>
                          <a:pt x="604" y="76"/>
                        </a:lnTo>
                        <a:lnTo>
                          <a:pt x="588" y="65"/>
                        </a:lnTo>
                        <a:lnTo>
                          <a:pt x="569" y="53"/>
                        </a:lnTo>
                        <a:lnTo>
                          <a:pt x="548" y="43"/>
                        </a:lnTo>
                        <a:lnTo>
                          <a:pt x="525" y="33"/>
                        </a:lnTo>
                        <a:lnTo>
                          <a:pt x="500" y="25"/>
                        </a:lnTo>
                        <a:lnTo>
                          <a:pt x="472" y="18"/>
                        </a:lnTo>
                        <a:lnTo>
                          <a:pt x="445" y="12"/>
                        </a:lnTo>
                        <a:lnTo>
                          <a:pt x="414" y="7"/>
                        </a:lnTo>
                        <a:lnTo>
                          <a:pt x="383" y="3"/>
                        </a:lnTo>
                        <a:lnTo>
                          <a:pt x="349" y="1"/>
                        </a:lnTo>
                        <a:lnTo>
                          <a:pt x="316" y="0"/>
                        </a:lnTo>
                        <a:lnTo>
                          <a:pt x="282" y="1"/>
                        </a:lnTo>
                        <a:lnTo>
                          <a:pt x="249" y="2"/>
                        </a:lnTo>
                        <a:lnTo>
                          <a:pt x="218" y="7"/>
                        </a:lnTo>
                        <a:lnTo>
                          <a:pt x="188" y="12"/>
                        </a:lnTo>
                        <a:lnTo>
                          <a:pt x="159" y="17"/>
                        </a:lnTo>
                        <a:lnTo>
                          <a:pt x="133" y="24"/>
                        </a:lnTo>
                        <a:lnTo>
                          <a:pt x="108" y="32"/>
                        </a:lnTo>
                        <a:lnTo>
                          <a:pt x="85" y="41"/>
                        </a:lnTo>
                        <a:lnTo>
                          <a:pt x="66" y="52"/>
                        </a:lnTo>
                        <a:lnTo>
                          <a:pt x="47" y="62"/>
                        </a:lnTo>
                        <a:lnTo>
                          <a:pt x="32" y="74"/>
                        </a:lnTo>
                        <a:lnTo>
                          <a:pt x="20" y="86"/>
                        </a:lnTo>
                        <a:lnTo>
                          <a:pt x="10" y="99"/>
                        </a:lnTo>
                        <a:lnTo>
                          <a:pt x="4" y="113"/>
                        </a:lnTo>
                        <a:lnTo>
                          <a:pt x="0" y="127"/>
                        </a:lnTo>
                        <a:lnTo>
                          <a:pt x="0" y="142"/>
                        </a:lnTo>
                        <a:lnTo>
                          <a:pt x="4" y="157"/>
                        </a:lnTo>
                        <a:lnTo>
                          <a:pt x="9" y="171"/>
                        </a:lnTo>
                        <a:lnTo>
                          <a:pt x="19" y="184"/>
                        </a:lnTo>
                        <a:lnTo>
                          <a:pt x="31" y="197"/>
                        </a:lnTo>
                        <a:lnTo>
                          <a:pt x="45" y="210"/>
                        </a:lnTo>
                        <a:lnTo>
                          <a:pt x="62" y="221"/>
                        </a:lnTo>
                        <a:lnTo>
                          <a:pt x="82" y="233"/>
                        </a:lnTo>
                        <a:lnTo>
                          <a:pt x="103" y="243"/>
                        </a:lnTo>
                        <a:lnTo>
                          <a:pt x="126" y="252"/>
                        </a:lnTo>
                        <a:lnTo>
                          <a:pt x="151" y="260"/>
                        </a:lnTo>
                        <a:lnTo>
                          <a:pt x="176" y="267"/>
                        </a:lnTo>
                        <a:lnTo>
                          <a:pt x="204" y="274"/>
                        </a:lnTo>
                        <a:lnTo>
                          <a:pt x="234" y="279"/>
                        </a:lnTo>
                        <a:lnTo>
                          <a:pt x="264" y="282"/>
                        </a:lnTo>
                        <a:lnTo>
                          <a:pt x="295" y="285"/>
                        </a:lnTo>
                        <a:lnTo>
                          <a:pt x="326" y="286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7" name="Freeform 1802"/>
                  <p:cNvSpPr>
                    <a:spLocks/>
                  </p:cNvSpPr>
                  <p:nvPr/>
                </p:nvSpPr>
                <p:spPr bwMode="auto">
                  <a:xfrm>
                    <a:off x="4275" y="2011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88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8">
                        <a:moveTo>
                          <a:pt x="0" y="0"/>
                        </a:moveTo>
                        <a:lnTo>
                          <a:pt x="20" y="88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8" name="Freeform 1803"/>
                  <p:cNvSpPr>
                    <a:spLocks/>
                  </p:cNvSpPr>
                  <p:nvPr/>
                </p:nvSpPr>
                <p:spPr bwMode="auto">
                  <a:xfrm>
                    <a:off x="4291" y="202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87"/>
                      </a:cxn>
                      <a:cxn ang="0">
                        <a:pos x="25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8" y="87"/>
                        </a:lnTo>
                        <a:lnTo>
                          <a:pt x="2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" name="Freeform 1804"/>
                  <p:cNvSpPr>
                    <a:spLocks/>
                  </p:cNvSpPr>
                  <p:nvPr/>
                </p:nvSpPr>
                <p:spPr bwMode="auto">
                  <a:xfrm>
                    <a:off x="4306" y="2031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" y="88"/>
                      </a:cxn>
                      <a:cxn ang="0">
                        <a:pos x="26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" h="88">
                        <a:moveTo>
                          <a:pt x="0" y="0"/>
                        </a:moveTo>
                        <a:lnTo>
                          <a:pt x="19" y="88"/>
                        </a:lnTo>
                        <a:lnTo>
                          <a:pt x="26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0" name="Freeform 1805"/>
                  <p:cNvSpPr>
                    <a:spLocks/>
                  </p:cNvSpPr>
                  <p:nvPr/>
                </p:nvSpPr>
                <p:spPr bwMode="auto">
                  <a:xfrm>
                    <a:off x="4323" y="2037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8"/>
                      </a:cxn>
                      <a:cxn ang="0">
                        <a:pos x="24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6" y="88"/>
                        </a:lnTo>
                        <a:lnTo>
                          <a:pt x="24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1" name="Freeform 1806"/>
                  <p:cNvSpPr>
                    <a:spLocks/>
                  </p:cNvSpPr>
                  <p:nvPr/>
                </p:nvSpPr>
                <p:spPr bwMode="auto">
                  <a:xfrm>
                    <a:off x="4338" y="2042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2" name="Freeform 1807"/>
                  <p:cNvSpPr>
                    <a:spLocks/>
                  </p:cNvSpPr>
                  <p:nvPr/>
                </p:nvSpPr>
                <p:spPr bwMode="auto">
                  <a:xfrm>
                    <a:off x="4354" y="2046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3" name="Freeform 1808"/>
                  <p:cNvSpPr>
                    <a:spLocks/>
                  </p:cNvSpPr>
                  <p:nvPr/>
                </p:nvSpPr>
                <p:spPr bwMode="auto">
                  <a:xfrm>
                    <a:off x="4371" y="2050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5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4" name="Freeform 1809"/>
                  <p:cNvSpPr>
                    <a:spLocks/>
                  </p:cNvSpPr>
                  <p:nvPr/>
                </p:nvSpPr>
                <p:spPr bwMode="auto">
                  <a:xfrm>
                    <a:off x="4396" y="205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8"/>
                      </a:cxn>
                      <a:cxn ang="0">
                        <a:pos x="24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3" y="88"/>
                        </a:lnTo>
                        <a:lnTo>
                          <a:pt x="24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5" name="Freeform 1810"/>
                  <p:cNvSpPr>
                    <a:spLocks/>
                  </p:cNvSpPr>
                  <p:nvPr/>
                </p:nvSpPr>
                <p:spPr bwMode="auto">
                  <a:xfrm>
                    <a:off x="4427" y="2054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3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20" name="Group 1850"/>
                <p:cNvGrpSpPr>
                  <a:grpSpLocks/>
                </p:cNvGrpSpPr>
                <p:nvPr/>
              </p:nvGrpSpPr>
              <p:grpSpPr bwMode="auto">
                <a:xfrm>
                  <a:off x="6397625" y="2684462"/>
                  <a:ext cx="555625" cy="347663"/>
                  <a:chOff x="4252" y="1892"/>
                  <a:chExt cx="350" cy="219"/>
                </a:xfrm>
              </p:grpSpPr>
              <p:sp>
                <p:nvSpPr>
                  <p:cNvPr id="387" name="Freeform 1851"/>
                  <p:cNvSpPr>
                    <a:spLocks/>
                  </p:cNvSpPr>
                  <p:nvPr/>
                </p:nvSpPr>
                <p:spPr bwMode="auto">
                  <a:xfrm>
                    <a:off x="4252" y="1892"/>
                    <a:ext cx="350" cy="219"/>
                  </a:xfrm>
                  <a:custGeom>
                    <a:avLst/>
                    <a:gdLst/>
                    <a:ahLst/>
                    <a:cxnLst>
                      <a:cxn ang="0">
                        <a:pos x="694" y="269"/>
                      </a:cxn>
                      <a:cxn ang="0">
                        <a:pos x="679" y="304"/>
                      </a:cxn>
                      <a:cxn ang="0">
                        <a:pos x="652" y="336"/>
                      </a:cxn>
                      <a:cxn ang="0">
                        <a:pos x="615" y="366"/>
                      </a:cxn>
                      <a:cxn ang="0">
                        <a:pos x="570" y="393"/>
                      </a:cxn>
                      <a:cxn ang="0">
                        <a:pos x="517" y="415"/>
                      </a:cxn>
                      <a:cxn ang="0">
                        <a:pos x="457" y="430"/>
                      </a:cxn>
                      <a:cxn ang="0">
                        <a:pos x="394" y="437"/>
                      </a:cxn>
                      <a:cxn ang="0">
                        <a:pos x="327" y="437"/>
                      </a:cxn>
                      <a:cxn ang="0">
                        <a:pos x="263" y="427"/>
                      </a:cxn>
                      <a:cxn ang="0">
                        <a:pos x="202" y="411"/>
                      </a:cxn>
                      <a:cxn ang="0">
                        <a:pos x="146" y="389"/>
                      </a:cxn>
                      <a:cxn ang="0">
                        <a:pos x="99" y="363"/>
                      </a:cxn>
                      <a:cxn ang="0">
                        <a:pos x="60" y="333"/>
                      </a:cxn>
                      <a:cxn ang="0">
                        <a:pos x="31" y="299"/>
                      </a:cxn>
                      <a:cxn ang="0">
                        <a:pos x="14" y="265"/>
                      </a:cxn>
                      <a:cxn ang="0">
                        <a:pos x="0" y="166"/>
                      </a:cxn>
                      <a:cxn ang="0">
                        <a:pos x="4" y="132"/>
                      </a:cxn>
                      <a:cxn ang="0">
                        <a:pos x="21" y="101"/>
                      </a:cxn>
                      <a:cxn ang="0">
                        <a:pos x="52" y="72"/>
                      </a:cxn>
                      <a:cxn ang="0">
                        <a:pos x="93" y="48"/>
                      </a:cxn>
                      <a:cxn ang="0">
                        <a:pos x="144" y="27"/>
                      </a:cxn>
                      <a:cxn ang="0">
                        <a:pos x="204" y="12"/>
                      </a:cxn>
                      <a:cxn ang="0">
                        <a:pos x="272" y="3"/>
                      </a:cxn>
                      <a:cxn ang="0">
                        <a:pos x="345" y="0"/>
                      </a:cxn>
                      <a:cxn ang="0">
                        <a:pos x="418" y="3"/>
                      </a:cxn>
                      <a:cxn ang="0">
                        <a:pos x="486" y="14"/>
                      </a:cxn>
                      <a:cxn ang="0">
                        <a:pos x="547" y="29"/>
                      </a:cxn>
                      <a:cxn ang="0">
                        <a:pos x="600" y="49"/>
                      </a:cxn>
                      <a:cxn ang="0">
                        <a:pos x="643" y="75"/>
                      </a:cxn>
                      <a:cxn ang="0">
                        <a:pos x="675" y="103"/>
                      </a:cxn>
                      <a:cxn ang="0">
                        <a:pos x="694" y="135"/>
                      </a:cxn>
                      <a:cxn ang="0">
                        <a:pos x="699" y="169"/>
                      </a:cxn>
                    </a:cxnLst>
                    <a:rect l="0" t="0" r="r" b="b"/>
                    <a:pathLst>
                      <a:path w="699" h="438">
                        <a:moveTo>
                          <a:pt x="696" y="252"/>
                        </a:moveTo>
                        <a:lnTo>
                          <a:pt x="694" y="269"/>
                        </a:lnTo>
                        <a:lnTo>
                          <a:pt x="688" y="287"/>
                        </a:lnTo>
                        <a:lnTo>
                          <a:pt x="679" y="304"/>
                        </a:lnTo>
                        <a:lnTo>
                          <a:pt x="667" y="320"/>
                        </a:lnTo>
                        <a:lnTo>
                          <a:pt x="652" y="336"/>
                        </a:lnTo>
                        <a:lnTo>
                          <a:pt x="635" y="352"/>
                        </a:lnTo>
                        <a:lnTo>
                          <a:pt x="615" y="366"/>
                        </a:lnTo>
                        <a:lnTo>
                          <a:pt x="595" y="380"/>
                        </a:lnTo>
                        <a:lnTo>
                          <a:pt x="570" y="393"/>
                        </a:lnTo>
                        <a:lnTo>
                          <a:pt x="545" y="404"/>
                        </a:lnTo>
                        <a:lnTo>
                          <a:pt x="517" y="415"/>
                        </a:lnTo>
                        <a:lnTo>
                          <a:pt x="489" y="423"/>
                        </a:lnTo>
                        <a:lnTo>
                          <a:pt x="457" y="430"/>
                        </a:lnTo>
                        <a:lnTo>
                          <a:pt x="426" y="434"/>
                        </a:lnTo>
                        <a:lnTo>
                          <a:pt x="394" y="437"/>
                        </a:lnTo>
                        <a:lnTo>
                          <a:pt x="361" y="438"/>
                        </a:lnTo>
                        <a:lnTo>
                          <a:pt x="327" y="437"/>
                        </a:lnTo>
                        <a:lnTo>
                          <a:pt x="294" y="433"/>
                        </a:lnTo>
                        <a:lnTo>
                          <a:pt x="263" y="427"/>
                        </a:lnTo>
                        <a:lnTo>
                          <a:pt x="232" y="420"/>
                        </a:lnTo>
                        <a:lnTo>
                          <a:pt x="202" y="411"/>
                        </a:lnTo>
                        <a:lnTo>
                          <a:pt x="173" y="401"/>
                        </a:lnTo>
                        <a:lnTo>
                          <a:pt x="146" y="389"/>
                        </a:lnTo>
                        <a:lnTo>
                          <a:pt x="122" y="377"/>
                        </a:lnTo>
                        <a:lnTo>
                          <a:pt x="99" y="363"/>
                        </a:lnTo>
                        <a:lnTo>
                          <a:pt x="79" y="348"/>
                        </a:lnTo>
                        <a:lnTo>
                          <a:pt x="60" y="333"/>
                        </a:lnTo>
                        <a:lnTo>
                          <a:pt x="45" y="316"/>
                        </a:lnTo>
                        <a:lnTo>
                          <a:pt x="31" y="299"/>
                        </a:lnTo>
                        <a:lnTo>
                          <a:pt x="21" y="282"/>
                        </a:lnTo>
                        <a:lnTo>
                          <a:pt x="14" y="265"/>
                        </a:lnTo>
                        <a:lnTo>
                          <a:pt x="11" y="248"/>
                        </a:lnTo>
                        <a:lnTo>
                          <a:pt x="0" y="166"/>
                        </a:lnTo>
                        <a:lnTo>
                          <a:pt x="0" y="148"/>
                        </a:lnTo>
                        <a:lnTo>
                          <a:pt x="4" y="132"/>
                        </a:lnTo>
                        <a:lnTo>
                          <a:pt x="11" y="116"/>
                        </a:lnTo>
                        <a:lnTo>
                          <a:pt x="21" y="101"/>
                        </a:lnTo>
                        <a:lnTo>
                          <a:pt x="35" y="86"/>
                        </a:lnTo>
                        <a:lnTo>
                          <a:pt x="52" y="72"/>
                        </a:lnTo>
                        <a:lnTo>
                          <a:pt x="70" y="60"/>
                        </a:lnTo>
                        <a:lnTo>
                          <a:pt x="93" y="48"/>
                        </a:lnTo>
                        <a:lnTo>
                          <a:pt x="118" y="37"/>
                        </a:lnTo>
                        <a:lnTo>
                          <a:pt x="144" y="27"/>
                        </a:lnTo>
                        <a:lnTo>
                          <a:pt x="173" y="19"/>
                        </a:lnTo>
                        <a:lnTo>
                          <a:pt x="204" y="12"/>
                        </a:lnTo>
                        <a:lnTo>
                          <a:pt x="237" y="7"/>
                        </a:lnTo>
                        <a:lnTo>
                          <a:pt x="272" y="3"/>
                        </a:lnTo>
                        <a:lnTo>
                          <a:pt x="308" y="1"/>
                        </a:lnTo>
                        <a:lnTo>
                          <a:pt x="345" y="0"/>
                        </a:lnTo>
                        <a:lnTo>
                          <a:pt x="381" y="1"/>
                        </a:lnTo>
                        <a:lnTo>
                          <a:pt x="418" y="3"/>
                        </a:lnTo>
                        <a:lnTo>
                          <a:pt x="453" y="8"/>
                        </a:lnTo>
                        <a:lnTo>
                          <a:pt x="486" y="14"/>
                        </a:lnTo>
                        <a:lnTo>
                          <a:pt x="517" y="21"/>
                        </a:lnTo>
                        <a:lnTo>
                          <a:pt x="547" y="29"/>
                        </a:lnTo>
                        <a:lnTo>
                          <a:pt x="575" y="39"/>
                        </a:lnTo>
                        <a:lnTo>
                          <a:pt x="600" y="49"/>
                        </a:lnTo>
                        <a:lnTo>
                          <a:pt x="622" y="62"/>
                        </a:lnTo>
                        <a:lnTo>
                          <a:pt x="643" y="75"/>
                        </a:lnTo>
                        <a:lnTo>
                          <a:pt x="660" y="89"/>
                        </a:lnTo>
                        <a:lnTo>
                          <a:pt x="675" y="103"/>
                        </a:lnTo>
                        <a:lnTo>
                          <a:pt x="686" y="118"/>
                        </a:lnTo>
                        <a:lnTo>
                          <a:pt x="694" y="135"/>
                        </a:lnTo>
                        <a:lnTo>
                          <a:pt x="698" y="152"/>
                        </a:lnTo>
                        <a:lnTo>
                          <a:pt x="699" y="169"/>
                        </a:lnTo>
                        <a:lnTo>
                          <a:pt x="696" y="25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" name="Freeform 1852"/>
                  <p:cNvSpPr>
                    <a:spLocks/>
                  </p:cNvSpPr>
                  <p:nvPr/>
                </p:nvSpPr>
                <p:spPr bwMode="auto">
                  <a:xfrm>
                    <a:off x="4266" y="1997"/>
                    <a:ext cx="324" cy="101"/>
                  </a:xfrm>
                  <a:custGeom>
                    <a:avLst/>
                    <a:gdLst/>
                    <a:ahLst/>
                    <a:cxnLst>
                      <a:cxn ang="0">
                        <a:pos x="3" y="12"/>
                      </a:cxn>
                      <a:cxn ang="0">
                        <a:pos x="18" y="36"/>
                      </a:cxn>
                      <a:cxn ang="0">
                        <a:pos x="46" y="58"/>
                      </a:cxn>
                      <a:cxn ang="0">
                        <a:pos x="83" y="78"/>
                      </a:cxn>
                      <a:cxn ang="0">
                        <a:pos x="128" y="95"/>
                      </a:cxn>
                      <a:cxn ang="0">
                        <a:pos x="180" y="108"/>
                      </a:cxn>
                      <a:cxn ang="0">
                        <a:pos x="237" y="118"/>
                      </a:cxn>
                      <a:cxn ang="0">
                        <a:pos x="298" y="123"/>
                      </a:cxn>
                      <a:cxn ang="0">
                        <a:pos x="360" y="124"/>
                      </a:cxn>
                      <a:cxn ang="0">
                        <a:pos x="421" y="119"/>
                      </a:cxn>
                      <a:cxn ang="0">
                        <a:pos x="477" y="110"/>
                      </a:cxn>
                      <a:cxn ang="0">
                        <a:pos x="527" y="97"/>
                      </a:cxn>
                      <a:cxn ang="0">
                        <a:pos x="571" y="81"/>
                      </a:cxn>
                      <a:cxn ang="0">
                        <a:pos x="607" y="62"/>
                      </a:cxn>
                      <a:cxn ang="0">
                        <a:pos x="632" y="40"/>
                      </a:cxn>
                      <a:cxn ang="0">
                        <a:pos x="646" y="16"/>
                      </a:cxn>
                      <a:cxn ang="0">
                        <a:pos x="637" y="59"/>
                      </a:cxn>
                      <a:cxn ang="0">
                        <a:pos x="630" y="85"/>
                      </a:cxn>
                      <a:cxn ang="0">
                        <a:pos x="612" y="110"/>
                      </a:cxn>
                      <a:cxn ang="0">
                        <a:pos x="583" y="134"/>
                      </a:cxn>
                      <a:cxn ang="0">
                        <a:pos x="545" y="156"/>
                      </a:cxn>
                      <a:cxn ang="0">
                        <a:pos x="500" y="175"/>
                      </a:cxn>
                      <a:cxn ang="0">
                        <a:pos x="449" y="188"/>
                      </a:cxn>
                      <a:cxn ang="0">
                        <a:pos x="393" y="198"/>
                      </a:cxn>
                      <a:cxn ang="0">
                        <a:pos x="332" y="201"/>
                      </a:cxn>
                      <a:cxn ang="0">
                        <a:pos x="271" y="198"/>
                      </a:cxn>
                      <a:cxn ang="0">
                        <a:pos x="214" y="187"/>
                      </a:cxn>
                      <a:cxn ang="0">
                        <a:pos x="161" y="172"/>
                      </a:cxn>
                      <a:cxn ang="0">
                        <a:pos x="115" y="153"/>
                      </a:cxn>
                      <a:cxn ang="0">
                        <a:pos x="76" y="131"/>
                      </a:cxn>
                      <a:cxn ang="0">
                        <a:pos x="46" y="107"/>
                      </a:cxn>
                      <a:cxn ang="0">
                        <a:pos x="25" y="81"/>
                      </a:cxn>
                      <a:cxn ang="0">
                        <a:pos x="16" y="56"/>
                      </a:cxn>
                    </a:cxnLst>
                    <a:rect l="0" t="0" r="r" b="b"/>
                    <a:pathLst>
                      <a:path w="648" h="201">
                        <a:moveTo>
                          <a:pt x="0" y="0"/>
                        </a:moveTo>
                        <a:lnTo>
                          <a:pt x="3" y="12"/>
                        </a:lnTo>
                        <a:lnTo>
                          <a:pt x="9" y="25"/>
                        </a:lnTo>
                        <a:lnTo>
                          <a:pt x="18" y="36"/>
                        </a:lnTo>
                        <a:lnTo>
                          <a:pt x="31" y="48"/>
                        </a:lnTo>
                        <a:lnTo>
                          <a:pt x="46" y="58"/>
                        </a:lnTo>
                        <a:lnTo>
                          <a:pt x="63" y="69"/>
                        </a:lnTo>
                        <a:lnTo>
                          <a:pt x="83" y="78"/>
                        </a:lnTo>
                        <a:lnTo>
                          <a:pt x="105" y="87"/>
                        </a:lnTo>
                        <a:lnTo>
                          <a:pt x="128" y="95"/>
                        </a:lnTo>
                        <a:lnTo>
                          <a:pt x="153" y="102"/>
                        </a:lnTo>
                        <a:lnTo>
                          <a:pt x="180" y="108"/>
                        </a:lnTo>
                        <a:lnTo>
                          <a:pt x="207" y="114"/>
                        </a:lnTo>
                        <a:lnTo>
                          <a:pt x="237" y="118"/>
                        </a:lnTo>
                        <a:lnTo>
                          <a:pt x="267" y="120"/>
                        </a:lnTo>
                        <a:lnTo>
                          <a:pt x="298" y="123"/>
                        </a:lnTo>
                        <a:lnTo>
                          <a:pt x="329" y="124"/>
                        </a:lnTo>
                        <a:lnTo>
                          <a:pt x="360" y="124"/>
                        </a:lnTo>
                        <a:lnTo>
                          <a:pt x="391" y="122"/>
                        </a:lnTo>
                        <a:lnTo>
                          <a:pt x="421" y="119"/>
                        </a:lnTo>
                        <a:lnTo>
                          <a:pt x="449" y="115"/>
                        </a:lnTo>
                        <a:lnTo>
                          <a:pt x="477" y="110"/>
                        </a:lnTo>
                        <a:lnTo>
                          <a:pt x="503" y="104"/>
                        </a:lnTo>
                        <a:lnTo>
                          <a:pt x="527" y="97"/>
                        </a:lnTo>
                        <a:lnTo>
                          <a:pt x="550" y="89"/>
                        </a:lnTo>
                        <a:lnTo>
                          <a:pt x="571" y="81"/>
                        </a:lnTo>
                        <a:lnTo>
                          <a:pt x="591" y="71"/>
                        </a:lnTo>
                        <a:lnTo>
                          <a:pt x="607" y="62"/>
                        </a:lnTo>
                        <a:lnTo>
                          <a:pt x="621" y="50"/>
                        </a:lnTo>
                        <a:lnTo>
                          <a:pt x="632" y="40"/>
                        </a:lnTo>
                        <a:lnTo>
                          <a:pt x="640" y="27"/>
                        </a:lnTo>
                        <a:lnTo>
                          <a:pt x="646" y="16"/>
                        </a:lnTo>
                        <a:lnTo>
                          <a:pt x="648" y="3"/>
                        </a:lnTo>
                        <a:lnTo>
                          <a:pt x="637" y="59"/>
                        </a:lnTo>
                        <a:lnTo>
                          <a:pt x="635" y="72"/>
                        </a:lnTo>
                        <a:lnTo>
                          <a:pt x="630" y="85"/>
                        </a:lnTo>
                        <a:lnTo>
                          <a:pt x="622" y="97"/>
                        </a:lnTo>
                        <a:lnTo>
                          <a:pt x="612" y="110"/>
                        </a:lnTo>
                        <a:lnTo>
                          <a:pt x="598" y="123"/>
                        </a:lnTo>
                        <a:lnTo>
                          <a:pt x="583" y="134"/>
                        </a:lnTo>
                        <a:lnTo>
                          <a:pt x="564" y="146"/>
                        </a:lnTo>
                        <a:lnTo>
                          <a:pt x="545" y="156"/>
                        </a:lnTo>
                        <a:lnTo>
                          <a:pt x="524" y="165"/>
                        </a:lnTo>
                        <a:lnTo>
                          <a:pt x="500" y="175"/>
                        </a:lnTo>
                        <a:lnTo>
                          <a:pt x="476" y="183"/>
                        </a:lnTo>
                        <a:lnTo>
                          <a:pt x="449" y="188"/>
                        </a:lnTo>
                        <a:lnTo>
                          <a:pt x="421" y="194"/>
                        </a:lnTo>
                        <a:lnTo>
                          <a:pt x="393" y="198"/>
                        </a:lnTo>
                        <a:lnTo>
                          <a:pt x="363" y="200"/>
                        </a:lnTo>
                        <a:lnTo>
                          <a:pt x="332" y="201"/>
                        </a:lnTo>
                        <a:lnTo>
                          <a:pt x="300" y="200"/>
                        </a:lnTo>
                        <a:lnTo>
                          <a:pt x="271" y="198"/>
                        </a:lnTo>
                        <a:lnTo>
                          <a:pt x="242" y="193"/>
                        </a:lnTo>
                        <a:lnTo>
                          <a:pt x="214" y="187"/>
                        </a:lnTo>
                        <a:lnTo>
                          <a:pt x="186" y="180"/>
                        </a:lnTo>
                        <a:lnTo>
                          <a:pt x="161" y="172"/>
                        </a:lnTo>
                        <a:lnTo>
                          <a:pt x="137" y="163"/>
                        </a:lnTo>
                        <a:lnTo>
                          <a:pt x="115" y="153"/>
                        </a:lnTo>
                        <a:lnTo>
                          <a:pt x="94" y="142"/>
                        </a:lnTo>
                        <a:lnTo>
                          <a:pt x="76" y="131"/>
                        </a:lnTo>
                        <a:lnTo>
                          <a:pt x="60" y="119"/>
                        </a:lnTo>
                        <a:lnTo>
                          <a:pt x="46" y="107"/>
                        </a:lnTo>
                        <a:lnTo>
                          <a:pt x="34" y="94"/>
                        </a:lnTo>
                        <a:lnTo>
                          <a:pt x="25" y="81"/>
                        </a:lnTo>
                        <a:lnTo>
                          <a:pt x="19" y="69"/>
                        </a:lnTo>
                        <a:lnTo>
                          <a:pt x="16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A31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9" name="Freeform 1853"/>
                  <p:cNvSpPr>
                    <a:spLocks/>
                  </p:cNvSpPr>
                  <p:nvPr/>
                </p:nvSpPr>
                <p:spPr bwMode="auto">
                  <a:xfrm>
                    <a:off x="4267" y="1904"/>
                    <a:ext cx="320" cy="143"/>
                  </a:xfrm>
                  <a:custGeom>
                    <a:avLst/>
                    <a:gdLst/>
                    <a:ahLst/>
                    <a:cxnLst>
                      <a:cxn ang="0">
                        <a:pos x="357" y="286"/>
                      </a:cxn>
                      <a:cxn ang="0">
                        <a:pos x="418" y="280"/>
                      </a:cxn>
                      <a:cxn ang="0">
                        <a:pos x="474" y="270"/>
                      </a:cxn>
                      <a:cxn ang="0">
                        <a:pos x="524" y="255"/>
                      </a:cxn>
                      <a:cxn ang="0">
                        <a:pos x="567" y="236"/>
                      </a:cxn>
                      <a:cxn ang="0">
                        <a:pos x="600" y="213"/>
                      </a:cxn>
                      <a:cxn ang="0">
                        <a:pos x="624" y="188"/>
                      </a:cxn>
                      <a:cxn ang="0">
                        <a:pos x="638" y="160"/>
                      </a:cxn>
                      <a:cxn ang="0">
                        <a:pos x="639" y="130"/>
                      </a:cxn>
                      <a:cxn ang="0">
                        <a:pos x="628" y="103"/>
                      </a:cxn>
                      <a:cxn ang="0">
                        <a:pos x="604" y="76"/>
                      </a:cxn>
                      <a:cxn ang="0">
                        <a:pos x="569" y="53"/>
                      </a:cxn>
                      <a:cxn ang="0">
                        <a:pos x="525" y="33"/>
                      </a:cxn>
                      <a:cxn ang="0">
                        <a:pos x="472" y="18"/>
                      </a:cxn>
                      <a:cxn ang="0">
                        <a:pos x="414" y="7"/>
                      </a:cxn>
                      <a:cxn ang="0">
                        <a:pos x="349" y="1"/>
                      </a:cxn>
                      <a:cxn ang="0">
                        <a:pos x="282" y="1"/>
                      </a:cxn>
                      <a:cxn ang="0">
                        <a:pos x="218" y="7"/>
                      </a:cxn>
                      <a:cxn ang="0">
                        <a:pos x="159" y="17"/>
                      </a:cxn>
                      <a:cxn ang="0">
                        <a:pos x="108" y="32"/>
                      </a:cxn>
                      <a:cxn ang="0">
                        <a:pos x="66" y="52"/>
                      </a:cxn>
                      <a:cxn ang="0">
                        <a:pos x="32" y="74"/>
                      </a:cxn>
                      <a:cxn ang="0">
                        <a:pos x="10" y="99"/>
                      </a:cxn>
                      <a:cxn ang="0">
                        <a:pos x="0" y="127"/>
                      </a:cxn>
                      <a:cxn ang="0">
                        <a:pos x="4" y="157"/>
                      </a:cxn>
                      <a:cxn ang="0">
                        <a:pos x="19" y="184"/>
                      </a:cxn>
                      <a:cxn ang="0">
                        <a:pos x="45" y="210"/>
                      </a:cxn>
                      <a:cxn ang="0">
                        <a:pos x="82" y="233"/>
                      </a:cxn>
                      <a:cxn ang="0">
                        <a:pos x="126" y="252"/>
                      </a:cxn>
                      <a:cxn ang="0">
                        <a:pos x="176" y="267"/>
                      </a:cxn>
                      <a:cxn ang="0">
                        <a:pos x="234" y="279"/>
                      </a:cxn>
                      <a:cxn ang="0">
                        <a:pos x="295" y="285"/>
                      </a:cxn>
                    </a:cxnLst>
                    <a:rect l="0" t="0" r="r" b="b"/>
                    <a:pathLst>
                      <a:path w="641" h="286">
                        <a:moveTo>
                          <a:pt x="326" y="286"/>
                        </a:moveTo>
                        <a:lnTo>
                          <a:pt x="357" y="286"/>
                        </a:lnTo>
                        <a:lnTo>
                          <a:pt x="388" y="283"/>
                        </a:lnTo>
                        <a:lnTo>
                          <a:pt x="418" y="280"/>
                        </a:lnTo>
                        <a:lnTo>
                          <a:pt x="447" y="275"/>
                        </a:lnTo>
                        <a:lnTo>
                          <a:pt x="474" y="270"/>
                        </a:lnTo>
                        <a:lnTo>
                          <a:pt x="500" y="263"/>
                        </a:lnTo>
                        <a:lnTo>
                          <a:pt x="524" y="255"/>
                        </a:lnTo>
                        <a:lnTo>
                          <a:pt x="546" y="247"/>
                        </a:lnTo>
                        <a:lnTo>
                          <a:pt x="567" y="236"/>
                        </a:lnTo>
                        <a:lnTo>
                          <a:pt x="584" y="225"/>
                        </a:lnTo>
                        <a:lnTo>
                          <a:pt x="600" y="213"/>
                        </a:lnTo>
                        <a:lnTo>
                          <a:pt x="614" y="200"/>
                        </a:lnTo>
                        <a:lnTo>
                          <a:pt x="624" y="188"/>
                        </a:lnTo>
                        <a:lnTo>
                          <a:pt x="633" y="174"/>
                        </a:lnTo>
                        <a:lnTo>
                          <a:pt x="638" y="160"/>
                        </a:lnTo>
                        <a:lnTo>
                          <a:pt x="641" y="145"/>
                        </a:lnTo>
                        <a:lnTo>
                          <a:pt x="639" y="130"/>
                        </a:lnTo>
                        <a:lnTo>
                          <a:pt x="635" y="116"/>
                        </a:lnTo>
                        <a:lnTo>
                          <a:pt x="628" y="103"/>
                        </a:lnTo>
                        <a:lnTo>
                          <a:pt x="618" y="89"/>
                        </a:lnTo>
                        <a:lnTo>
                          <a:pt x="604" y="76"/>
                        </a:lnTo>
                        <a:lnTo>
                          <a:pt x="588" y="65"/>
                        </a:lnTo>
                        <a:lnTo>
                          <a:pt x="569" y="53"/>
                        </a:lnTo>
                        <a:lnTo>
                          <a:pt x="548" y="43"/>
                        </a:lnTo>
                        <a:lnTo>
                          <a:pt x="525" y="33"/>
                        </a:lnTo>
                        <a:lnTo>
                          <a:pt x="500" y="25"/>
                        </a:lnTo>
                        <a:lnTo>
                          <a:pt x="472" y="18"/>
                        </a:lnTo>
                        <a:lnTo>
                          <a:pt x="445" y="12"/>
                        </a:lnTo>
                        <a:lnTo>
                          <a:pt x="414" y="7"/>
                        </a:lnTo>
                        <a:lnTo>
                          <a:pt x="383" y="3"/>
                        </a:lnTo>
                        <a:lnTo>
                          <a:pt x="349" y="1"/>
                        </a:lnTo>
                        <a:lnTo>
                          <a:pt x="316" y="0"/>
                        </a:lnTo>
                        <a:lnTo>
                          <a:pt x="282" y="1"/>
                        </a:lnTo>
                        <a:lnTo>
                          <a:pt x="249" y="2"/>
                        </a:lnTo>
                        <a:lnTo>
                          <a:pt x="218" y="7"/>
                        </a:lnTo>
                        <a:lnTo>
                          <a:pt x="188" y="12"/>
                        </a:lnTo>
                        <a:lnTo>
                          <a:pt x="159" y="17"/>
                        </a:lnTo>
                        <a:lnTo>
                          <a:pt x="133" y="24"/>
                        </a:lnTo>
                        <a:lnTo>
                          <a:pt x="108" y="32"/>
                        </a:lnTo>
                        <a:lnTo>
                          <a:pt x="85" y="41"/>
                        </a:lnTo>
                        <a:lnTo>
                          <a:pt x="66" y="52"/>
                        </a:lnTo>
                        <a:lnTo>
                          <a:pt x="47" y="62"/>
                        </a:lnTo>
                        <a:lnTo>
                          <a:pt x="32" y="74"/>
                        </a:lnTo>
                        <a:lnTo>
                          <a:pt x="20" y="86"/>
                        </a:lnTo>
                        <a:lnTo>
                          <a:pt x="10" y="99"/>
                        </a:lnTo>
                        <a:lnTo>
                          <a:pt x="4" y="113"/>
                        </a:lnTo>
                        <a:lnTo>
                          <a:pt x="0" y="127"/>
                        </a:lnTo>
                        <a:lnTo>
                          <a:pt x="0" y="142"/>
                        </a:lnTo>
                        <a:lnTo>
                          <a:pt x="4" y="157"/>
                        </a:lnTo>
                        <a:lnTo>
                          <a:pt x="9" y="171"/>
                        </a:lnTo>
                        <a:lnTo>
                          <a:pt x="19" y="184"/>
                        </a:lnTo>
                        <a:lnTo>
                          <a:pt x="31" y="197"/>
                        </a:lnTo>
                        <a:lnTo>
                          <a:pt x="45" y="210"/>
                        </a:lnTo>
                        <a:lnTo>
                          <a:pt x="62" y="221"/>
                        </a:lnTo>
                        <a:lnTo>
                          <a:pt x="82" y="233"/>
                        </a:lnTo>
                        <a:lnTo>
                          <a:pt x="103" y="243"/>
                        </a:lnTo>
                        <a:lnTo>
                          <a:pt x="126" y="252"/>
                        </a:lnTo>
                        <a:lnTo>
                          <a:pt x="151" y="260"/>
                        </a:lnTo>
                        <a:lnTo>
                          <a:pt x="176" y="267"/>
                        </a:lnTo>
                        <a:lnTo>
                          <a:pt x="204" y="274"/>
                        </a:lnTo>
                        <a:lnTo>
                          <a:pt x="234" y="279"/>
                        </a:lnTo>
                        <a:lnTo>
                          <a:pt x="264" y="282"/>
                        </a:lnTo>
                        <a:lnTo>
                          <a:pt x="295" y="285"/>
                        </a:lnTo>
                        <a:lnTo>
                          <a:pt x="326" y="286"/>
                        </a:lnTo>
                        <a:close/>
                      </a:path>
                    </a:pathLst>
                  </a:custGeom>
                  <a:solidFill>
                    <a:srgbClr val="FFD83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" name="Freeform 1854"/>
                  <p:cNvSpPr>
                    <a:spLocks/>
                  </p:cNvSpPr>
                  <p:nvPr/>
                </p:nvSpPr>
                <p:spPr bwMode="auto">
                  <a:xfrm>
                    <a:off x="4275" y="2011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0" y="88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8">
                        <a:moveTo>
                          <a:pt x="0" y="0"/>
                        </a:moveTo>
                        <a:lnTo>
                          <a:pt x="20" y="88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1" name="Freeform 1855"/>
                  <p:cNvSpPr>
                    <a:spLocks/>
                  </p:cNvSpPr>
                  <p:nvPr/>
                </p:nvSpPr>
                <p:spPr bwMode="auto">
                  <a:xfrm>
                    <a:off x="4291" y="202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87"/>
                      </a:cxn>
                      <a:cxn ang="0">
                        <a:pos x="25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8" y="87"/>
                        </a:lnTo>
                        <a:lnTo>
                          <a:pt x="25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2" name="Freeform 1856"/>
                  <p:cNvSpPr>
                    <a:spLocks/>
                  </p:cNvSpPr>
                  <p:nvPr/>
                </p:nvSpPr>
                <p:spPr bwMode="auto">
                  <a:xfrm>
                    <a:off x="4306" y="2031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" y="88"/>
                      </a:cxn>
                      <a:cxn ang="0">
                        <a:pos x="26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6" h="88">
                        <a:moveTo>
                          <a:pt x="0" y="0"/>
                        </a:moveTo>
                        <a:lnTo>
                          <a:pt x="19" y="88"/>
                        </a:lnTo>
                        <a:lnTo>
                          <a:pt x="26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3" name="Freeform 1857"/>
                  <p:cNvSpPr>
                    <a:spLocks/>
                  </p:cNvSpPr>
                  <p:nvPr/>
                </p:nvSpPr>
                <p:spPr bwMode="auto">
                  <a:xfrm>
                    <a:off x="4323" y="2037"/>
                    <a:ext cx="12" cy="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8"/>
                      </a:cxn>
                      <a:cxn ang="0">
                        <a:pos x="24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6" y="88"/>
                        </a:lnTo>
                        <a:lnTo>
                          <a:pt x="24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4" name="Freeform 1858"/>
                  <p:cNvSpPr>
                    <a:spLocks/>
                  </p:cNvSpPr>
                  <p:nvPr/>
                </p:nvSpPr>
                <p:spPr bwMode="auto">
                  <a:xfrm>
                    <a:off x="4338" y="2042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5" name="Freeform 1859"/>
                  <p:cNvSpPr>
                    <a:spLocks/>
                  </p:cNvSpPr>
                  <p:nvPr/>
                </p:nvSpPr>
                <p:spPr bwMode="auto">
                  <a:xfrm>
                    <a:off x="4354" y="2046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6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6" name="Freeform 1860"/>
                  <p:cNvSpPr>
                    <a:spLocks/>
                  </p:cNvSpPr>
                  <p:nvPr/>
                </p:nvSpPr>
                <p:spPr bwMode="auto">
                  <a:xfrm>
                    <a:off x="4371" y="2050"/>
                    <a:ext cx="13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87"/>
                      </a:cxn>
                      <a:cxn ang="0">
                        <a:pos x="25" y="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5" h="87">
                        <a:moveTo>
                          <a:pt x="0" y="0"/>
                        </a:moveTo>
                        <a:lnTo>
                          <a:pt x="15" y="87"/>
                        </a:lnTo>
                        <a:lnTo>
                          <a:pt x="2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" name="Freeform 1861"/>
                  <p:cNvSpPr>
                    <a:spLocks/>
                  </p:cNvSpPr>
                  <p:nvPr/>
                </p:nvSpPr>
                <p:spPr bwMode="auto">
                  <a:xfrm>
                    <a:off x="4396" y="2053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8"/>
                      </a:cxn>
                      <a:cxn ang="0">
                        <a:pos x="24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8">
                        <a:moveTo>
                          <a:pt x="0" y="0"/>
                        </a:moveTo>
                        <a:lnTo>
                          <a:pt x="13" y="88"/>
                        </a:lnTo>
                        <a:lnTo>
                          <a:pt x="24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8" name="Freeform 1862"/>
                  <p:cNvSpPr>
                    <a:spLocks/>
                  </p:cNvSpPr>
                  <p:nvPr/>
                </p:nvSpPr>
                <p:spPr bwMode="auto">
                  <a:xfrm>
                    <a:off x="4427" y="2054"/>
                    <a:ext cx="12" cy="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87"/>
                      </a:cxn>
                      <a:cxn ang="0">
                        <a:pos x="24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" h="87">
                        <a:moveTo>
                          <a:pt x="0" y="0"/>
                        </a:moveTo>
                        <a:lnTo>
                          <a:pt x="13" y="87"/>
                        </a:lnTo>
                        <a:lnTo>
                          <a:pt x="24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321" name="Group 1824"/>
              <p:cNvGrpSpPr>
                <a:grpSpLocks/>
              </p:cNvGrpSpPr>
              <p:nvPr/>
            </p:nvGrpSpPr>
            <p:grpSpPr bwMode="auto">
              <a:xfrm>
                <a:off x="553064" y="2386438"/>
                <a:ext cx="381153" cy="259571"/>
                <a:chOff x="4252" y="1892"/>
                <a:chExt cx="350" cy="219"/>
              </a:xfrm>
            </p:grpSpPr>
            <p:sp>
              <p:nvSpPr>
                <p:cNvPr id="165" name="Freeform 1825"/>
                <p:cNvSpPr>
                  <a:spLocks/>
                </p:cNvSpPr>
                <p:nvPr/>
              </p:nvSpPr>
              <p:spPr bwMode="auto">
                <a:xfrm>
                  <a:off x="4252" y="1892"/>
                  <a:ext cx="350" cy="219"/>
                </a:xfrm>
                <a:custGeom>
                  <a:avLst/>
                  <a:gdLst/>
                  <a:ahLst/>
                  <a:cxnLst>
                    <a:cxn ang="0">
                      <a:pos x="694" y="269"/>
                    </a:cxn>
                    <a:cxn ang="0">
                      <a:pos x="679" y="304"/>
                    </a:cxn>
                    <a:cxn ang="0">
                      <a:pos x="652" y="336"/>
                    </a:cxn>
                    <a:cxn ang="0">
                      <a:pos x="615" y="366"/>
                    </a:cxn>
                    <a:cxn ang="0">
                      <a:pos x="570" y="393"/>
                    </a:cxn>
                    <a:cxn ang="0">
                      <a:pos x="517" y="415"/>
                    </a:cxn>
                    <a:cxn ang="0">
                      <a:pos x="457" y="430"/>
                    </a:cxn>
                    <a:cxn ang="0">
                      <a:pos x="394" y="437"/>
                    </a:cxn>
                    <a:cxn ang="0">
                      <a:pos x="327" y="437"/>
                    </a:cxn>
                    <a:cxn ang="0">
                      <a:pos x="263" y="427"/>
                    </a:cxn>
                    <a:cxn ang="0">
                      <a:pos x="202" y="411"/>
                    </a:cxn>
                    <a:cxn ang="0">
                      <a:pos x="146" y="389"/>
                    </a:cxn>
                    <a:cxn ang="0">
                      <a:pos x="99" y="363"/>
                    </a:cxn>
                    <a:cxn ang="0">
                      <a:pos x="60" y="333"/>
                    </a:cxn>
                    <a:cxn ang="0">
                      <a:pos x="31" y="299"/>
                    </a:cxn>
                    <a:cxn ang="0">
                      <a:pos x="14" y="265"/>
                    </a:cxn>
                    <a:cxn ang="0">
                      <a:pos x="0" y="166"/>
                    </a:cxn>
                    <a:cxn ang="0">
                      <a:pos x="4" y="132"/>
                    </a:cxn>
                    <a:cxn ang="0">
                      <a:pos x="21" y="101"/>
                    </a:cxn>
                    <a:cxn ang="0">
                      <a:pos x="52" y="72"/>
                    </a:cxn>
                    <a:cxn ang="0">
                      <a:pos x="93" y="48"/>
                    </a:cxn>
                    <a:cxn ang="0">
                      <a:pos x="144" y="27"/>
                    </a:cxn>
                    <a:cxn ang="0">
                      <a:pos x="204" y="12"/>
                    </a:cxn>
                    <a:cxn ang="0">
                      <a:pos x="272" y="3"/>
                    </a:cxn>
                    <a:cxn ang="0">
                      <a:pos x="345" y="0"/>
                    </a:cxn>
                    <a:cxn ang="0">
                      <a:pos x="418" y="3"/>
                    </a:cxn>
                    <a:cxn ang="0">
                      <a:pos x="486" y="14"/>
                    </a:cxn>
                    <a:cxn ang="0">
                      <a:pos x="547" y="29"/>
                    </a:cxn>
                    <a:cxn ang="0">
                      <a:pos x="600" y="49"/>
                    </a:cxn>
                    <a:cxn ang="0">
                      <a:pos x="643" y="75"/>
                    </a:cxn>
                    <a:cxn ang="0">
                      <a:pos x="675" y="103"/>
                    </a:cxn>
                    <a:cxn ang="0">
                      <a:pos x="694" y="135"/>
                    </a:cxn>
                    <a:cxn ang="0">
                      <a:pos x="699" y="169"/>
                    </a:cxn>
                  </a:cxnLst>
                  <a:rect l="0" t="0" r="r" b="b"/>
                  <a:pathLst>
                    <a:path w="699" h="438">
                      <a:moveTo>
                        <a:pt x="696" y="252"/>
                      </a:moveTo>
                      <a:lnTo>
                        <a:pt x="694" y="269"/>
                      </a:lnTo>
                      <a:lnTo>
                        <a:pt x="688" y="287"/>
                      </a:lnTo>
                      <a:lnTo>
                        <a:pt x="679" y="304"/>
                      </a:lnTo>
                      <a:lnTo>
                        <a:pt x="667" y="320"/>
                      </a:lnTo>
                      <a:lnTo>
                        <a:pt x="652" y="336"/>
                      </a:lnTo>
                      <a:lnTo>
                        <a:pt x="635" y="352"/>
                      </a:lnTo>
                      <a:lnTo>
                        <a:pt x="615" y="366"/>
                      </a:lnTo>
                      <a:lnTo>
                        <a:pt x="595" y="380"/>
                      </a:lnTo>
                      <a:lnTo>
                        <a:pt x="570" y="393"/>
                      </a:lnTo>
                      <a:lnTo>
                        <a:pt x="545" y="404"/>
                      </a:lnTo>
                      <a:lnTo>
                        <a:pt x="517" y="415"/>
                      </a:lnTo>
                      <a:lnTo>
                        <a:pt x="489" y="423"/>
                      </a:lnTo>
                      <a:lnTo>
                        <a:pt x="457" y="430"/>
                      </a:lnTo>
                      <a:lnTo>
                        <a:pt x="426" y="434"/>
                      </a:lnTo>
                      <a:lnTo>
                        <a:pt x="394" y="437"/>
                      </a:lnTo>
                      <a:lnTo>
                        <a:pt x="361" y="438"/>
                      </a:lnTo>
                      <a:lnTo>
                        <a:pt x="327" y="437"/>
                      </a:lnTo>
                      <a:lnTo>
                        <a:pt x="294" y="433"/>
                      </a:lnTo>
                      <a:lnTo>
                        <a:pt x="263" y="427"/>
                      </a:lnTo>
                      <a:lnTo>
                        <a:pt x="232" y="420"/>
                      </a:lnTo>
                      <a:lnTo>
                        <a:pt x="202" y="411"/>
                      </a:lnTo>
                      <a:lnTo>
                        <a:pt x="173" y="401"/>
                      </a:lnTo>
                      <a:lnTo>
                        <a:pt x="146" y="389"/>
                      </a:lnTo>
                      <a:lnTo>
                        <a:pt x="122" y="377"/>
                      </a:lnTo>
                      <a:lnTo>
                        <a:pt x="99" y="363"/>
                      </a:lnTo>
                      <a:lnTo>
                        <a:pt x="79" y="348"/>
                      </a:lnTo>
                      <a:lnTo>
                        <a:pt x="60" y="333"/>
                      </a:lnTo>
                      <a:lnTo>
                        <a:pt x="45" y="316"/>
                      </a:lnTo>
                      <a:lnTo>
                        <a:pt x="31" y="299"/>
                      </a:lnTo>
                      <a:lnTo>
                        <a:pt x="21" y="282"/>
                      </a:lnTo>
                      <a:lnTo>
                        <a:pt x="14" y="265"/>
                      </a:lnTo>
                      <a:lnTo>
                        <a:pt x="11" y="248"/>
                      </a:lnTo>
                      <a:lnTo>
                        <a:pt x="0" y="166"/>
                      </a:lnTo>
                      <a:lnTo>
                        <a:pt x="0" y="148"/>
                      </a:lnTo>
                      <a:lnTo>
                        <a:pt x="4" y="132"/>
                      </a:lnTo>
                      <a:lnTo>
                        <a:pt x="11" y="116"/>
                      </a:lnTo>
                      <a:lnTo>
                        <a:pt x="21" y="101"/>
                      </a:lnTo>
                      <a:lnTo>
                        <a:pt x="35" y="86"/>
                      </a:lnTo>
                      <a:lnTo>
                        <a:pt x="52" y="72"/>
                      </a:lnTo>
                      <a:lnTo>
                        <a:pt x="70" y="60"/>
                      </a:lnTo>
                      <a:lnTo>
                        <a:pt x="93" y="48"/>
                      </a:lnTo>
                      <a:lnTo>
                        <a:pt x="118" y="37"/>
                      </a:lnTo>
                      <a:lnTo>
                        <a:pt x="144" y="27"/>
                      </a:lnTo>
                      <a:lnTo>
                        <a:pt x="173" y="19"/>
                      </a:lnTo>
                      <a:lnTo>
                        <a:pt x="204" y="12"/>
                      </a:lnTo>
                      <a:lnTo>
                        <a:pt x="237" y="7"/>
                      </a:lnTo>
                      <a:lnTo>
                        <a:pt x="272" y="3"/>
                      </a:lnTo>
                      <a:lnTo>
                        <a:pt x="308" y="1"/>
                      </a:lnTo>
                      <a:lnTo>
                        <a:pt x="345" y="0"/>
                      </a:lnTo>
                      <a:lnTo>
                        <a:pt x="381" y="1"/>
                      </a:lnTo>
                      <a:lnTo>
                        <a:pt x="418" y="3"/>
                      </a:lnTo>
                      <a:lnTo>
                        <a:pt x="453" y="8"/>
                      </a:lnTo>
                      <a:lnTo>
                        <a:pt x="486" y="14"/>
                      </a:lnTo>
                      <a:lnTo>
                        <a:pt x="517" y="21"/>
                      </a:lnTo>
                      <a:lnTo>
                        <a:pt x="547" y="29"/>
                      </a:lnTo>
                      <a:lnTo>
                        <a:pt x="575" y="39"/>
                      </a:lnTo>
                      <a:lnTo>
                        <a:pt x="600" y="49"/>
                      </a:lnTo>
                      <a:lnTo>
                        <a:pt x="622" y="62"/>
                      </a:lnTo>
                      <a:lnTo>
                        <a:pt x="643" y="75"/>
                      </a:lnTo>
                      <a:lnTo>
                        <a:pt x="660" y="89"/>
                      </a:lnTo>
                      <a:lnTo>
                        <a:pt x="675" y="103"/>
                      </a:lnTo>
                      <a:lnTo>
                        <a:pt x="686" y="118"/>
                      </a:lnTo>
                      <a:lnTo>
                        <a:pt x="694" y="135"/>
                      </a:lnTo>
                      <a:lnTo>
                        <a:pt x="698" y="152"/>
                      </a:lnTo>
                      <a:lnTo>
                        <a:pt x="699" y="169"/>
                      </a:lnTo>
                      <a:lnTo>
                        <a:pt x="696" y="2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1826"/>
                <p:cNvSpPr>
                  <a:spLocks/>
                </p:cNvSpPr>
                <p:nvPr/>
              </p:nvSpPr>
              <p:spPr bwMode="auto">
                <a:xfrm>
                  <a:off x="4266" y="1997"/>
                  <a:ext cx="324" cy="101"/>
                </a:xfrm>
                <a:custGeom>
                  <a:avLst/>
                  <a:gdLst/>
                  <a:ahLst/>
                  <a:cxnLst>
                    <a:cxn ang="0">
                      <a:pos x="3" y="12"/>
                    </a:cxn>
                    <a:cxn ang="0">
                      <a:pos x="18" y="36"/>
                    </a:cxn>
                    <a:cxn ang="0">
                      <a:pos x="46" y="58"/>
                    </a:cxn>
                    <a:cxn ang="0">
                      <a:pos x="83" y="78"/>
                    </a:cxn>
                    <a:cxn ang="0">
                      <a:pos x="128" y="95"/>
                    </a:cxn>
                    <a:cxn ang="0">
                      <a:pos x="180" y="108"/>
                    </a:cxn>
                    <a:cxn ang="0">
                      <a:pos x="237" y="118"/>
                    </a:cxn>
                    <a:cxn ang="0">
                      <a:pos x="298" y="123"/>
                    </a:cxn>
                    <a:cxn ang="0">
                      <a:pos x="360" y="124"/>
                    </a:cxn>
                    <a:cxn ang="0">
                      <a:pos x="421" y="119"/>
                    </a:cxn>
                    <a:cxn ang="0">
                      <a:pos x="477" y="110"/>
                    </a:cxn>
                    <a:cxn ang="0">
                      <a:pos x="527" y="97"/>
                    </a:cxn>
                    <a:cxn ang="0">
                      <a:pos x="571" y="81"/>
                    </a:cxn>
                    <a:cxn ang="0">
                      <a:pos x="607" y="62"/>
                    </a:cxn>
                    <a:cxn ang="0">
                      <a:pos x="632" y="40"/>
                    </a:cxn>
                    <a:cxn ang="0">
                      <a:pos x="646" y="16"/>
                    </a:cxn>
                    <a:cxn ang="0">
                      <a:pos x="637" y="59"/>
                    </a:cxn>
                    <a:cxn ang="0">
                      <a:pos x="630" y="85"/>
                    </a:cxn>
                    <a:cxn ang="0">
                      <a:pos x="612" y="110"/>
                    </a:cxn>
                    <a:cxn ang="0">
                      <a:pos x="583" y="134"/>
                    </a:cxn>
                    <a:cxn ang="0">
                      <a:pos x="545" y="156"/>
                    </a:cxn>
                    <a:cxn ang="0">
                      <a:pos x="500" y="175"/>
                    </a:cxn>
                    <a:cxn ang="0">
                      <a:pos x="449" y="188"/>
                    </a:cxn>
                    <a:cxn ang="0">
                      <a:pos x="393" y="198"/>
                    </a:cxn>
                    <a:cxn ang="0">
                      <a:pos x="332" y="201"/>
                    </a:cxn>
                    <a:cxn ang="0">
                      <a:pos x="271" y="198"/>
                    </a:cxn>
                    <a:cxn ang="0">
                      <a:pos x="214" y="187"/>
                    </a:cxn>
                    <a:cxn ang="0">
                      <a:pos x="161" y="172"/>
                    </a:cxn>
                    <a:cxn ang="0">
                      <a:pos x="115" y="153"/>
                    </a:cxn>
                    <a:cxn ang="0">
                      <a:pos x="76" y="131"/>
                    </a:cxn>
                    <a:cxn ang="0">
                      <a:pos x="46" y="107"/>
                    </a:cxn>
                    <a:cxn ang="0">
                      <a:pos x="25" y="81"/>
                    </a:cxn>
                    <a:cxn ang="0">
                      <a:pos x="16" y="56"/>
                    </a:cxn>
                  </a:cxnLst>
                  <a:rect l="0" t="0" r="r" b="b"/>
                  <a:pathLst>
                    <a:path w="648" h="201">
                      <a:moveTo>
                        <a:pt x="0" y="0"/>
                      </a:moveTo>
                      <a:lnTo>
                        <a:pt x="3" y="12"/>
                      </a:lnTo>
                      <a:lnTo>
                        <a:pt x="9" y="25"/>
                      </a:lnTo>
                      <a:lnTo>
                        <a:pt x="18" y="36"/>
                      </a:lnTo>
                      <a:lnTo>
                        <a:pt x="31" y="48"/>
                      </a:lnTo>
                      <a:lnTo>
                        <a:pt x="46" y="58"/>
                      </a:lnTo>
                      <a:lnTo>
                        <a:pt x="63" y="69"/>
                      </a:lnTo>
                      <a:lnTo>
                        <a:pt x="83" y="78"/>
                      </a:lnTo>
                      <a:lnTo>
                        <a:pt x="105" y="87"/>
                      </a:lnTo>
                      <a:lnTo>
                        <a:pt x="128" y="95"/>
                      </a:lnTo>
                      <a:lnTo>
                        <a:pt x="153" y="102"/>
                      </a:lnTo>
                      <a:lnTo>
                        <a:pt x="180" y="108"/>
                      </a:lnTo>
                      <a:lnTo>
                        <a:pt x="207" y="114"/>
                      </a:lnTo>
                      <a:lnTo>
                        <a:pt x="237" y="118"/>
                      </a:lnTo>
                      <a:lnTo>
                        <a:pt x="267" y="120"/>
                      </a:lnTo>
                      <a:lnTo>
                        <a:pt x="298" y="123"/>
                      </a:lnTo>
                      <a:lnTo>
                        <a:pt x="329" y="124"/>
                      </a:lnTo>
                      <a:lnTo>
                        <a:pt x="360" y="124"/>
                      </a:lnTo>
                      <a:lnTo>
                        <a:pt x="391" y="122"/>
                      </a:lnTo>
                      <a:lnTo>
                        <a:pt x="421" y="119"/>
                      </a:lnTo>
                      <a:lnTo>
                        <a:pt x="449" y="115"/>
                      </a:lnTo>
                      <a:lnTo>
                        <a:pt x="477" y="110"/>
                      </a:lnTo>
                      <a:lnTo>
                        <a:pt x="503" y="104"/>
                      </a:lnTo>
                      <a:lnTo>
                        <a:pt x="527" y="97"/>
                      </a:lnTo>
                      <a:lnTo>
                        <a:pt x="550" y="89"/>
                      </a:lnTo>
                      <a:lnTo>
                        <a:pt x="571" y="81"/>
                      </a:lnTo>
                      <a:lnTo>
                        <a:pt x="591" y="71"/>
                      </a:lnTo>
                      <a:lnTo>
                        <a:pt x="607" y="62"/>
                      </a:lnTo>
                      <a:lnTo>
                        <a:pt x="621" y="50"/>
                      </a:lnTo>
                      <a:lnTo>
                        <a:pt x="632" y="40"/>
                      </a:lnTo>
                      <a:lnTo>
                        <a:pt x="640" y="27"/>
                      </a:lnTo>
                      <a:lnTo>
                        <a:pt x="646" y="16"/>
                      </a:lnTo>
                      <a:lnTo>
                        <a:pt x="648" y="3"/>
                      </a:lnTo>
                      <a:lnTo>
                        <a:pt x="637" y="59"/>
                      </a:lnTo>
                      <a:lnTo>
                        <a:pt x="635" y="72"/>
                      </a:lnTo>
                      <a:lnTo>
                        <a:pt x="630" y="85"/>
                      </a:lnTo>
                      <a:lnTo>
                        <a:pt x="622" y="97"/>
                      </a:lnTo>
                      <a:lnTo>
                        <a:pt x="612" y="110"/>
                      </a:lnTo>
                      <a:lnTo>
                        <a:pt x="598" y="123"/>
                      </a:lnTo>
                      <a:lnTo>
                        <a:pt x="583" y="134"/>
                      </a:lnTo>
                      <a:lnTo>
                        <a:pt x="564" y="146"/>
                      </a:lnTo>
                      <a:lnTo>
                        <a:pt x="545" y="156"/>
                      </a:lnTo>
                      <a:lnTo>
                        <a:pt x="524" y="165"/>
                      </a:lnTo>
                      <a:lnTo>
                        <a:pt x="500" y="175"/>
                      </a:lnTo>
                      <a:lnTo>
                        <a:pt x="476" y="183"/>
                      </a:lnTo>
                      <a:lnTo>
                        <a:pt x="449" y="188"/>
                      </a:lnTo>
                      <a:lnTo>
                        <a:pt x="421" y="194"/>
                      </a:lnTo>
                      <a:lnTo>
                        <a:pt x="393" y="198"/>
                      </a:lnTo>
                      <a:lnTo>
                        <a:pt x="363" y="200"/>
                      </a:lnTo>
                      <a:lnTo>
                        <a:pt x="332" y="201"/>
                      </a:lnTo>
                      <a:lnTo>
                        <a:pt x="300" y="200"/>
                      </a:lnTo>
                      <a:lnTo>
                        <a:pt x="271" y="198"/>
                      </a:lnTo>
                      <a:lnTo>
                        <a:pt x="242" y="193"/>
                      </a:lnTo>
                      <a:lnTo>
                        <a:pt x="214" y="187"/>
                      </a:lnTo>
                      <a:lnTo>
                        <a:pt x="186" y="180"/>
                      </a:lnTo>
                      <a:lnTo>
                        <a:pt x="161" y="172"/>
                      </a:lnTo>
                      <a:lnTo>
                        <a:pt x="137" y="163"/>
                      </a:lnTo>
                      <a:lnTo>
                        <a:pt x="115" y="153"/>
                      </a:lnTo>
                      <a:lnTo>
                        <a:pt x="94" y="142"/>
                      </a:lnTo>
                      <a:lnTo>
                        <a:pt x="76" y="131"/>
                      </a:lnTo>
                      <a:lnTo>
                        <a:pt x="60" y="119"/>
                      </a:lnTo>
                      <a:lnTo>
                        <a:pt x="46" y="107"/>
                      </a:lnTo>
                      <a:lnTo>
                        <a:pt x="34" y="94"/>
                      </a:lnTo>
                      <a:lnTo>
                        <a:pt x="25" y="81"/>
                      </a:lnTo>
                      <a:lnTo>
                        <a:pt x="19" y="69"/>
                      </a:lnTo>
                      <a:lnTo>
                        <a:pt x="16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3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1827"/>
                <p:cNvSpPr>
                  <a:spLocks/>
                </p:cNvSpPr>
                <p:nvPr/>
              </p:nvSpPr>
              <p:spPr bwMode="auto">
                <a:xfrm>
                  <a:off x="4267" y="1904"/>
                  <a:ext cx="320" cy="143"/>
                </a:xfrm>
                <a:custGeom>
                  <a:avLst/>
                  <a:gdLst/>
                  <a:ahLst/>
                  <a:cxnLst>
                    <a:cxn ang="0">
                      <a:pos x="357" y="286"/>
                    </a:cxn>
                    <a:cxn ang="0">
                      <a:pos x="418" y="280"/>
                    </a:cxn>
                    <a:cxn ang="0">
                      <a:pos x="474" y="270"/>
                    </a:cxn>
                    <a:cxn ang="0">
                      <a:pos x="524" y="255"/>
                    </a:cxn>
                    <a:cxn ang="0">
                      <a:pos x="567" y="236"/>
                    </a:cxn>
                    <a:cxn ang="0">
                      <a:pos x="600" y="213"/>
                    </a:cxn>
                    <a:cxn ang="0">
                      <a:pos x="624" y="188"/>
                    </a:cxn>
                    <a:cxn ang="0">
                      <a:pos x="638" y="160"/>
                    </a:cxn>
                    <a:cxn ang="0">
                      <a:pos x="639" y="130"/>
                    </a:cxn>
                    <a:cxn ang="0">
                      <a:pos x="628" y="103"/>
                    </a:cxn>
                    <a:cxn ang="0">
                      <a:pos x="604" y="76"/>
                    </a:cxn>
                    <a:cxn ang="0">
                      <a:pos x="569" y="53"/>
                    </a:cxn>
                    <a:cxn ang="0">
                      <a:pos x="525" y="33"/>
                    </a:cxn>
                    <a:cxn ang="0">
                      <a:pos x="472" y="18"/>
                    </a:cxn>
                    <a:cxn ang="0">
                      <a:pos x="414" y="7"/>
                    </a:cxn>
                    <a:cxn ang="0">
                      <a:pos x="349" y="1"/>
                    </a:cxn>
                    <a:cxn ang="0">
                      <a:pos x="282" y="1"/>
                    </a:cxn>
                    <a:cxn ang="0">
                      <a:pos x="218" y="7"/>
                    </a:cxn>
                    <a:cxn ang="0">
                      <a:pos x="159" y="17"/>
                    </a:cxn>
                    <a:cxn ang="0">
                      <a:pos x="108" y="32"/>
                    </a:cxn>
                    <a:cxn ang="0">
                      <a:pos x="66" y="52"/>
                    </a:cxn>
                    <a:cxn ang="0">
                      <a:pos x="32" y="74"/>
                    </a:cxn>
                    <a:cxn ang="0">
                      <a:pos x="10" y="99"/>
                    </a:cxn>
                    <a:cxn ang="0">
                      <a:pos x="0" y="127"/>
                    </a:cxn>
                    <a:cxn ang="0">
                      <a:pos x="4" y="157"/>
                    </a:cxn>
                    <a:cxn ang="0">
                      <a:pos x="19" y="184"/>
                    </a:cxn>
                    <a:cxn ang="0">
                      <a:pos x="45" y="210"/>
                    </a:cxn>
                    <a:cxn ang="0">
                      <a:pos x="82" y="233"/>
                    </a:cxn>
                    <a:cxn ang="0">
                      <a:pos x="126" y="252"/>
                    </a:cxn>
                    <a:cxn ang="0">
                      <a:pos x="176" y="267"/>
                    </a:cxn>
                    <a:cxn ang="0">
                      <a:pos x="234" y="279"/>
                    </a:cxn>
                    <a:cxn ang="0">
                      <a:pos x="295" y="285"/>
                    </a:cxn>
                  </a:cxnLst>
                  <a:rect l="0" t="0" r="r" b="b"/>
                  <a:pathLst>
                    <a:path w="641" h="286">
                      <a:moveTo>
                        <a:pt x="326" y="286"/>
                      </a:moveTo>
                      <a:lnTo>
                        <a:pt x="357" y="286"/>
                      </a:lnTo>
                      <a:lnTo>
                        <a:pt x="388" y="283"/>
                      </a:lnTo>
                      <a:lnTo>
                        <a:pt x="418" y="280"/>
                      </a:lnTo>
                      <a:lnTo>
                        <a:pt x="447" y="275"/>
                      </a:lnTo>
                      <a:lnTo>
                        <a:pt x="474" y="270"/>
                      </a:lnTo>
                      <a:lnTo>
                        <a:pt x="500" y="263"/>
                      </a:lnTo>
                      <a:lnTo>
                        <a:pt x="524" y="255"/>
                      </a:lnTo>
                      <a:lnTo>
                        <a:pt x="546" y="247"/>
                      </a:lnTo>
                      <a:lnTo>
                        <a:pt x="567" y="236"/>
                      </a:lnTo>
                      <a:lnTo>
                        <a:pt x="584" y="225"/>
                      </a:lnTo>
                      <a:lnTo>
                        <a:pt x="600" y="213"/>
                      </a:lnTo>
                      <a:lnTo>
                        <a:pt x="614" y="200"/>
                      </a:lnTo>
                      <a:lnTo>
                        <a:pt x="624" y="188"/>
                      </a:lnTo>
                      <a:lnTo>
                        <a:pt x="633" y="174"/>
                      </a:lnTo>
                      <a:lnTo>
                        <a:pt x="638" y="160"/>
                      </a:lnTo>
                      <a:lnTo>
                        <a:pt x="641" y="145"/>
                      </a:lnTo>
                      <a:lnTo>
                        <a:pt x="639" y="130"/>
                      </a:lnTo>
                      <a:lnTo>
                        <a:pt x="635" y="116"/>
                      </a:lnTo>
                      <a:lnTo>
                        <a:pt x="628" y="103"/>
                      </a:lnTo>
                      <a:lnTo>
                        <a:pt x="618" y="89"/>
                      </a:lnTo>
                      <a:lnTo>
                        <a:pt x="604" y="76"/>
                      </a:lnTo>
                      <a:lnTo>
                        <a:pt x="588" y="65"/>
                      </a:lnTo>
                      <a:lnTo>
                        <a:pt x="569" y="53"/>
                      </a:lnTo>
                      <a:lnTo>
                        <a:pt x="548" y="43"/>
                      </a:lnTo>
                      <a:lnTo>
                        <a:pt x="525" y="33"/>
                      </a:lnTo>
                      <a:lnTo>
                        <a:pt x="500" y="25"/>
                      </a:lnTo>
                      <a:lnTo>
                        <a:pt x="472" y="18"/>
                      </a:lnTo>
                      <a:lnTo>
                        <a:pt x="445" y="12"/>
                      </a:lnTo>
                      <a:lnTo>
                        <a:pt x="414" y="7"/>
                      </a:lnTo>
                      <a:lnTo>
                        <a:pt x="383" y="3"/>
                      </a:lnTo>
                      <a:lnTo>
                        <a:pt x="349" y="1"/>
                      </a:lnTo>
                      <a:lnTo>
                        <a:pt x="316" y="0"/>
                      </a:lnTo>
                      <a:lnTo>
                        <a:pt x="282" y="1"/>
                      </a:lnTo>
                      <a:lnTo>
                        <a:pt x="249" y="2"/>
                      </a:lnTo>
                      <a:lnTo>
                        <a:pt x="218" y="7"/>
                      </a:lnTo>
                      <a:lnTo>
                        <a:pt x="188" y="12"/>
                      </a:lnTo>
                      <a:lnTo>
                        <a:pt x="159" y="17"/>
                      </a:lnTo>
                      <a:lnTo>
                        <a:pt x="133" y="24"/>
                      </a:lnTo>
                      <a:lnTo>
                        <a:pt x="108" y="32"/>
                      </a:lnTo>
                      <a:lnTo>
                        <a:pt x="85" y="41"/>
                      </a:lnTo>
                      <a:lnTo>
                        <a:pt x="66" y="52"/>
                      </a:lnTo>
                      <a:lnTo>
                        <a:pt x="47" y="62"/>
                      </a:lnTo>
                      <a:lnTo>
                        <a:pt x="32" y="74"/>
                      </a:lnTo>
                      <a:lnTo>
                        <a:pt x="20" y="86"/>
                      </a:lnTo>
                      <a:lnTo>
                        <a:pt x="10" y="99"/>
                      </a:lnTo>
                      <a:lnTo>
                        <a:pt x="4" y="113"/>
                      </a:lnTo>
                      <a:lnTo>
                        <a:pt x="0" y="127"/>
                      </a:lnTo>
                      <a:lnTo>
                        <a:pt x="0" y="142"/>
                      </a:lnTo>
                      <a:lnTo>
                        <a:pt x="4" y="157"/>
                      </a:lnTo>
                      <a:lnTo>
                        <a:pt x="9" y="171"/>
                      </a:lnTo>
                      <a:lnTo>
                        <a:pt x="19" y="184"/>
                      </a:lnTo>
                      <a:lnTo>
                        <a:pt x="31" y="197"/>
                      </a:lnTo>
                      <a:lnTo>
                        <a:pt x="45" y="210"/>
                      </a:lnTo>
                      <a:lnTo>
                        <a:pt x="62" y="221"/>
                      </a:lnTo>
                      <a:lnTo>
                        <a:pt x="82" y="233"/>
                      </a:lnTo>
                      <a:lnTo>
                        <a:pt x="103" y="243"/>
                      </a:lnTo>
                      <a:lnTo>
                        <a:pt x="126" y="252"/>
                      </a:lnTo>
                      <a:lnTo>
                        <a:pt x="151" y="260"/>
                      </a:lnTo>
                      <a:lnTo>
                        <a:pt x="176" y="267"/>
                      </a:lnTo>
                      <a:lnTo>
                        <a:pt x="204" y="274"/>
                      </a:lnTo>
                      <a:lnTo>
                        <a:pt x="234" y="279"/>
                      </a:lnTo>
                      <a:lnTo>
                        <a:pt x="264" y="282"/>
                      </a:lnTo>
                      <a:lnTo>
                        <a:pt x="295" y="285"/>
                      </a:lnTo>
                      <a:lnTo>
                        <a:pt x="326" y="286"/>
                      </a:lnTo>
                      <a:close/>
                    </a:path>
                  </a:pathLst>
                </a:custGeom>
                <a:solidFill>
                  <a:srgbClr val="FFD8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1828"/>
                <p:cNvSpPr>
                  <a:spLocks/>
                </p:cNvSpPr>
                <p:nvPr/>
              </p:nvSpPr>
              <p:spPr bwMode="auto">
                <a:xfrm>
                  <a:off x="4275" y="2011"/>
                  <a:ext cx="1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88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8">
                      <a:moveTo>
                        <a:pt x="0" y="0"/>
                      </a:moveTo>
                      <a:lnTo>
                        <a:pt x="20" y="88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Freeform 1829"/>
                <p:cNvSpPr>
                  <a:spLocks/>
                </p:cNvSpPr>
                <p:nvPr/>
              </p:nvSpPr>
              <p:spPr bwMode="auto">
                <a:xfrm>
                  <a:off x="4291" y="2023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87"/>
                    </a:cxn>
                    <a:cxn ang="0">
                      <a:pos x="25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8" y="87"/>
                      </a:lnTo>
                      <a:lnTo>
                        <a:pt x="25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1830"/>
                <p:cNvSpPr>
                  <a:spLocks/>
                </p:cNvSpPr>
                <p:nvPr/>
              </p:nvSpPr>
              <p:spPr bwMode="auto">
                <a:xfrm>
                  <a:off x="4306" y="2031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88"/>
                    </a:cxn>
                    <a:cxn ang="0">
                      <a:pos x="26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88">
                      <a:moveTo>
                        <a:pt x="0" y="0"/>
                      </a:moveTo>
                      <a:lnTo>
                        <a:pt x="19" y="88"/>
                      </a:lnTo>
                      <a:lnTo>
                        <a:pt x="26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1831"/>
                <p:cNvSpPr>
                  <a:spLocks/>
                </p:cNvSpPr>
                <p:nvPr/>
              </p:nvSpPr>
              <p:spPr bwMode="auto">
                <a:xfrm>
                  <a:off x="4323" y="2037"/>
                  <a:ext cx="1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8"/>
                    </a:cxn>
                    <a:cxn ang="0">
                      <a:pos x="24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8">
                      <a:moveTo>
                        <a:pt x="0" y="0"/>
                      </a:moveTo>
                      <a:lnTo>
                        <a:pt x="16" y="88"/>
                      </a:lnTo>
                      <a:lnTo>
                        <a:pt x="24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1832"/>
                <p:cNvSpPr>
                  <a:spLocks/>
                </p:cNvSpPr>
                <p:nvPr/>
              </p:nvSpPr>
              <p:spPr bwMode="auto">
                <a:xfrm>
                  <a:off x="4338" y="2042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7"/>
                    </a:cxn>
                    <a:cxn ang="0">
                      <a:pos x="2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7">
                      <a:moveTo>
                        <a:pt x="0" y="0"/>
                      </a:moveTo>
                      <a:lnTo>
                        <a:pt x="16" y="87"/>
                      </a:lnTo>
                      <a:lnTo>
                        <a:pt x="2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1833"/>
                <p:cNvSpPr>
                  <a:spLocks/>
                </p:cNvSpPr>
                <p:nvPr/>
              </p:nvSpPr>
              <p:spPr bwMode="auto">
                <a:xfrm>
                  <a:off x="4354" y="2046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7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6" y="87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1834"/>
                <p:cNvSpPr>
                  <a:spLocks/>
                </p:cNvSpPr>
                <p:nvPr/>
              </p:nvSpPr>
              <p:spPr bwMode="auto">
                <a:xfrm>
                  <a:off x="4371" y="2050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87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5" y="87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1835"/>
                <p:cNvSpPr>
                  <a:spLocks/>
                </p:cNvSpPr>
                <p:nvPr/>
              </p:nvSpPr>
              <p:spPr bwMode="auto">
                <a:xfrm>
                  <a:off x="4396" y="2053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88"/>
                    </a:cxn>
                    <a:cxn ang="0">
                      <a:pos x="24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8">
                      <a:moveTo>
                        <a:pt x="0" y="0"/>
                      </a:moveTo>
                      <a:lnTo>
                        <a:pt x="13" y="88"/>
                      </a:lnTo>
                      <a:lnTo>
                        <a:pt x="24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1836"/>
                <p:cNvSpPr>
                  <a:spLocks/>
                </p:cNvSpPr>
                <p:nvPr/>
              </p:nvSpPr>
              <p:spPr bwMode="auto">
                <a:xfrm>
                  <a:off x="4427" y="2054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87"/>
                    </a:cxn>
                    <a:cxn ang="0">
                      <a:pos x="2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7">
                      <a:moveTo>
                        <a:pt x="0" y="0"/>
                      </a:moveTo>
                      <a:lnTo>
                        <a:pt x="13" y="87"/>
                      </a:lnTo>
                      <a:lnTo>
                        <a:pt x="2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2" name="Group 1837"/>
              <p:cNvGrpSpPr>
                <a:grpSpLocks/>
              </p:cNvGrpSpPr>
              <p:nvPr/>
            </p:nvGrpSpPr>
            <p:grpSpPr bwMode="auto">
              <a:xfrm>
                <a:off x="525839" y="2304656"/>
                <a:ext cx="381153" cy="259571"/>
                <a:chOff x="4252" y="1892"/>
                <a:chExt cx="350" cy="219"/>
              </a:xfrm>
            </p:grpSpPr>
            <p:sp>
              <p:nvSpPr>
                <p:cNvPr id="178" name="Freeform 1838"/>
                <p:cNvSpPr>
                  <a:spLocks/>
                </p:cNvSpPr>
                <p:nvPr/>
              </p:nvSpPr>
              <p:spPr bwMode="auto">
                <a:xfrm>
                  <a:off x="4252" y="1892"/>
                  <a:ext cx="350" cy="219"/>
                </a:xfrm>
                <a:custGeom>
                  <a:avLst/>
                  <a:gdLst/>
                  <a:ahLst/>
                  <a:cxnLst>
                    <a:cxn ang="0">
                      <a:pos x="694" y="269"/>
                    </a:cxn>
                    <a:cxn ang="0">
                      <a:pos x="679" y="304"/>
                    </a:cxn>
                    <a:cxn ang="0">
                      <a:pos x="652" y="336"/>
                    </a:cxn>
                    <a:cxn ang="0">
                      <a:pos x="615" y="366"/>
                    </a:cxn>
                    <a:cxn ang="0">
                      <a:pos x="570" y="393"/>
                    </a:cxn>
                    <a:cxn ang="0">
                      <a:pos x="517" y="415"/>
                    </a:cxn>
                    <a:cxn ang="0">
                      <a:pos x="457" y="430"/>
                    </a:cxn>
                    <a:cxn ang="0">
                      <a:pos x="394" y="437"/>
                    </a:cxn>
                    <a:cxn ang="0">
                      <a:pos x="327" y="437"/>
                    </a:cxn>
                    <a:cxn ang="0">
                      <a:pos x="263" y="427"/>
                    </a:cxn>
                    <a:cxn ang="0">
                      <a:pos x="202" y="411"/>
                    </a:cxn>
                    <a:cxn ang="0">
                      <a:pos x="146" y="389"/>
                    </a:cxn>
                    <a:cxn ang="0">
                      <a:pos x="99" y="363"/>
                    </a:cxn>
                    <a:cxn ang="0">
                      <a:pos x="60" y="333"/>
                    </a:cxn>
                    <a:cxn ang="0">
                      <a:pos x="31" y="299"/>
                    </a:cxn>
                    <a:cxn ang="0">
                      <a:pos x="14" y="265"/>
                    </a:cxn>
                    <a:cxn ang="0">
                      <a:pos x="0" y="166"/>
                    </a:cxn>
                    <a:cxn ang="0">
                      <a:pos x="4" y="132"/>
                    </a:cxn>
                    <a:cxn ang="0">
                      <a:pos x="21" y="101"/>
                    </a:cxn>
                    <a:cxn ang="0">
                      <a:pos x="52" y="72"/>
                    </a:cxn>
                    <a:cxn ang="0">
                      <a:pos x="93" y="48"/>
                    </a:cxn>
                    <a:cxn ang="0">
                      <a:pos x="144" y="27"/>
                    </a:cxn>
                    <a:cxn ang="0">
                      <a:pos x="204" y="12"/>
                    </a:cxn>
                    <a:cxn ang="0">
                      <a:pos x="272" y="3"/>
                    </a:cxn>
                    <a:cxn ang="0">
                      <a:pos x="345" y="0"/>
                    </a:cxn>
                    <a:cxn ang="0">
                      <a:pos x="418" y="3"/>
                    </a:cxn>
                    <a:cxn ang="0">
                      <a:pos x="486" y="14"/>
                    </a:cxn>
                    <a:cxn ang="0">
                      <a:pos x="547" y="29"/>
                    </a:cxn>
                    <a:cxn ang="0">
                      <a:pos x="600" y="49"/>
                    </a:cxn>
                    <a:cxn ang="0">
                      <a:pos x="643" y="75"/>
                    </a:cxn>
                    <a:cxn ang="0">
                      <a:pos x="675" y="103"/>
                    </a:cxn>
                    <a:cxn ang="0">
                      <a:pos x="694" y="135"/>
                    </a:cxn>
                    <a:cxn ang="0">
                      <a:pos x="699" y="169"/>
                    </a:cxn>
                  </a:cxnLst>
                  <a:rect l="0" t="0" r="r" b="b"/>
                  <a:pathLst>
                    <a:path w="699" h="438">
                      <a:moveTo>
                        <a:pt x="696" y="252"/>
                      </a:moveTo>
                      <a:lnTo>
                        <a:pt x="694" y="269"/>
                      </a:lnTo>
                      <a:lnTo>
                        <a:pt x="688" y="287"/>
                      </a:lnTo>
                      <a:lnTo>
                        <a:pt x="679" y="304"/>
                      </a:lnTo>
                      <a:lnTo>
                        <a:pt x="667" y="320"/>
                      </a:lnTo>
                      <a:lnTo>
                        <a:pt x="652" y="336"/>
                      </a:lnTo>
                      <a:lnTo>
                        <a:pt x="635" y="352"/>
                      </a:lnTo>
                      <a:lnTo>
                        <a:pt x="615" y="366"/>
                      </a:lnTo>
                      <a:lnTo>
                        <a:pt x="595" y="380"/>
                      </a:lnTo>
                      <a:lnTo>
                        <a:pt x="570" y="393"/>
                      </a:lnTo>
                      <a:lnTo>
                        <a:pt x="545" y="404"/>
                      </a:lnTo>
                      <a:lnTo>
                        <a:pt x="517" y="415"/>
                      </a:lnTo>
                      <a:lnTo>
                        <a:pt x="489" y="423"/>
                      </a:lnTo>
                      <a:lnTo>
                        <a:pt x="457" y="430"/>
                      </a:lnTo>
                      <a:lnTo>
                        <a:pt x="426" y="434"/>
                      </a:lnTo>
                      <a:lnTo>
                        <a:pt x="394" y="437"/>
                      </a:lnTo>
                      <a:lnTo>
                        <a:pt x="361" y="438"/>
                      </a:lnTo>
                      <a:lnTo>
                        <a:pt x="327" y="437"/>
                      </a:lnTo>
                      <a:lnTo>
                        <a:pt x="294" y="433"/>
                      </a:lnTo>
                      <a:lnTo>
                        <a:pt x="263" y="427"/>
                      </a:lnTo>
                      <a:lnTo>
                        <a:pt x="232" y="420"/>
                      </a:lnTo>
                      <a:lnTo>
                        <a:pt x="202" y="411"/>
                      </a:lnTo>
                      <a:lnTo>
                        <a:pt x="173" y="401"/>
                      </a:lnTo>
                      <a:lnTo>
                        <a:pt x="146" y="389"/>
                      </a:lnTo>
                      <a:lnTo>
                        <a:pt x="122" y="377"/>
                      </a:lnTo>
                      <a:lnTo>
                        <a:pt x="99" y="363"/>
                      </a:lnTo>
                      <a:lnTo>
                        <a:pt x="79" y="348"/>
                      </a:lnTo>
                      <a:lnTo>
                        <a:pt x="60" y="333"/>
                      </a:lnTo>
                      <a:lnTo>
                        <a:pt x="45" y="316"/>
                      </a:lnTo>
                      <a:lnTo>
                        <a:pt x="31" y="299"/>
                      </a:lnTo>
                      <a:lnTo>
                        <a:pt x="21" y="282"/>
                      </a:lnTo>
                      <a:lnTo>
                        <a:pt x="14" y="265"/>
                      </a:lnTo>
                      <a:lnTo>
                        <a:pt x="11" y="248"/>
                      </a:lnTo>
                      <a:lnTo>
                        <a:pt x="0" y="166"/>
                      </a:lnTo>
                      <a:lnTo>
                        <a:pt x="0" y="148"/>
                      </a:lnTo>
                      <a:lnTo>
                        <a:pt x="4" y="132"/>
                      </a:lnTo>
                      <a:lnTo>
                        <a:pt x="11" y="116"/>
                      </a:lnTo>
                      <a:lnTo>
                        <a:pt x="21" y="101"/>
                      </a:lnTo>
                      <a:lnTo>
                        <a:pt x="35" y="86"/>
                      </a:lnTo>
                      <a:lnTo>
                        <a:pt x="52" y="72"/>
                      </a:lnTo>
                      <a:lnTo>
                        <a:pt x="70" y="60"/>
                      </a:lnTo>
                      <a:lnTo>
                        <a:pt x="93" y="48"/>
                      </a:lnTo>
                      <a:lnTo>
                        <a:pt x="118" y="37"/>
                      </a:lnTo>
                      <a:lnTo>
                        <a:pt x="144" y="27"/>
                      </a:lnTo>
                      <a:lnTo>
                        <a:pt x="173" y="19"/>
                      </a:lnTo>
                      <a:lnTo>
                        <a:pt x="204" y="12"/>
                      </a:lnTo>
                      <a:lnTo>
                        <a:pt x="237" y="7"/>
                      </a:lnTo>
                      <a:lnTo>
                        <a:pt x="272" y="3"/>
                      </a:lnTo>
                      <a:lnTo>
                        <a:pt x="308" y="1"/>
                      </a:lnTo>
                      <a:lnTo>
                        <a:pt x="345" y="0"/>
                      </a:lnTo>
                      <a:lnTo>
                        <a:pt x="381" y="1"/>
                      </a:lnTo>
                      <a:lnTo>
                        <a:pt x="418" y="3"/>
                      </a:lnTo>
                      <a:lnTo>
                        <a:pt x="453" y="8"/>
                      </a:lnTo>
                      <a:lnTo>
                        <a:pt x="486" y="14"/>
                      </a:lnTo>
                      <a:lnTo>
                        <a:pt x="517" y="21"/>
                      </a:lnTo>
                      <a:lnTo>
                        <a:pt x="547" y="29"/>
                      </a:lnTo>
                      <a:lnTo>
                        <a:pt x="575" y="39"/>
                      </a:lnTo>
                      <a:lnTo>
                        <a:pt x="600" y="49"/>
                      </a:lnTo>
                      <a:lnTo>
                        <a:pt x="622" y="62"/>
                      </a:lnTo>
                      <a:lnTo>
                        <a:pt x="643" y="75"/>
                      </a:lnTo>
                      <a:lnTo>
                        <a:pt x="660" y="89"/>
                      </a:lnTo>
                      <a:lnTo>
                        <a:pt x="675" y="103"/>
                      </a:lnTo>
                      <a:lnTo>
                        <a:pt x="686" y="118"/>
                      </a:lnTo>
                      <a:lnTo>
                        <a:pt x="694" y="135"/>
                      </a:lnTo>
                      <a:lnTo>
                        <a:pt x="698" y="152"/>
                      </a:lnTo>
                      <a:lnTo>
                        <a:pt x="699" y="169"/>
                      </a:lnTo>
                      <a:lnTo>
                        <a:pt x="696" y="2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1839"/>
                <p:cNvSpPr>
                  <a:spLocks/>
                </p:cNvSpPr>
                <p:nvPr/>
              </p:nvSpPr>
              <p:spPr bwMode="auto">
                <a:xfrm>
                  <a:off x="4266" y="1997"/>
                  <a:ext cx="324" cy="101"/>
                </a:xfrm>
                <a:custGeom>
                  <a:avLst/>
                  <a:gdLst/>
                  <a:ahLst/>
                  <a:cxnLst>
                    <a:cxn ang="0">
                      <a:pos x="3" y="12"/>
                    </a:cxn>
                    <a:cxn ang="0">
                      <a:pos x="18" y="36"/>
                    </a:cxn>
                    <a:cxn ang="0">
                      <a:pos x="46" y="58"/>
                    </a:cxn>
                    <a:cxn ang="0">
                      <a:pos x="83" y="78"/>
                    </a:cxn>
                    <a:cxn ang="0">
                      <a:pos x="128" y="95"/>
                    </a:cxn>
                    <a:cxn ang="0">
                      <a:pos x="180" y="108"/>
                    </a:cxn>
                    <a:cxn ang="0">
                      <a:pos x="237" y="118"/>
                    </a:cxn>
                    <a:cxn ang="0">
                      <a:pos x="298" y="123"/>
                    </a:cxn>
                    <a:cxn ang="0">
                      <a:pos x="360" y="124"/>
                    </a:cxn>
                    <a:cxn ang="0">
                      <a:pos x="421" y="119"/>
                    </a:cxn>
                    <a:cxn ang="0">
                      <a:pos x="477" y="110"/>
                    </a:cxn>
                    <a:cxn ang="0">
                      <a:pos x="527" y="97"/>
                    </a:cxn>
                    <a:cxn ang="0">
                      <a:pos x="571" y="81"/>
                    </a:cxn>
                    <a:cxn ang="0">
                      <a:pos x="607" y="62"/>
                    </a:cxn>
                    <a:cxn ang="0">
                      <a:pos x="632" y="40"/>
                    </a:cxn>
                    <a:cxn ang="0">
                      <a:pos x="646" y="16"/>
                    </a:cxn>
                    <a:cxn ang="0">
                      <a:pos x="637" y="59"/>
                    </a:cxn>
                    <a:cxn ang="0">
                      <a:pos x="630" y="85"/>
                    </a:cxn>
                    <a:cxn ang="0">
                      <a:pos x="612" y="110"/>
                    </a:cxn>
                    <a:cxn ang="0">
                      <a:pos x="583" y="134"/>
                    </a:cxn>
                    <a:cxn ang="0">
                      <a:pos x="545" y="156"/>
                    </a:cxn>
                    <a:cxn ang="0">
                      <a:pos x="500" y="175"/>
                    </a:cxn>
                    <a:cxn ang="0">
                      <a:pos x="449" y="188"/>
                    </a:cxn>
                    <a:cxn ang="0">
                      <a:pos x="393" y="198"/>
                    </a:cxn>
                    <a:cxn ang="0">
                      <a:pos x="332" y="201"/>
                    </a:cxn>
                    <a:cxn ang="0">
                      <a:pos x="271" y="198"/>
                    </a:cxn>
                    <a:cxn ang="0">
                      <a:pos x="214" y="187"/>
                    </a:cxn>
                    <a:cxn ang="0">
                      <a:pos x="161" y="172"/>
                    </a:cxn>
                    <a:cxn ang="0">
                      <a:pos x="115" y="153"/>
                    </a:cxn>
                    <a:cxn ang="0">
                      <a:pos x="76" y="131"/>
                    </a:cxn>
                    <a:cxn ang="0">
                      <a:pos x="46" y="107"/>
                    </a:cxn>
                    <a:cxn ang="0">
                      <a:pos x="25" y="81"/>
                    </a:cxn>
                    <a:cxn ang="0">
                      <a:pos x="16" y="56"/>
                    </a:cxn>
                  </a:cxnLst>
                  <a:rect l="0" t="0" r="r" b="b"/>
                  <a:pathLst>
                    <a:path w="648" h="201">
                      <a:moveTo>
                        <a:pt x="0" y="0"/>
                      </a:moveTo>
                      <a:lnTo>
                        <a:pt x="3" y="12"/>
                      </a:lnTo>
                      <a:lnTo>
                        <a:pt x="9" y="25"/>
                      </a:lnTo>
                      <a:lnTo>
                        <a:pt x="18" y="36"/>
                      </a:lnTo>
                      <a:lnTo>
                        <a:pt x="31" y="48"/>
                      </a:lnTo>
                      <a:lnTo>
                        <a:pt x="46" y="58"/>
                      </a:lnTo>
                      <a:lnTo>
                        <a:pt x="63" y="69"/>
                      </a:lnTo>
                      <a:lnTo>
                        <a:pt x="83" y="78"/>
                      </a:lnTo>
                      <a:lnTo>
                        <a:pt x="105" y="87"/>
                      </a:lnTo>
                      <a:lnTo>
                        <a:pt x="128" y="95"/>
                      </a:lnTo>
                      <a:lnTo>
                        <a:pt x="153" y="102"/>
                      </a:lnTo>
                      <a:lnTo>
                        <a:pt x="180" y="108"/>
                      </a:lnTo>
                      <a:lnTo>
                        <a:pt x="207" y="114"/>
                      </a:lnTo>
                      <a:lnTo>
                        <a:pt x="237" y="118"/>
                      </a:lnTo>
                      <a:lnTo>
                        <a:pt x="267" y="120"/>
                      </a:lnTo>
                      <a:lnTo>
                        <a:pt x="298" y="123"/>
                      </a:lnTo>
                      <a:lnTo>
                        <a:pt x="329" y="124"/>
                      </a:lnTo>
                      <a:lnTo>
                        <a:pt x="360" y="124"/>
                      </a:lnTo>
                      <a:lnTo>
                        <a:pt x="391" y="122"/>
                      </a:lnTo>
                      <a:lnTo>
                        <a:pt x="421" y="119"/>
                      </a:lnTo>
                      <a:lnTo>
                        <a:pt x="449" y="115"/>
                      </a:lnTo>
                      <a:lnTo>
                        <a:pt x="477" y="110"/>
                      </a:lnTo>
                      <a:lnTo>
                        <a:pt x="503" y="104"/>
                      </a:lnTo>
                      <a:lnTo>
                        <a:pt x="527" y="97"/>
                      </a:lnTo>
                      <a:lnTo>
                        <a:pt x="550" y="89"/>
                      </a:lnTo>
                      <a:lnTo>
                        <a:pt x="571" y="81"/>
                      </a:lnTo>
                      <a:lnTo>
                        <a:pt x="591" y="71"/>
                      </a:lnTo>
                      <a:lnTo>
                        <a:pt x="607" y="62"/>
                      </a:lnTo>
                      <a:lnTo>
                        <a:pt x="621" y="50"/>
                      </a:lnTo>
                      <a:lnTo>
                        <a:pt x="632" y="40"/>
                      </a:lnTo>
                      <a:lnTo>
                        <a:pt x="640" y="27"/>
                      </a:lnTo>
                      <a:lnTo>
                        <a:pt x="646" y="16"/>
                      </a:lnTo>
                      <a:lnTo>
                        <a:pt x="648" y="3"/>
                      </a:lnTo>
                      <a:lnTo>
                        <a:pt x="637" y="59"/>
                      </a:lnTo>
                      <a:lnTo>
                        <a:pt x="635" y="72"/>
                      </a:lnTo>
                      <a:lnTo>
                        <a:pt x="630" y="85"/>
                      </a:lnTo>
                      <a:lnTo>
                        <a:pt x="622" y="97"/>
                      </a:lnTo>
                      <a:lnTo>
                        <a:pt x="612" y="110"/>
                      </a:lnTo>
                      <a:lnTo>
                        <a:pt x="598" y="123"/>
                      </a:lnTo>
                      <a:lnTo>
                        <a:pt x="583" y="134"/>
                      </a:lnTo>
                      <a:lnTo>
                        <a:pt x="564" y="146"/>
                      </a:lnTo>
                      <a:lnTo>
                        <a:pt x="545" y="156"/>
                      </a:lnTo>
                      <a:lnTo>
                        <a:pt x="524" y="165"/>
                      </a:lnTo>
                      <a:lnTo>
                        <a:pt x="500" y="175"/>
                      </a:lnTo>
                      <a:lnTo>
                        <a:pt x="476" y="183"/>
                      </a:lnTo>
                      <a:lnTo>
                        <a:pt x="449" y="188"/>
                      </a:lnTo>
                      <a:lnTo>
                        <a:pt x="421" y="194"/>
                      </a:lnTo>
                      <a:lnTo>
                        <a:pt x="393" y="198"/>
                      </a:lnTo>
                      <a:lnTo>
                        <a:pt x="363" y="200"/>
                      </a:lnTo>
                      <a:lnTo>
                        <a:pt x="332" y="201"/>
                      </a:lnTo>
                      <a:lnTo>
                        <a:pt x="300" y="200"/>
                      </a:lnTo>
                      <a:lnTo>
                        <a:pt x="271" y="198"/>
                      </a:lnTo>
                      <a:lnTo>
                        <a:pt x="242" y="193"/>
                      </a:lnTo>
                      <a:lnTo>
                        <a:pt x="214" y="187"/>
                      </a:lnTo>
                      <a:lnTo>
                        <a:pt x="186" y="180"/>
                      </a:lnTo>
                      <a:lnTo>
                        <a:pt x="161" y="172"/>
                      </a:lnTo>
                      <a:lnTo>
                        <a:pt x="137" y="163"/>
                      </a:lnTo>
                      <a:lnTo>
                        <a:pt x="115" y="153"/>
                      </a:lnTo>
                      <a:lnTo>
                        <a:pt x="94" y="142"/>
                      </a:lnTo>
                      <a:lnTo>
                        <a:pt x="76" y="131"/>
                      </a:lnTo>
                      <a:lnTo>
                        <a:pt x="60" y="119"/>
                      </a:lnTo>
                      <a:lnTo>
                        <a:pt x="46" y="107"/>
                      </a:lnTo>
                      <a:lnTo>
                        <a:pt x="34" y="94"/>
                      </a:lnTo>
                      <a:lnTo>
                        <a:pt x="25" y="81"/>
                      </a:lnTo>
                      <a:lnTo>
                        <a:pt x="19" y="69"/>
                      </a:lnTo>
                      <a:lnTo>
                        <a:pt x="16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3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1840"/>
                <p:cNvSpPr>
                  <a:spLocks/>
                </p:cNvSpPr>
                <p:nvPr/>
              </p:nvSpPr>
              <p:spPr bwMode="auto">
                <a:xfrm>
                  <a:off x="4267" y="1904"/>
                  <a:ext cx="320" cy="143"/>
                </a:xfrm>
                <a:custGeom>
                  <a:avLst/>
                  <a:gdLst/>
                  <a:ahLst/>
                  <a:cxnLst>
                    <a:cxn ang="0">
                      <a:pos x="357" y="286"/>
                    </a:cxn>
                    <a:cxn ang="0">
                      <a:pos x="418" y="280"/>
                    </a:cxn>
                    <a:cxn ang="0">
                      <a:pos x="474" y="270"/>
                    </a:cxn>
                    <a:cxn ang="0">
                      <a:pos x="524" y="255"/>
                    </a:cxn>
                    <a:cxn ang="0">
                      <a:pos x="567" y="236"/>
                    </a:cxn>
                    <a:cxn ang="0">
                      <a:pos x="600" y="213"/>
                    </a:cxn>
                    <a:cxn ang="0">
                      <a:pos x="624" y="188"/>
                    </a:cxn>
                    <a:cxn ang="0">
                      <a:pos x="638" y="160"/>
                    </a:cxn>
                    <a:cxn ang="0">
                      <a:pos x="639" y="130"/>
                    </a:cxn>
                    <a:cxn ang="0">
                      <a:pos x="628" y="103"/>
                    </a:cxn>
                    <a:cxn ang="0">
                      <a:pos x="604" y="76"/>
                    </a:cxn>
                    <a:cxn ang="0">
                      <a:pos x="569" y="53"/>
                    </a:cxn>
                    <a:cxn ang="0">
                      <a:pos x="525" y="33"/>
                    </a:cxn>
                    <a:cxn ang="0">
                      <a:pos x="472" y="18"/>
                    </a:cxn>
                    <a:cxn ang="0">
                      <a:pos x="414" y="7"/>
                    </a:cxn>
                    <a:cxn ang="0">
                      <a:pos x="349" y="1"/>
                    </a:cxn>
                    <a:cxn ang="0">
                      <a:pos x="282" y="1"/>
                    </a:cxn>
                    <a:cxn ang="0">
                      <a:pos x="218" y="7"/>
                    </a:cxn>
                    <a:cxn ang="0">
                      <a:pos x="159" y="17"/>
                    </a:cxn>
                    <a:cxn ang="0">
                      <a:pos x="108" y="32"/>
                    </a:cxn>
                    <a:cxn ang="0">
                      <a:pos x="66" y="52"/>
                    </a:cxn>
                    <a:cxn ang="0">
                      <a:pos x="32" y="74"/>
                    </a:cxn>
                    <a:cxn ang="0">
                      <a:pos x="10" y="99"/>
                    </a:cxn>
                    <a:cxn ang="0">
                      <a:pos x="0" y="127"/>
                    </a:cxn>
                    <a:cxn ang="0">
                      <a:pos x="4" y="157"/>
                    </a:cxn>
                    <a:cxn ang="0">
                      <a:pos x="19" y="184"/>
                    </a:cxn>
                    <a:cxn ang="0">
                      <a:pos x="45" y="210"/>
                    </a:cxn>
                    <a:cxn ang="0">
                      <a:pos x="82" y="233"/>
                    </a:cxn>
                    <a:cxn ang="0">
                      <a:pos x="126" y="252"/>
                    </a:cxn>
                    <a:cxn ang="0">
                      <a:pos x="176" y="267"/>
                    </a:cxn>
                    <a:cxn ang="0">
                      <a:pos x="234" y="279"/>
                    </a:cxn>
                    <a:cxn ang="0">
                      <a:pos x="295" y="285"/>
                    </a:cxn>
                  </a:cxnLst>
                  <a:rect l="0" t="0" r="r" b="b"/>
                  <a:pathLst>
                    <a:path w="641" h="286">
                      <a:moveTo>
                        <a:pt x="326" y="286"/>
                      </a:moveTo>
                      <a:lnTo>
                        <a:pt x="357" y="286"/>
                      </a:lnTo>
                      <a:lnTo>
                        <a:pt x="388" y="283"/>
                      </a:lnTo>
                      <a:lnTo>
                        <a:pt x="418" y="280"/>
                      </a:lnTo>
                      <a:lnTo>
                        <a:pt x="447" y="275"/>
                      </a:lnTo>
                      <a:lnTo>
                        <a:pt x="474" y="270"/>
                      </a:lnTo>
                      <a:lnTo>
                        <a:pt x="500" y="263"/>
                      </a:lnTo>
                      <a:lnTo>
                        <a:pt x="524" y="255"/>
                      </a:lnTo>
                      <a:lnTo>
                        <a:pt x="546" y="247"/>
                      </a:lnTo>
                      <a:lnTo>
                        <a:pt x="567" y="236"/>
                      </a:lnTo>
                      <a:lnTo>
                        <a:pt x="584" y="225"/>
                      </a:lnTo>
                      <a:lnTo>
                        <a:pt x="600" y="213"/>
                      </a:lnTo>
                      <a:lnTo>
                        <a:pt x="614" y="200"/>
                      </a:lnTo>
                      <a:lnTo>
                        <a:pt x="624" y="188"/>
                      </a:lnTo>
                      <a:lnTo>
                        <a:pt x="633" y="174"/>
                      </a:lnTo>
                      <a:lnTo>
                        <a:pt x="638" y="160"/>
                      </a:lnTo>
                      <a:lnTo>
                        <a:pt x="641" y="145"/>
                      </a:lnTo>
                      <a:lnTo>
                        <a:pt x="639" y="130"/>
                      </a:lnTo>
                      <a:lnTo>
                        <a:pt x="635" y="116"/>
                      </a:lnTo>
                      <a:lnTo>
                        <a:pt x="628" y="103"/>
                      </a:lnTo>
                      <a:lnTo>
                        <a:pt x="618" y="89"/>
                      </a:lnTo>
                      <a:lnTo>
                        <a:pt x="604" y="76"/>
                      </a:lnTo>
                      <a:lnTo>
                        <a:pt x="588" y="65"/>
                      </a:lnTo>
                      <a:lnTo>
                        <a:pt x="569" y="53"/>
                      </a:lnTo>
                      <a:lnTo>
                        <a:pt x="548" y="43"/>
                      </a:lnTo>
                      <a:lnTo>
                        <a:pt x="525" y="33"/>
                      </a:lnTo>
                      <a:lnTo>
                        <a:pt x="500" y="25"/>
                      </a:lnTo>
                      <a:lnTo>
                        <a:pt x="472" y="18"/>
                      </a:lnTo>
                      <a:lnTo>
                        <a:pt x="445" y="12"/>
                      </a:lnTo>
                      <a:lnTo>
                        <a:pt x="414" y="7"/>
                      </a:lnTo>
                      <a:lnTo>
                        <a:pt x="383" y="3"/>
                      </a:lnTo>
                      <a:lnTo>
                        <a:pt x="349" y="1"/>
                      </a:lnTo>
                      <a:lnTo>
                        <a:pt x="316" y="0"/>
                      </a:lnTo>
                      <a:lnTo>
                        <a:pt x="282" y="1"/>
                      </a:lnTo>
                      <a:lnTo>
                        <a:pt x="249" y="2"/>
                      </a:lnTo>
                      <a:lnTo>
                        <a:pt x="218" y="7"/>
                      </a:lnTo>
                      <a:lnTo>
                        <a:pt x="188" y="12"/>
                      </a:lnTo>
                      <a:lnTo>
                        <a:pt x="159" y="17"/>
                      </a:lnTo>
                      <a:lnTo>
                        <a:pt x="133" y="24"/>
                      </a:lnTo>
                      <a:lnTo>
                        <a:pt x="108" y="32"/>
                      </a:lnTo>
                      <a:lnTo>
                        <a:pt x="85" y="41"/>
                      </a:lnTo>
                      <a:lnTo>
                        <a:pt x="66" y="52"/>
                      </a:lnTo>
                      <a:lnTo>
                        <a:pt x="47" y="62"/>
                      </a:lnTo>
                      <a:lnTo>
                        <a:pt x="32" y="74"/>
                      </a:lnTo>
                      <a:lnTo>
                        <a:pt x="20" y="86"/>
                      </a:lnTo>
                      <a:lnTo>
                        <a:pt x="10" y="99"/>
                      </a:lnTo>
                      <a:lnTo>
                        <a:pt x="4" y="113"/>
                      </a:lnTo>
                      <a:lnTo>
                        <a:pt x="0" y="127"/>
                      </a:lnTo>
                      <a:lnTo>
                        <a:pt x="0" y="142"/>
                      </a:lnTo>
                      <a:lnTo>
                        <a:pt x="4" y="157"/>
                      </a:lnTo>
                      <a:lnTo>
                        <a:pt x="9" y="171"/>
                      </a:lnTo>
                      <a:lnTo>
                        <a:pt x="19" y="184"/>
                      </a:lnTo>
                      <a:lnTo>
                        <a:pt x="31" y="197"/>
                      </a:lnTo>
                      <a:lnTo>
                        <a:pt x="45" y="210"/>
                      </a:lnTo>
                      <a:lnTo>
                        <a:pt x="62" y="221"/>
                      </a:lnTo>
                      <a:lnTo>
                        <a:pt x="82" y="233"/>
                      </a:lnTo>
                      <a:lnTo>
                        <a:pt x="103" y="243"/>
                      </a:lnTo>
                      <a:lnTo>
                        <a:pt x="126" y="252"/>
                      </a:lnTo>
                      <a:lnTo>
                        <a:pt x="151" y="260"/>
                      </a:lnTo>
                      <a:lnTo>
                        <a:pt x="176" y="267"/>
                      </a:lnTo>
                      <a:lnTo>
                        <a:pt x="204" y="274"/>
                      </a:lnTo>
                      <a:lnTo>
                        <a:pt x="234" y="279"/>
                      </a:lnTo>
                      <a:lnTo>
                        <a:pt x="264" y="282"/>
                      </a:lnTo>
                      <a:lnTo>
                        <a:pt x="295" y="285"/>
                      </a:lnTo>
                      <a:lnTo>
                        <a:pt x="326" y="286"/>
                      </a:lnTo>
                      <a:close/>
                    </a:path>
                  </a:pathLst>
                </a:custGeom>
                <a:solidFill>
                  <a:srgbClr val="FFD8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1841"/>
                <p:cNvSpPr>
                  <a:spLocks/>
                </p:cNvSpPr>
                <p:nvPr/>
              </p:nvSpPr>
              <p:spPr bwMode="auto">
                <a:xfrm>
                  <a:off x="4275" y="2011"/>
                  <a:ext cx="1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88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8">
                      <a:moveTo>
                        <a:pt x="0" y="0"/>
                      </a:moveTo>
                      <a:lnTo>
                        <a:pt x="20" y="88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1842"/>
                <p:cNvSpPr>
                  <a:spLocks/>
                </p:cNvSpPr>
                <p:nvPr/>
              </p:nvSpPr>
              <p:spPr bwMode="auto">
                <a:xfrm>
                  <a:off x="4291" y="2023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87"/>
                    </a:cxn>
                    <a:cxn ang="0">
                      <a:pos x="25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8" y="87"/>
                      </a:lnTo>
                      <a:lnTo>
                        <a:pt x="25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1843"/>
                <p:cNvSpPr>
                  <a:spLocks/>
                </p:cNvSpPr>
                <p:nvPr/>
              </p:nvSpPr>
              <p:spPr bwMode="auto">
                <a:xfrm>
                  <a:off x="4306" y="2031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88"/>
                    </a:cxn>
                    <a:cxn ang="0">
                      <a:pos x="26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88">
                      <a:moveTo>
                        <a:pt x="0" y="0"/>
                      </a:moveTo>
                      <a:lnTo>
                        <a:pt x="19" y="88"/>
                      </a:lnTo>
                      <a:lnTo>
                        <a:pt x="26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1844"/>
                <p:cNvSpPr>
                  <a:spLocks/>
                </p:cNvSpPr>
                <p:nvPr/>
              </p:nvSpPr>
              <p:spPr bwMode="auto">
                <a:xfrm>
                  <a:off x="4323" y="2037"/>
                  <a:ext cx="1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8"/>
                    </a:cxn>
                    <a:cxn ang="0">
                      <a:pos x="24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8">
                      <a:moveTo>
                        <a:pt x="0" y="0"/>
                      </a:moveTo>
                      <a:lnTo>
                        <a:pt x="16" y="88"/>
                      </a:lnTo>
                      <a:lnTo>
                        <a:pt x="24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1845"/>
                <p:cNvSpPr>
                  <a:spLocks/>
                </p:cNvSpPr>
                <p:nvPr/>
              </p:nvSpPr>
              <p:spPr bwMode="auto">
                <a:xfrm>
                  <a:off x="4338" y="2042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7"/>
                    </a:cxn>
                    <a:cxn ang="0">
                      <a:pos x="2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7">
                      <a:moveTo>
                        <a:pt x="0" y="0"/>
                      </a:moveTo>
                      <a:lnTo>
                        <a:pt x="16" y="87"/>
                      </a:lnTo>
                      <a:lnTo>
                        <a:pt x="2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1846"/>
                <p:cNvSpPr>
                  <a:spLocks/>
                </p:cNvSpPr>
                <p:nvPr/>
              </p:nvSpPr>
              <p:spPr bwMode="auto">
                <a:xfrm>
                  <a:off x="4354" y="2046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7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6" y="87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1847"/>
                <p:cNvSpPr>
                  <a:spLocks/>
                </p:cNvSpPr>
                <p:nvPr/>
              </p:nvSpPr>
              <p:spPr bwMode="auto">
                <a:xfrm>
                  <a:off x="4371" y="2050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87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5" y="87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1848"/>
                <p:cNvSpPr>
                  <a:spLocks/>
                </p:cNvSpPr>
                <p:nvPr/>
              </p:nvSpPr>
              <p:spPr bwMode="auto">
                <a:xfrm>
                  <a:off x="4396" y="2053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88"/>
                    </a:cxn>
                    <a:cxn ang="0">
                      <a:pos x="24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8">
                      <a:moveTo>
                        <a:pt x="0" y="0"/>
                      </a:moveTo>
                      <a:lnTo>
                        <a:pt x="13" y="88"/>
                      </a:lnTo>
                      <a:lnTo>
                        <a:pt x="24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1849"/>
                <p:cNvSpPr>
                  <a:spLocks/>
                </p:cNvSpPr>
                <p:nvPr/>
              </p:nvSpPr>
              <p:spPr bwMode="auto">
                <a:xfrm>
                  <a:off x="4427" y="2054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87"/>
                    </a:cxn>
                    <a:cxn ang="0">
                      <a:pos x="2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7">
                      <a:moveTo>
                        <a:pt x="0" y="0"/>
                      </a:moveTo>
                      <a:lnTo>
                        <a:pt x="13" y="87"/>
                      </a:lnTo>
                      <a:lnTo>
                        <a:pt x="2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3" name="Group 1863"/>
              <p:cNvGrpSpPr>
                <a:grpSpLocks/>
              </p:cNvGrpSpPr>
              <p:nvPr/>
            </p:nvGrpSpPr>
            <p:grpSpPr bwMode="auto">
              <a:xfrm>
                <a:off x="463765" y="2221688"/>
                <a:ext cx="381153" cy="259571"/>
                <a:chOff x="4252" y="1892"/>
                <a:chExt cx="350" cy="219"/>
              </a:xfrm>
            </p:grpSpPr>
            <p:sp>
              <p:nvSpPr>
                <p:cNvPr id="204" name="Freeform 1864"/>
                <p:cNvSpPr>
                  <a:spLocks/>
                </p:cNvSpPr>
                <p:nvPr/>
              </p:nvSpPr>
              <p:spPr bwMode="auto">
                <a:xfrm>
                  <a:off x="4252" y="1892"/>
                  <a:ext cx="350" cy="219"/>
                </a:xfrm>
                <a:custGeom>
                  <a:avLst/>
                  <a:gdLst/>
                  <a:ahLst/>
                  <a:cxnLst>
                    <a:cxn ang="0">
                      <a:pos x="694" y="269"/>
                    </a:cxn>
                    <a:cxn ang="0">
                      <a:pos x="679" y="304"/>
                    </a:cxn>
                    <a:cxn ang="0">
                      <a:pos x="652" y="336"/>
                    </a:cxn>
                    <a:cxn ang="0">
                      <a:pos x="615" y="366"/>
                    </a:cxn>
                    <a:cxn ang="0">
                      <a:pos x="570" y="393"/>
                    </a:cxn>
                    <a:cxn ang="0">
                      <a:pos x="517" y="415"/>
                    </a:cxn>
                    <a:cxn ang="0">
                      <a:pos x="457" y="430"/>
                    </a:cxn>
                    <a:cxn ang="0">
                      <a:pos x="394" y="437"/>
                    </a:cxn>
                    <a:cxn ang="0">
                      <a:pos x="327" y="437"/>
                    </a:cxn>
                    <a:cxn ang="0">
                      <a:pos x="263" y="427"/>
                    </a:cxn>
                    <a:cxn ang="0">
                      <a:pos x="202" y="411"/>
                    </a:cxn>
                    <a:cxn ang="0">
                      <a:pos x="146" y="389"/>
                    </a:cxn>
                    <a:cxn ang="0">
                      <a:pos x="99" y="363"/>
                    </a:cxn>
                    <a:cxn ang="0">
                      <a:pos x="60" y="333"/>
                    </a:cxn>
                    <a:cxn ang="0">
                      <a:pos x="31" y="299"/>
                    </a:cxn>
                    <a:cxn ang="0">
                      <a:pos x="14" y="265"/>
                    </a:cxn>
                    <a:cxn ang="0">
                      <a:pos x="0" y="166"/>
                    </a:cxn>
                    <a:cxn ang="0">
                      <a:pos x="4" y="132"/>
                    </a:cxn>
                    <a:cxn ang="0">
                      <a:pos x="21" y="101"/>
                    </a:cxn>
                    <a:cxn ang="0">
                      <a:pos x="52" y="72"/>
                    </a:cxn>
                    <a:cxn ang="0">
                      <a:pos x="93" y="48"/>
                    </a:cxn>
                    <a:cxn ang="0">
                      <a:pos x="144" y="27"/>
                    </a:cxn>
                    <a:cxn ang="0">
                      <a:pos x="204" y="12"/>
                    </a:cxn>
                    <a:cxn ang="0">
                      <a:pos x="272" y="3"/>
                    </a:cxn>
                    <a:cxn ang="0">
                      <a:pos x="345" y="0"/>
                    </a:cxn>
                    <a:cxn ang="0">
                      <a:pos x="418" y="3"/>
                    </a:cxn>
                    <a:cxn ang="0">
                      <a:pos x="486" y="14"/>
                    </a:cxn>
                    <a:cxn ang="0">
                      <a:pos x="547" y="29"/>
                    </a:cxn>
                    <a:cxn ang="0">
                      <a:pos x="600" y="49"/>
                    </a:cxn>
                    <a:cxn ang="0">
                      <a:pos x="643" y="75"/>
                    </a:cxn>
                    <a:cxn ang="0">
                      <a:pos x="675" y="103"/>
                    </a:cxn>
                    <a:cxn ang="0">
                      <a:pos x="694" y="135"/>
                    </a:cxn>
                    <a:cxn ang="0">
                      <a:pos x="699" y="169"/>
                    </a:cxn>
                  </a:cxnLst>
                  <a:rect l="0" t="0" r="r" b="b"/>
                  <a:pathLst>
                    <a:path w="699" h="438">
                      <a:moveTo>
                        <a:pt x="696" y="252"/>
                      </a:moveTo>
                      <a:lnTo>
                        <a:pt x="694" y="269"/>
                      </a:lnTo>
                      <a:lnTo>
                        <a:pt x="688" y="287"/>
                      </a:lnTo>
                      <a:lnTo>
                        <a:pt x="679" y="304"/>
                      </a:lnTo>
                      <a:lnTo>
                        <a:pt x="667" y="320"/>
                      </a:lnTo>
                      <a:lnTo>
                        <a:pt x="652" y="336"/>
                      </a:lnTo>
                      <a:lnTo>
                        <a:pt x="635" y="352"/>
                      </a:lnTo>
                      <a:lnTo>
                        <a:pt x="615" y="366"/>
                      </a:lnTo>
                      <a:lnTo>
                        <a:pt x="595" y="380"/>
                      </a:lnTo>
                      <a:lnTo>
                        <a:pt x="570" y="393"/>
                      </a:lnTo>
                      <a:lnTo>
                        <a:pt x="545" y="404"/>
                      </a:lnTo>
                      <a:lnTo>
                        <a:pt x="517" y="415"/>
                      </a:lnTo>
                      <a:lnTo>
                        <a:pt x="489" y="423"/>
                      </a:lnTo>
                      <a:lnTo>
                        <a:pt x="457" y="430"/>
                      </a:lnTo>
                      <a:lnTo>
                        <a:pt x="426" y="434"/>
                      </a:lnTo>
                      <a:lnTo>
                        <a:pt x="394" y="437"/>
                      </a:lnTo>
                      <a:lnTo>
                        <a:pt x="361" y="438"/>
                      </a:lnTo>
                      <a:lnTo>
                        <a:pt x="327" y="437"/>
                      </a:lnTo>
                      <a:lnTo>
                        <a:pt x="294" y="433"/>
                      </a:lnTo>
                      <a:lnTo>
                        <a:pt x="263" y="427"/>
                      </a:lnTo>
                      <a:lnTo>
                        <a:pt x="232" y="420"/>
                      </a:lnTo>
                      <a:lnTo>
                        <a:pt x="202" y="411"/>
                      </a:lnTo>
                      <a:lnTo>
                        <a:pt x="173" y="401"/>
                      </a:lnTo>
                      <a:lnTo>
                        <a:pt x="146" y="389"/>
                      </a:lnTo>
                      <a:lnTo>
                        <a:pt x="122" y="377"/>
                      </a:lnTo>
                      <a:lnTo>
                        <a:pt x="99" y="363"/>
                      </a:lnTo>
                      <a:lnTo>
                        <a:pt x="79" y="348"/>
                      </a:lnTo>
                      <a:lnTo>
                        <a:pt x="60" y="333"/>
                      </a:lnTo>
                      <a:lnTo>
                        <a:pt x="45" y="316"/>
                      </a:lnTo>
                      <a:lnTo>
                        <a:pt x="31" y="299"/>
                      </a:lnTo>
                      <a:lnTo>
                        <a:pt x="21" y="282"/>
                      </a:lnTo>
                      <a:lnTo>
                        <a:pt x="14" y="265"/>
                      </a:lnTo>
                      <a:lnTo>
                        <a:pt x="11" y="248"/>
                      </a:lnTo>
                      <a:lnTo>
                        <a:pt x="0" y="166"/>
                      </a:lnTo>
                      <a:lnTo>
                        <a:pt x="0" y="148"/>
                      </a:lnTo>
                      <a:lnTo>
                        <a:pt x="4" y="132"/>
                      </a:lnTo>
                      <a:lnTo>
                        <a:pt x="11" y="116"/>
                      </a:lnTo>
                      <a:lnTo>
                        <a:pt x="21" y="101"/>
                      </a:lnTo>
                      <a:lnTo>
                        <a:pt x="35" y="86"/>
                      </a:lnTo>
                      <a:lnTo>
                        <a:pt x="52" y="72"/>
                      </a:lnTo>
                      <a:lnTo>
                        <a:pt x="70" y="60"/>
                      </a:lnTo>
                      <a:lnTo>
                        <a:pt x="93" y="48"/>
                      </a:lnTo>
                      <a:lnTo>
                        <a:pt x="118" y="37"/>
                      </a:lnTo>
                      <a:lnTo>
                        <a:pt x="144" y="27"/>
                      </a:lnTo>
                      <a:lnTo>
                        <a:pt x="173" y="19"/>
                      </a:lnTo>
                      <a:lnTo>
                        <a:pt x="204" y="12"/>
                      </a:lnTo>
                      <a:lnTo>
                        <a:pt x="237" y="7"/>
                      </a:lnTo>
                      <a:lnTo>
                        <a:pt x="272" y="3"/>
                      </a:lnTo>
                      <a:lnTo>
                        <a:pt x="308" y="1"/>
                      </a:lnTo>
                      <a:lnTo>
                        <a:pt x="345" y="0"/>
                      </a:lnTo>
                      <a:lnTo>
                        <a:pt x="381" y="1"/>
                      </a:lnTo>
                      <a:lnTo>
                        <a:pt x="418" y="3"/>
                      </a:lnTo>
                      <a:lnTo>
                        <a:pt x="453" y="8"/>
                      </a:lnTo>
                      <a:lnTo>
                        <a:pt x="486" y="14"/>
                      </a:lnTo>
                      <a:lnTo>
                        <a:pt x="517" y="21"/>
                      </a:lnTo>
                      <a:lnTo>
                        <a:pt x="547" y="29"/>
                      </a:lnTo>
                      <a:lnTo>
                        <a:pt x="575" y="39"/>
                      </a:lnTo>
                      <a:lnTo>
                        <a:pt x="600" y="49"/>
                      </a:lnTo>
                      <a:lnTo>
                        <a:pt x="622" y="62"/>
                      </a:lnTo>
                      <a:lnTo>
                        <a:pt x="643" y="75"/>
                      </a:lnTo>
                      <a:lnTo>
                        <a:pt x="660" y="89"/>
                      </a:lnTo>
                      <a:lnTo>
                        <a:pt x="675" y="103"/>
                      </a:lnTo>
                      <a:lnTo>
                        <a:pt x="686" y="118"/>
                      </a:lnTo>
                      <a:lnTo>
                        <a:pt x="694" y="135"/>
                      </a:lnTo>
                      <a:lnTo>
                        <a:pt x="698" y="152"/>
                      </a:lnTo>
                      <a:lnTo>
                        <a:pt x="699" y="169"/>
                      </a:lnTo>
                      <a:lnTo>
                        <a:pt x="696" y="2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1865"/>
                <p:cNvSpPr>
                  <a:spLocks/>
                </p:cNvSpPr>
                <p:nvPr/>
              </p:nvSpPr>
              <p:spPr bwMode="auto">
                <a:xfrm>
                  <a:off x="4266" y="1997"/>
                  <a:ext cx="324" cy="101"/>
                </a:xfrm>
                <a:custGeom>
                  <a:avLst/>
                  <a:gdLst/>
                  <a:ahLst/>
                  <a:cxnLst>
                    <a:cxn ang="0">
                      <a:pos x="3" y="12"/>
                    </a:cxn>
                    <a:cxn ang="0">
                      <a:pos x="18" y="36"/>
                    </a:cxn>
                    <a:cxn ang="0">
                      <a:pos x="46" y="58"/>
                    </a:cxn>
                    <a:cxn ang="0">
                      <a:pos x="83" y="78"/>
                    </a:cxn>
                    <a:cxn ang="0">
                      <a:pos x="128" y="95"/>
                    </a:cxn>
                    <a:cxn ang="0">
                      <a:pos x="180" y="108"/>
                    </a:cxn>
                    <a:cxn ang="0">
                      <a:pos x="237" y="118"/>
                    </a:cxn>
                    <a:cxn ang="0">
                      <a:pos x="298" y="123"/>
                    </a:cxn>
                    <a:cxn ang="0">
                      <a:pos x="360" y="124"/>
                    </a:cxn>
                    <a:cxn ang="0">
                      <a:pos x="421" y="119"/>
                    </a:cxn>
                    <a:cxn ang="0">
                      <a:pos x="477" y="110"/>
                    </a:cxn>
                    <a:cxn ang="0">
                      <a:pos x="527" y="97"/>
                    </a:cxn>
                    <a:cxn ang="0">
                      <a:pos x="571" y="81"/>
                    </a:cxn>
                    <a:cxn ang="0">
                      <a:pos x="607" y="62"/>
                    </a:cxn>
                    <a:cxn ang="0">
                      <a:pos x="632" y="40"/>
                    </a:cxn>
                    <a:cxn ang="0">
                      <a:pos x="646" y="16"/>
                    </a:cxn>
                    <a:cxn ang="0">
                      <a:pos x="637" y="59"/>
                    </a:cxn>
                    <a:cxn ang="0">
                      <a:pos x="630" y="85"/>
                    </a:cxn>
                    <a:cxn ang="0">
                      <a:pos x="612" y="110"/>
                    </a:cxn>
                    <a:cxn ang="0">
                      <a:pos x="583" y="134"/>
                    </a:cxn>
                    <a:cxn ang="0">
                      <a:pos x="545" y="156"/>
                    </a:cxn>
                    <a:cxn ang="0">
                      <a:pos x="500" y="175"/>
                    </a:cxn>
                    <a:cxn ang="0">
                      <a:pos x="449" y="188"/>
                    </a:cxn>
                    <a:cxn ang="0">
                      <a:pos x="393" y="198"/>
                    </a:cxn>
                    <a:cxn ang="0">
                      <a:pos x="332" y="201"/>
                    </a:cxn>
                    <a:cxn ang="0">
                      <a:pos x="271" y="198"/>
                    </a:cxn>
                    <a:cxn ang="0">
                      <a:pos x="214" y="187"/>
                    </a:cxn>
                    <a:cxn ang="0">
                      <a:pos x="161" y="172"/>
                    </a:cxn>
                    <a:cxn ang="0">
                      <a:pos x="115" y="153"/>
                    </a:cxn>
                    <a:cxn ang="0">
                      <a:pos x="76" y="131"/>
                    </a:cxn>
                    <a:cxn ang="0">
                      <a:pos x="46" y="107"/>
                    </a:cxn>
                    <a:cxn ang="0">
                      <a:pos x="25" y="81"/>
                    </a:cxn>
                    <a:cxn ang="0">
                      <a:pos x="16" y="56"/>
                    </a:cxn>
                  </a:cxnLst>
                  <a:rect l="0" t="0" r="r" b="b"/>
                  <a:pathLst>
                    <a:path w="648" h="201">
                      <a:moveTo>
                        <a:pt x="0" y="0"/>
                      </a:moveTo>
                      <a:lnTo>
                        <a:pt x="3" y="12"/>
                      </a:lnTo>
                      <a:lnTo>
                        <a:pt x="9" y="25"/>
                      </a:lnTo>
                      <a:lnTo>
                        <a:pt x="18" y="36"/>
                      </a:lnTo>
                      <a:lnTo>
                        <a:pt x="31" y="48"/>
                      </a:lnTo>
                      <a:lnTo>
                        <a:pt x="46" y="58"/>
                      </a:lnTo>
                      <a:lnTo>
                        <a:pt x="63" y="69"/>
                      </a:lnTo>
                      <a:lnTo>
                        <a:pt x="83" y="78"/>
                      </a:lnTo>
                      <a:lnTo>
                        <a:pt x="105" y="87"/>
                      </a:lnTo>
                      <a:lnTo>
                        <a:pt x="128" y="95"/>
                      </a:lnTo>
                      <a:lnTo>
                        <a:pt x="153" y="102"/>
                      </a:lnTo>
                      <a:lnTo>
                        <a:pt x="180" y="108"/>
                      </a:lnTo>
                      <a:lnTo>
                        <a:pt x="207" y="114"/>
                      </a:lnTo>
                      <a:lnTo>
                        <a:pt x="237" y="118"/>
                      </a:lnTo>
                      <a:lnTo>
                        <a:pt x="267" y="120"/>
                      </a:lnTo>
                      <a:lnTo>
                        <a:pt x="298" y="123"/>
                      </a:lnTo>
                      <a:lnTo>
                        <a:pt x="329" y="124"/>
                      </a:lnTo>
                      <a:lnTo>
                        <a:pt x="360" y="124"/>
                      </a:lnTo>
                      <a:lnTo>
                        <a:pt x="391" y="122"/>
                      </a:lnTo>
                      <a:lnTo>
                        <a:pt x="421" y="119"/>
                      </a:lnTo>
                      <a:lnTo>
                        <a:pt x="449" y="115"/>
                      </a:lnTo>
                      <a:lnTo>
                        <a:pt x="477" y="110"/>
                      </a:lnTo>
                      <a:lnTo>
                        <a:pt x="503" y="104"/>
                      </a:lnTo>
                      <a:lnTo>
                        <a:pt x="527" y="97"/>
                      </a:lnTo>
                      <a:lnTo>
                        <a:pt x="550" y="89"/>
                      </a:lnTo>
                      <a:lnTo>
                        <a:pt x="571" y="81"/>
                      </a:lnTo>
                      <a:lnTo>
                        <a:pt x="591" y="71"/>
                      </a:lnTo>
                      <a:lnTo>
                        <a:pt x="607" y="62"/>
                      </a:lnTo>
                      <a:lnTo>
                        <a:pt x="621" y="50"/>
                      </a:lnTo>
                      <a:lnTo>
                        <a:pt x="632" y="40"/>
                      </a:lnTo>
                      <a:lnTo>
                        <a:pt x="640" y="27"/>
                      </a:lnTo>
                      <a:lnTo>
                        <a:pt x="646" y="16"/>
                      </a:lnTo>
                      <a:lnTo>
                        <a:pt x="648" y="3"/>
                      </a:lnTo>
                      <a:lnTo>
                        <a:pt x="637" y="59"/>
                      </a:lnTo>
                      <a:lnTo>
                        <a:pt x="635" y="72"/>
                      </a:lnTo>
                      <a:lnTo>
                        <a:pt x="630" y="85"/>
                      </a:lnTo>
                      <a:lnTo>
                        <a:pt x="622" y="97"/>
                      </a:lnTo>
                      <a:lnTo>
                        <a:pt x="612" y="110"/>
                      </a:lnTo>
                      <a:lnTo>
                        <a:pt x="598" y="123"/>
                      </a:lnTo>
                      <a:lnTo>
                        <a:pt x="583" y="134"/>
                      </a:lnTo>
                      <a:lnTo>
                        <a:pt x="564" y="146"/>
                      </a:lnTo>
                      <a:lnTo>
                        <a:pt x="545" y="156"/>
                      </a:lnTo>
                      <a:lnTo>
                        <a:pt x="524" y="165"/>
                      </a:lnTo>
                      <a:lnTo>
                        <a:pt x="500" y="175"/>
                      </a:lnTo>
                      <a:lnTo>
                        <a:pt x="476" y="183"/>
                      </a:lnTo>
                      <a:lnTo>
                        <a:pt x="449" y="188"/>
                      </a:lnTo>
                      <a:lnTo>
                        <a:pt x="421" y="194"/>
                      </a:lnTo>
                      <a:lnTo>
                        <a:pt x="393" y="198"/>
                      </a:lnTo>
                      <a:lnTo>
                        <a:pt x="363" y="200"/>
                      </a:lnTo>
                      <a:lnTo>
                        <a:pt x="332" y="201"/>
                      </a:lnTo>
                      <a:lnTo>
                        <a:pt x="300" y="200"/>
                      </a:lnTo>
                      <a:lnTo>
                        <a:pt x="271" y="198"/>
                      </a:lnTo>
                      <a:lnTo>
                        <a:pt x="242" y="193"/>
                      </a:lnTo>
                      <a:lnTo>
                        <a:pt x="214" y="187"/>
                      </a:lnTo>
                      <a:lnTo>
                        <a:pt x="186" y="180"/>
                      </a:lnTo>
                      <a:lnTo>
                        <a:pt x="161" y="172"/>
                      </a:lnTo>
                      <a:lnTo>
                        <a:pt x="137" y="163"/>
                      </a:lnTo>
                      <a:lnTo>
                        <a:pt x="115" y="153"/>
                      </a:lnTo>
                      <a:lnTo>
                        <a:pt x="94" y="142"/>
                      </a:lnTo>
                      <a:lnTo>
                        <a:pt x="76" y="131"/>
                      </a:lnTo>
                      <a:lnTo>
                        <a:pt x="60" y="119"/>
                      </a:lnTo>
                      <a:lnTo>
                        <a:pt x="46" y="107"/>
                      </a:lnTo>
                      <a:lnTo>
                        <a:pt x="34" y="94"/>
                      </a:lnTo>
                      <a:lnTo>
                        <a:pt x="25" y="81"/>
                      </a:lnTo>
                      <a:lnTo>
                        <a:pt x="19" y="69"/>
                      </a:lnTo>
                      <a:lnTo>
                        <a:pt x="16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3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1866"/>
                <p:cNvSpPr>
                  <a:spLocks/>
                </p:cNvSpPr>
                <p:nvPr/>
              </p:nvSpPr>
              <p:spPr bwMode="auto">
                <a:xfrm>
                  <a:off x="4267" y="1904"/>
                  <a:ext cx="320" cy="143"/>
                </a:xfrm>
                <a:custGeom>
                  <a:avLst/>
                  <a:gdLst/>
                  <a:ahLst/>
                  <a:cxnLst>
                    <a:cxn ang="0">
                      <a:pos x="357" y="286"/>
                    </a:cxn>
                    <a:cxn ang="0">
                      <a:pos x="418" y="280"/>
                    </a:cxn>
                    <a:cxn ang="0">
                      <a:pos x="474" y="270"/>
                    </a:cxn>
                    <a:cxn ang="0">
                      <a:pos x="524" y="255"/>
                    </a:cxn>
                    <a:cxn ang="0">
                      <a:pos x="567" y="236"/>
                    </a:cxn>
                    <a:cxn ang="0">
                      <a:pos x="600" y="213"/>
                    </a:cxn>
                    <a:cxn ang="0">
                      <a:pos x="624" y="188"/>
                    </a:cxn>
                    <a:cxn ang="0">
                      <a:pos x="638" y="160"/>
                    </a:cxn>
                    <a:cxn ang="0">
                      <a:pos x="639" y="130"/>
                    </a:cxn>
                    <a:cxn ang="0">
                      <a:pos x="628" y="103"/>
                    </a:cxn>
                    <a:cxn ang="0">
                      <a:pos x="604" y="76"/>
                    </a:cxn>
                    <a:cxn ang="0">
                      <a:pos x="569" y="53"/>
                    </a:cxn>
                    <a:cxn ang="0">
                      <a:pos x="525" y="33"/>
                    </a:cxn>
                    <a:cxn ang="0">
                      <a:pos x="472" y="18"/>
                    </a:cxn>
                    <a:cxn ang="0">
                      <a:pos x="414" y="7"/>
                    </a:cxn>
                    <a:cxn ang="0">
                      <a:pos x="349" y="1"/>
                    </a:cxn>
                    <a:cxn ang="0">
                      <a:pos x="282" y="1"/>
                    </a:cxn>
                    <a:cxn ang="0">
                      <a:pos x="218" y="7"/>
                    </a:cxn>
                    <a:cxn ang="0">
                      <a:pos x="159" y="17"/>
                    </a:cxn>
                    <a:cxn ang="0">
                      <a:pos x="108" y="32"/>
                    </a:cxn>
                    <a:cxn ang="0">
                      <a:pos x="66" y="52"/>
                    </a:cxn>
                    <a:cxn ang="0">
                      <a:pos x="32" y="74"/>
                    </a:cxn>
                    <a:cxn ang="0">
                      <a:pos x="10" y="99"/>
                    </a:cxn>
                    <a:cxn ang="0">
                      <a:pos x="0" y="127"/>
                    </a:cxn>
                    <a:cxn ang="0">
                      <a:pos x="4" y="157"/>
                    </a:cxn>
                    <a:cxn ang="0">
                      <a:pos x="19" y="184"/>
                    </a:cxn>
                    <a:cxn ang="0">
                      <a:pos x="45" y="210"/>
                    </a:cxn>
                    <a:cxn ang="0">
                      <a:pos x="82" y="233"/>
                    </a:cxn>
                    <a:cxn ang="0">
                      <a:pos x="126" y="252"/>
                    </a:cxn>
                    <a:cxn ang="0">
                      <a:pos x="176" y="267"/>
                    </a:cxn>
                    <a:cxn ang="0">
                      <a:pos x="234" y="279"/>
                    </a:cxn>
                    <a:cxn ang="0">
                      <a:pos x="295" y="285"/>
                    </a:cxn>
                  </a:cxnLst>
                  <a:rect l="0" t="0" r="r" b="b"/>
                  <a:pathLst>
                    <a:path w="641" h="286">
                      <a:moveTo>
                        <a:pt x="326" y="286"/>
                      </a:moveTo>
                      <a:lnTo>
                        <a:pt x="357" y="286"/>
                      </a:lnTo>
                      <a:lnTo>
                        <a:pt x="388" y="283"/>
                      </a:lnTo>
                      <a:lnTo>
                        <a:pt x="418" y="280"/>
                      </a:lnTo>
                      <a:lnTo>
                        <a:pt x="447" y="275"/>
                      </a:lnTo>
                      <a:lnTo>
                        <a:pt x="474" y="270"/>
                      </a:lnTo>
                      <a:lnTo>
                        <a:pt x="500" y="263"/>
                      </a:lnTo>
                      <a:lnTo>
                        <a:pt x="524" y="255"/>
                      </a:lnTo>
                      <a:lnTo>
                        <a:pt x="546" y="247"/>
                      </a:lnTo>
                      <a:lnTo>
                        <a:pt x="567" y="236"/>
                      </a:lnTo>
                      <a:lnTo>
                        <a:pt x="584" y="225"/>
                      </a:lnTo>
                      <a:lnTo>
                        <a:pt x="600" y="213"/>
                      </a:lnTo>
                      <a:lnTo>
                        <a:pt x="614" y="200"/>
                      </a:lnTo>
                      <a:lnTo>
                        <a:pt x="624" y="188"/>
                      </a:lnTo>
                      <a:lnTo>
                        <a:pt x="633" y="174"/>
                      </a:lnTo>
                      <a:lnTo>
                        <a:pt x="638" y="160"/>
                      </a:lnTo>
                      <a:lnTo>
                        <a:pt x="641" y="145"/>
                      </a:lnTo>
                      <a:lnTo>
                        <a:pt x="639" y="130"/>
                      </a:lnTo>
                      <a:lnTo>
                        <a:pt x="635" y="116"/>
                      </a:lnTo>
                      <a:lnTo>
                        <a:pt x="628" y="103"/>
                      </a:lnTo>
                      <a:lnTo>
                        <a:pt x="618" y="89"/>
                      </a:lnTo>
                      <a:lnTo>
                        <a:pt x="604" y="76"/>
                      </a:lnTo>
                      <a:lnTo>
                        <a:pt x="588" y="65"/>
                      </a:lnTo>
                      <a:lnTo>
                        <a:pt x="569" y="53"/>
                      </a:lnTo>
                      <a:lnTo>
                        <a:pt x="548" y="43"/>
                      </a:lnTo>
                      <a:lnTo>
                        <a:pt x="525" y="33"/>
                      </a:lnTo>
                      <a:lnTo>
                        <a:pt x="500" y="25"/>
                      </a:lnTo>
                      <a:lnTo>
                        <a:pt x="472" y="18"/>
                      </a:lnTo>
                      <a:lnTo>
                        <a:pt x="445" y="12"/>
                      </a:lnTo>
                      <a:lnTo>
                        <a:pt x="414" y="7"/>
                      </a:lnTo>
                      <a:lnTo>
                        <a:pt x="383" y="3"/>
                      </a:lnTo>
                      <a:lnTo>
                        <a:pt x="349" y="1"/>
                      </a:lnTo>
                      <a:lnTo>
                        <a:pt x="316" y="0"/>
                      </a:lnTo>
                      <a:lnTo>
                        <a:pt x="282" y="1"/>
                      </a:lnTo>
                      <a:lnTo>
                        <a:pt x="249" y="2"/>
                      </a:lnTo>
                      <a:lnTo>
                        <a:pt x="218" y="7"/>
                      </a:lnTo>
                      <a:lnTo>
                        <a:pt x="188" y="12"/>
                      </a:lnTo>
                      <a:lnTo>
                        <a:pt x="159" y="17"/>
                      </a:lnTo>
                      <a:lnTo>
                        <a:pt x="133" y="24"/>
                      </a:lnTo>
                      <a:lnTo>
                        <a:pt x="108" y="32"/>
                      </a:lnTo>
                      <a:lnTo>
                        <a:pt x="85" y="41"/>
                      </a:lnTo>
                      <a:lnTo>
                        <a:pt x="66" y="52"/>
                      </a:lnTo>
                      <a:lnTo>
                        <a:pt x="47" y="62"/>
                      </a:lnTo>
                      <a:lnTo>
                        <a:pt x="32" y="74"/>
                      </a:lnTo>
                      <a:lnTo>
                        <a:pt x="20" y="86"/>
                      </a:lnTo>
                      <a:lnTo>
                        <a:pt x="10" y="99"/>
                      </a:lnTo>
                      <a:lnTo>
                        <a:pt x="4" y="113"/>
                      </a:lnTo>
                      <a:lnTo>
                        <a:pt x="0" y="127"/>
                      </a:lnTo>
                      <a:lnTo>
                        <a:pt x="0" y="142"/>
                      </a:lnTo>
                      <a:lnTo>
                        <a:pt x="4" y="157"/>
                      </a:lnTo>
                      <a:lnTo>
                        <a:pt x="9" y="171"/>
                      </a:lnTo>
                      <a:lnTo>
                        <a:pt x="19" y="184"/>
                      </a:lnTo>
                      <a:lnTo>
                        <a:pt x="31" y="197"/>
                      </a:lnTo>
                      <a:lnTo>
                        <a:pt x="45" y="210"/>
                      </a:lnTo>
                      <a:lnTo>
                        <a:pt x="62" y="221"/>
                      </a:lnTo>
                      <a:lnTo>
                        <a:pt x="82" y="233"/>
                      </a:lnTo>
                      <a:lnTo>
                        <a:pt x="103" y="243"/>
                      </a:lnTo>
                      <a:lnTo>
                        <a:pt x="126" y="252"/>
                      </a:lnTo>
                      <a:lnTo>
                        <a:pt x="151" y="260"/>
                      </a:lnTo>
                      <a:lnTo>
                        <a:pt x="176" y="267"/>
                      </a:lnTo>
                      <a:lnTo>
                        <a:pt x="204" y="274"/>
                      </a:lnTo>
                      <a:lnTo>
                        <a:pt x="234" y="279"/>
                      </a:lnTo>
                      <a:lnTo>
                        <a:pt x="264" y="282"/>
                      </a:lnTo>
                      <a:lnTo>
                        <a:pt x="295" y="285"/>
                      </a:lnTo>
                      <a:lnTo>
                        <a:pt x="326" y="286"/>
                      </a:lnTo>
                      <a:close/>
                    </a:path>
                  </a:pathLst>
                </a:custGeom>
                <a:solidFill>
                  <a:srgbClr val="FFD8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1867"/>
                <p:cNvSpPr>
                  <a:spLocks/>
                </p:cNvSpPr>
                <p:nvPr/>
              </p:nvSpPr>
              <p:spPr bwMode="auto">
                <a:xfrm>
                  <a:off x="4275" y="2011"/>
                  <a:ext cx="1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88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8">
                      <a:moveTo>
                        <a:pt x="0" y="0"/>
                      </a:moveTo>
                      <a:lnTo>
                        <a:pt x="20" y="88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1868"/>
                <p:cNvSpPr>
                  <a:spLocks/>
                </p:cNvSpPr>
                <p:nvPr/>
              </p:nvSpPr>
              <p:spPr bwMode="auto">
                <a:xfrm>
                  <a:off x="4291" y="2023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87"/>
                    </a:cxn>
                    <a:cxn ang="0">
                      <a:pos x="25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8" y="87"/>
                      </a:lnTo>
                      <a:lnTo>
                        <a:pt x="25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1869"/>
                <p:cNvSpPr>
                  <a:spLocks/>
                </p:cNvSpPr>
                <p:nvPr/>
              </p:nvSpPr>
              <p:spPr bwMode="auto">
                <a:xfrm>
                  <a:off x="4306" y="2031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88"/>
                    </a:cxn>
                    <a:cxn ang="0">
                      <a:pos x="26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88">
                      <a:moveTo>
                        <a:pt x="0" y="0"/>
                      </a:moveTo>
                      <a:lnTo>
                        <a:pt x="19" y="88"/>
                      </a:lnTo>
                      <a:lnTo>
                        <a:pt x="26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1870"/>
                <p:cNvSpPr>
                  <a:spLocks/>
                </p:cNvSpPr>
                <p:nvPr/>
              </p:nvSpPr>
              <p:spPr bwMode="auto">
                <a:xfrm>
                  <a:off x="4323" y="2037"/>
                  <a:ext cx="1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8"/>
                    </a:cxn>
                    <a:cxn ang="0">
                      <a:pos x="24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8">
                      <a:moveTo>
                        <a:pt x="0" y="0"/>
                      </a:moveTo>
                      <a:lnTo>
                        <a:pt x="16" y="88"/>
                      </a:lnTo>
                      <a:lnTo>
                        <a:pt x="24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1871"/>
                <p:cNvSpPr>
                  <a:spLocks/>
                </p:cNvSpPr>
                <p:nvPr/>
              </p:nvSpPr>
              <p:spPr bwMode="auto">
                <a:xfrm>
                  <a:off x="4338" y="2042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7"/>
                    </a:cxn>
                    <a:cxn ang="0">
                      <a:pos x="2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7">
                      <a:moveTo>
                        <a:pt x="0" y="0"/>
                      </a:moveTo>
                      <a:lnTo>
                        <a:pt x="16" y="87"/>
                      </a:lnTo>
                      <a:lnTo>
                        <a:pt x="2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1872"/>
                <p:cNvSpPr>
                  <a:spLocks/>
                </p:cNvSpPr>
                <p:nvPr/>
              </p:nvSpPr>
              <p:spPr bwMode="auto">
                <a:xfrm>
                  <a:off x="4354" y="2046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7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6" y="87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1873"/>
                <p:cNvSpPr>
                  <a:spLocks/>
                </p:cNvSpPr>
                <p:nvPr/>
              </p:nvSpPr>
              <p:spPr bwMode="auto">
                <a:xfrm>
                  <a:off x="4371" y="2050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87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5" y="87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1874"/>
                <p:cNvSpPr>
                  <a:spLocks/>
                </p:cNvSpPr>
                <p:nvPr/>
              </p:nvSpPr>
              <p:spPr bwMode="auto">
                <a:xfrm>
                  <a:off x="4396" y="2053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88"/>
                    </a:cxn>
                    <a:cxn ang="0">
                      <a:pos x="24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8">
                      <a:moveTo>
                        <a:pt x="0" y="0"/>
                      </a:moveTo>
                      <a:lnTo>
                        <a:pt x="13" y="88"/>
                      </a:lnTo>
                      <a:lnTo>
                        <a:pt x="24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1875"/>
                <p:cNvSpPr>
                  <a:spLocks/>
                </p:cNvSpPr>
                <p:nvPr/>
              </p:nvSpPr>
              <p:spPr bwMode="auto">
                <a:xfrm>
                  <a:off x="4427" y="2054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87"/>
                    </a:cxn>
                    <a:cxn ang="0">
                      <a:pos x="2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7">
                      <a:moveTo>
                        <a:pt x="0" y="0"/>
                      </a:moveTo>
                      <a:lnTo>
                        <a:pt x="13" y="87"/>
                      </a:lnTo>
                      <a:lnTo>
                        <a:pt x="2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4" name="Group 3904"/>
              <p:cNvGrpSpPr>
                <a:grpSpLocks/>
              </p:cNvGrpSpPr>
              <p:nvPr/>
            </p:nvGrpSpPr>
            <p:grpSpPr bwMode="auto">
              <a:xfrm>
                <a:off x="435450" y="2162425"/>
                <a:ext cx="381153" cy="259571"/>
                <a:chOff x="4252" y="1892"/>
                <a:chExt cx="350" cy="219"/>
              </a:xfrm>
            </p:grpSpPr>
            <p:sp>
              <p:nvSpPr>
                <p:cNvPr id="217" name="Freeform 3905"/>
                <p:cNvSpPr>
                  <a:spLocks/>
                </p:cNvSpPr>
                <p:nvPr/>
              </p:nvSpPr>
              <p:spPr bwMode="auto">
                <a:xfrm>
                  <a:off x="4252" y="1892"/>
                  <a:ext cx="350" cy="219"/>
                </a:xfrm>
                <a:custGeom>
                  <a:avLst/>
                  <a:gdLst/>
                  <a:ahLst/>
                  <a:cxnLst>
                    <a:cxn ang="0">
                      <a:pos x="694" y="269"/>
                    </a:cxn>
                    <a:cxn ang="0">
                      <a:pos x="679" y="304"/>
                    </a:cxn>
                    <a:cxn ang="0">
                      <a:pos x="652" y="336"/>
                    </a:cxn>
                    <a:cxn ang="0">
                      <a:pos x="615" y="366"/>
                    </a:cxn>
                    <a:cxn ang="0">
                      <a:pos x="570" y="393"/>
                    </a:cxn>
                    <a:cxn ang="0">
                      <a:pos x="517" y="415"/>
                    </a:cxn>
                    <a:cxn ang="0">
                      <a:pos x="457" y="430"/>
                    </a:cxn>
                    <a:cxn ang="0">
                      <a:pos x="394" y="437"/>
                    </a:cxn>
                    <a:cxn ang="0">
                      <a:pos x="327" y="437"/>
                    </a:cxn>
                    <a:cxn ang="0">
                      <a:pos x="263" y="427"/>
                    </a:cxn>
                    <a:cxn ang="0">
                      <a:pos x="202" y="411"/>
                    </a:cxn>
                    <a:cxn ang="0">
                      <a:pos x="146" y="389"/>
                    </a:cxn>
                    <a:cxn ang="0">
                      <a:pos x="99" y="363"/>
                    </a:cxn>
                    <a:cxn ang="0">
                      <a:pos x="60" y="333"/>
                    </a:cxn>
                    <a:cxn ang="0">
                      <a:pos x="31" y="299"/>
                    </a:cxn>
                    <a:cxn ang="0">
                      <a:pos x="14" y="265"/>
                    </a:cxn>
                    <a:cxn ang="0">
                      <a:pos x="0" y="166"/>
                    </a:cxn>
                    <a:cxn ang="0">
                      <a:pos x="4" y="132"/>
                    </a:cxn>
                    <a:cxn ang="0">
                      <a:pos x="21" y="101"/>
                    </a:cxn>
                    <a:cxn ang="0">
                      <a:pos x="52" y="72"/>
                    </a:cxn>
                    <a:cxn ang="0">
                      <a:pos x="93" y="48"/>
                    </a:cxn>
                    <a:cxn ang="0">
                      <a:pos x="144" y="27"/>
                    </a:cxn>
                    <a:cxn ang="0">
                      <a:pos x="204" y="12"/>
                    </a:cxn>
                    <a:cxn ang="0">
                      <a:pos x="272" y="3"/>
                    </a:cxn>
                    <a:cxn ang="0">
                      <a:pos x="345" y="0"/>
                    </a:cxn>
                    <a:cxn ang="0">
                      <a:pos x="418" y="3"/>
                    </a:cxn>
                    <a:cxn ang="0">
                      <a:pos x="486" y="14"/>
                    </a:cxn>
                    <a:cxn ang="0">
                      <a:pos x="547" y="29"/>
                    </a:cxn>
                    <a:cxn ang="0">
                      <a:pos x="600" y="49"/>
                    </a:cxn>
                    <a:cxn ang="0">
                      <a:pos x="643" y="75"/>
                    </a:cxn>
                    <a:cxn ang="0">
                      <a:pos x="675" y="103"/>
                    </a:cxn>
                    <a:cxn ang="0">
                      <a:pos x="694" y="135"/>
                    </a:cxn>
                    <a:cxn ang="0">
                      <a:pos x="699" y="169"/>
                    </a:cxn>
                  </a:cxnLst>
                  <a:rect l="0" t="0" r="r" b="b"/>
                  <a:pathLst>
                    <a:path w="699" h="438">
                      <a:moveTo>
                        <a:pt x="696" y="252"/>
                      </a:moveTo>
                      <a:lnTo>
                        <a:pt x="694" y="269"/>
                      </a:lnTo>
                      <a:lnTo>
                        <a:pt x="688" y="287"/>
                      </a:lnTo>
                      <a:lnTo>
                        <a:pt x="679" y="304"/>
                      </a:lnTo>
                      <a:lnTo>
                        <a:pt x="667" y="320"/>
                      </a:lnTo>
                      <a:lnTo>
                        <a:pt x="652" y="336"/>
                      </a:lnTo>
                      <a:lnTo>
                        <a:pt x="635" y="352"/>
                      </a:lnTo>
                      <a:lnTo>
                        <a:pt x="615" y="366"/>
                      </a:lnTo>
                      <a:lnTo>
                        <a:pt x="595" y="380"/>
                      </a:lnTo>
                      <a:lnTo>
                        <a:pt x="570" y="393"/>
                      </a:lnTo>
                      <a:lnTo>
                        <a:pt x="545" y="404"/>
                      </a:lnTo>
                      <a:lnTo>
                        <a:pt x="517" y="415"/>
                      </a:lnTo>
                      <a:lnTo>
                        <a:pt x="489" y="423"/>
                      </a:lnTo>
                      <a:lnTo>
                        <a:pt x="457" y="430"/>
                      </a:lnTo>
                      <a:lnTo>
                        <a:pt x="426" y="434"/>
                      </a:lnTo>
                      <a:lnTo>
                        <a:pt x="394" y="437"/>
                      </a:lnTo>
                      <a:lnTo>
                        <a:pt x="361" y="438"/>
                      </a:lnTo>
                      <a:lnTo>
                        <a:pt x="327" y="437"/>
                      </a:lnTo>
                      <a:lnTo>
                        <a:pt x="294" y="433"/>
                      </a:lnTo>
                      <a:lnTo>
                        <a:pt x="263" y="427"/>
                      </a:lnTo>
                      <a:lnTo>
                        <a:pt x="232" y="420"/>
                      </a:lnTo>
                      <a:lnTo>
                        <a:pt x="202" y="411"/>
                      </a:lnTo>
                      <a:lnTo>
                        <a:pt x="173" y="401"/>
                      </a:lnTo>
                      <a:lnTo>
                        <a:pt x="146" y="389"/>
                      </a:lnTo>
                      <a:lnTo>
                        <a:pt x="122" y="377"/>
                      </a:lnTo>
                      <a:lnTo>
                        <a:pt x="99" y="363"/>
                      </a:lnTo>
                      <a:lnTo>
                        <a:pt x="79" y="348"/>
                      </a:lnTo>
                      <a:lnTo>
                        <a:pt x="60" y="333"/>
                      </a:lnTo>
                      <a:lnTo>
                        <a:pt x="45" y="316"/>
                      </a:lnTo>
                      <a:lnTo>
                        <a:pt x="31" y="299"/>
                      </a:lnTo>
                      <a:lnTo>
                        <a:pt x="21" y="282"/>
                      </a:lnTo>
                      <a:lnTo>
                        <a:pt x="14" y="265"/>
                      </a:lnTo>
                      <a:lnTo>
                        <a:pt x="11" y="248"/>
                      </a:lnTo>
                      <a:lnTo>
                        <a:pt x="0" y="166"/>
                      </a:lnTo>
                      <a:lnTo>
                        <a:pt x="0" y="148"/>
                      </a:lnTo>
                      <a:lnTo>
                        <a:pt x="4" y="132"/>
                      </a:lnTo>
                      <a:lnTo>
                        <a:pt x="11" y="116"/>
                      </a:lnTo>
                      <a:lnTo>
                        <a:pt x="21" y="101"/>
                      </a:lnTo>
                      <a:lnTo>
                        <a:pt x="35" y="86"/>
                      </a:lnTo>
                      <a:lnTo>
                        <a:pt x="52" y="72"/>
                      </a:lnTo>
                      <a:lnTo>
                        <a:pt x="70" y="60"/>
                      </a:lnTo>
                      <a:lnTo>
                        <a:pt x="93" y="48"/>
                      </a:lnTo>
                      <a:lnTo>
                        <a:pt x="118" y="37"/>
                      </a:lnTo>
                      <a:lnTo>
                        <a:pt x="144" y="27"/>
                      </a:lnTo>
                      <a:lnTo>
                        <a:pt x="173" y="19"/>
                      </a:lnTo>
                      <a:lnTo>
                        <a:pt x="204" y="12"/>
                      </a:lnTo>
                      <a:lnTo>
                        <a:pt x="237" y="7"/>
                      </a:lnTo>
                      <a:lnTo>
                        <a:pt x="272" y="3"/>
                      </a:lnTo>
                      <a:lnTo>
                        <a:pt x="308" y="1"/>
                      </a:lnTo>
                      <a:lnTo>
                        <a:pt x="345" y="0"/>
                      </a:lnTo>
                      <a:lnTo>
                        <a:pt x="381" y="1"/>
                      </a:lnTo>
                      <a:lnTo>
                        <a:pt x="418" y="3"/>
                      </a:lnTo>
                      <a:lnTo>
                        <a:pt x="453" y="8"/>
                      </a:lnTo>
                      <a:lnTo>
                        <a:pt x="486" y="14"/>
                      </a:lnTo>
                      <a:lnTo>
                        <a:pt x="517" y="21"/>
                      </a:lnTo>
                      <a:lnTo>
                        <a:pt x="547" y="29"/>
                      </a:lnTo>
                      <a:lnTo>
                        <a:pt x="575" y="39"/>
                      </a:lnTo>
                      <a:lnTo>
                        <a:pt x="600" y="49"/>
                      </a:lnTo>
                      <a:lnTo>
                        <a:pt x="622" y="62"/>
                      </a:lnTo>
                      <a:lnTo>
                        <a:pt x="643" y="75"/>
                      </a:lnTo>
                      <a:lnTo>
                        <a:pt x="660" y="89"/>
                      </a:lnTo>
                      <a:lnTo>
                        <a:pt x="675" y="103"/>
                      </a:lnTo>
                      <a:lnTo>
                        <a:pt x="686" y="118"/>
                      </a:lnTo>
                      <a:lnTo>
                        <a:pt x="694" y="135"/>
                      </a:lnTo>
                      <a:lnTo>
                        <a:pt x="698" y="152"/>
                      </a:lnTo>
                      <a:lnTo>
                        <a:pt x="699" y="169"/>
                      </a:lnTo>
                      <a:lnTo>
                        <a:pt x="696" y="2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3906"/>
                <p:cNvSpPr>
                  <a:spLocks/>
                </p:cNvSpPr>
                <p:nvPr/>
              </p:nvSpPr>
              <p:spPr bwMode="auto">
                <a:xfrm>
                  <a:off x="4266" y="1997"/>
                  <a:ext cx="324" cy="101"/>
                </a:xfrm>
                <a:custGeom>
                  <a:avLst/>
                  <a:gdLst/>
                  <a:ahLst/>
                  <a:cxnLst>
                    <a:cxn ang="0">
                      <a:pos x="3" y="12"/>
                    </a:cxn>
                    <a:cxn ang="0">
                      <a:pos x="18" y="36"/>
                    </a:cxn>
                    <a:cxn ang="0">
                      <a:pos x="46" y="58"/>
                    </a:cxn>
                    <a:cxn ang="0">
                      <a:pos x="83" y="78"/>
                    </a:cxn>
                    <a:cxn ang="0">
                      <a:pos x="128" y="95"/>
                    </a:cxn>
                    <a:cxn ang="0">
                      <a:pos x="180" y="108"/>
                    </a:cxn>
                    <a:cxn ang="0">
                      <a:pos x="237" y="118"/>
                    </a:cxn>
                    <a:cxn ang="0">
                      <a:pos x="298" y="123"/>
                    </a:cxn>
                    <a:cxn ang="0">
                      <a:pos x="360" y="124"/>
                    </a:cxn>
                    <a:cxn ang="0">
                      <a:pos x="421" y="119"/>
                    </a:cxn>
                    <a:cxn ang="0">
                      <a:pos x="477" y="110"/>
                    </a:cxn>
                    <a:cxn ang="0">
                      <a:pos x="527" y="97"/>
                    </a:cxn>
                    <a:cxn ang="0">
                      <a:pos x="571" y="81"/>
                    </a:cxn>
                    <a:cxn ang="0">
                      <a:pos x="607" y="62"/>
                    </a:cxn>
                    <a:cxn ang="0">
                      <a:pos x="632" y="40"/>
                    </a:cxn>
                    <a:cxn ang="0">
                      <a:pos x="646" y="16"/>
                    </a:cxn>
                    <a:cxn ang="0">
                      <a:pos x="637" y="59"/>
                    </a:cxn>
                    <a:cxn ang="0">
                      <a:pos x="630" y="85"/>
                    </a:cxn>
                    <a:cxn ang="0">
                      <a:pos x="612" y="110"/>
                    </a:cxn>
                    <a:cxn ang="0">
                      <a:pos x="583" y="134"/>
                    </a:cxn>
                    <a:cxn ang="0">
                      <a:pos x="545" y="156"/>
                    </a:cxn>
                    <a:cxn ang="0">
                      <a:pos x="500" y="175"/>
                    </a:cxn>
                    <a:cxn ang="0">
                      <a:pos x="449" y="188"/>
                    </a:cxn>
                    <a:cxn ang="0">
                      <a:pos x="393" y="198"/>
                    </a:cxn>
                    <a:cxn ang="0">
                      <a:pos x="332" y="201"/>
                    </a:cxn>
                    <a:cxn ang="0">
                      <a:pos x="271" y="198"/>
                    </a:cxn>
                    <a:cxn ang="0">
                      <a:pos x="214" y="187"/>
                    </a:cxn>
                    <a:cxn ang="0">
                      <a:pos x="161" y="172"/>
                    </a:cxn>
                    <a:cxn ang="0">
                      <a:pos x="115" y="153"/>
                    </a:cxn>
                    <a:cxn ang="0">
                      <a:pos x="76" y="131"/>
                    </a:cxn>
                    <a:cxn ang="0">
                      <a:pos x="46" y="107"/>
                    </a:cxn>
                    <a:cxn ang="0">
                      <a:pos x="25" y="81"/>
                    </a:cxn>
                    <a:cxn ang="0">
                      <a:pos x="16" y="56"/>
                    </a:cxn>
                  </a:cxnLst>
                  <a:rect l="0" t="0" r="r" b="b"/>
                  <a:pathLst>
                    <a:path w="648" h="201">
                      <a:moveTo>
                        <a:pt x="0" y="0"/>
                      </a:moveTo>
                      <a:lnTo>
                        <a:pt x="3" y="12"/>
                      </a:lnTo>
                      <a:lnTo>
                        <a:pt x="9" y="25"/>
                      </a:lnTo>
                      <a:lnTo>
                        <a:pt x="18" y="36"/>
                      </a:lnTo>
                      <a:lnTo>
                        <a:pt x="31" y="48"/>
                      </a:lnTo>
                      <a:lnTo>
                        <a:pt x="46" y="58"/>
                      </a:lnTo>
                      <a:lnTo>
                        <a:pt x="63" y="69"/>
                      </a:lnTo>
                      <a:lnTo>
                        <a:pt x="83" y="78"/>
                      </a:lnTo>
                      <a:lnTo>
                        <a:pt x="105" y="87"/>
                      </a:lnTo>
                      <a:lnTo>
                        <a:pt x="128" y="95"/>
                      </a:lnTo>
                      <a:lnTo>
                        <a:pt x="153" y="102"/>
                      </a:lnTo>
                      <a:lnTo>
                        <a:pt x="180" y="108"/>
                      </a:lnTo>
                      <a:lnTo>
                        <a:pt x="207" y="114"/>
                      </a:lnTo>
                      <a:lnTo>
                        <a:pt x="237" y="118"/>
                      </a:lnTo>
                      <a:lnTo>
                        <a:pt x="267" y="120"/>
                      </a:lnTo>
                      <a:lnTo>
                        <a:pt x="298" y="123"/>
                      </a:lnTo>
                      <a:lnTo>
                        <a:pt x="329" y="124"/>
                      </a:lnTo>
                      <a:lnTo>
                        <a:pt x="360" y="124"/>
                      </a:lnTo>
                      <a:lnTo>
                        <a:pt x="391" y="122"/>
                      </a:lnTo>
                      <a:lnTo>
                        <a:pt x="421" y="119"/>
                      </a:lnTo>
                      <a:lnTo>
                        <a:pt x="449" y="115"/>
                      </a:lnTo>
                      <a:lnTo>
                        <a:pt x="477" y="110"/>
                      </a:lnTo>
                      <a:lnTo>
                        <a:pt x="503" y="104"/>
                      </a:lnTo>
                      <a:lnTo>
                        <a:pt x="527" y="97"/>
                      </a:lnTo>
                      <a:lnTo>
                        <a:pt x="550" y="89"/>
                      </a:lnTo>
                      <a:lnTo>
                        <a:pt x="571" y="81"/>
                      </a:lnTo>
                      <a:lnTo>
                        <a:pt x="591" y="71"/>
                      </a:lnTo>
                      <a:lnTo>
                        <a:pt x="607" y="62"/>
                      </a:lnTo>
                      <a:lnTo>
                        <a:pt x="621" y="50"/>
                      </a:lnTo>
                      <a:lnTo>
                        <a:pt x="632" y="40"/>
                      </a:lnTo>
                      <a:lnTo>
                        <a:pt x="640" y="27"/>
                      </a:lnTo>
                      <a:lnTo>
                        <a:pt x="646" y="16"/>
                      </a:lnTo>
                      <a:lnTo>
                        <a:pt x="648" y="3"/>
                      </a:lnTo>
                      <a:lnTo>
                        <a:pt x="637" y="59"/>
                      </a:lnTo>
                      <a:lnTo>
                        <a:pt x="635" y="72"/>
                      </a:lnTo>
                      <a:lnTo>
                        <a:pt x="630" y="85"/>
                      </a:lnTo>
                      <a:lnTo>
                        <a:pt x="622" y="97"/>
                      </a:lnTo>
                      <a:lnTo>
                        <a:pt x="612" y="110"/>
                      </a:lnTo>
                      <a:lnTo>
                        <a:pt x="598" y="123"/>
                      </a:lnTo>
                      <a:lnTo>
                        <a:pt x="583" y="134"/>
                      </a:lnTo>
                      <a:lnTo>
                        <a:pt x="564" y="146"/>
                      </a:lnTo>
                      <a:lnTo>
                        <a:pt x="545" y="156"/>
                      </a:lnTo>
                      <a:lnTo>
                        <a:pt x="524" y="165"/>
                      </a:lnTo>
                      <a:lnTo>
                        <a:pt x="500" y="175"/>
                      </a:lnTo>
                      <a:lnTo>
                        <a:pt x="476" y="183"/>
                      </a:lnTo>
                      <a:lnTo>
                        <a:pt x="449" y="188"/>
                      </a:lnTo>
                      <a:lnTo>
                        <a:pt x="421" y="194"/>
                      </a:lnTo>
                      <a:lnTo>
                        <a:pt x="393" y="198"/>
                      </a:lnTo>
                      <a:lnTo>
                        <a:pt x="363" y="200"/>
                      </a:lnTo>
                      <a:lnTo>
                        <a:pt x="332" y="201"/>
                      </a:lnTo>
                      <a:lnTo>
                        <a:pt x="300" y="200"/>
                      </a:lnTo>
                      <a:lnTo>
                        <a:pt x="271" y="198"/>
                      </a:lnTo>
                      <a:lnTo>
                        <a:pt x="242" y="193"/>
                      </a:lnTo>
                      <a:lnTo>
                        <a:pt x="214" y="187"/>
                      </a:lnTo>
                      <a:lnTo>
                        <a:pt x="186" y="180"/>
                      </a:lnTo>
                      <a:lnTo>
                        <a:pt x="161" y="172"/>
                      </a:lnTo>
                      <a:lnTo>
                        <a:pt x="137" y="163"/>
                      </a:lnTo>
                      <a:lnTo>
                        <a:pt x="115" y="153"/>
                      </a:lnTo>
                      <a:lnTo>
                        <a:pt x="94" y="142"/>
                      </a:lnTo>
                      <a:lnTo>
                        <a:pt x="76" y="131"/>
                      </a:lnTo>
                      <a:lnTo>
                        <a:pt x="60" y="119"/>
                      </a:lnTo>
                      <a:lnTo>
                        <a:pt x="46" y="107"/>
                      </a:lnTo>
                      <a:lnTo>
                        <a:pt x="34" y="94"/>
                      </a:lnTo>
                      <a:lnTo>
                        <a:pt x="25" y="81"/>
                      </a:lnTo>
                      <a:lnTo>
                        <a:pt x="19" y="69"/>
                      </a:lnTo>
                      <a:lnTo>
                        <a:pt x="16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3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3907"/>
                <p:cNvSpPr>
                  <a:spLocks/>
                </p:cNvSpPr>
                <p:nvPr/>
              </p:nvSpPr>
              <p:spPr bwMode="auto">
                <a:xfrm>
                  <a:off x="4267" y="1904"/>
                  <a:ext cx="320" cy="143"/>
                </a:xfrm>
                <a:custGeom>
                  <a:avLst/>
                  <a:gdLst/>
                  <a:ahLst/>
                  <a:cxnLst>
                    <a:cxn ang="0">
                      <a:pos x="357" y="286"/>
                    </a:cxn>
                    <a:cxn ang="0">
                      <a:pos x="418" y="280"/>
                    </a:cxn>
                    <a:cxn ang="0">
                      <a:pos x="474" y="270"/>
                    </a:cxn>
                    <a:cxn ang="0">
                      <a:pos x="524" y="255"/>
                    </a:cxn>
                    <a:cxn ang="0">
                      <a:pos x="567" y="236"/>
                    </a:cxn>
                    <a:cxn ang="0">
                      <a:pos x="600" y="213"/>
                    </a:cxn>
                    <a:cxn ang="0">
                      <a:pos x="624" y="188"/>
                    </a:cxn>
                    <a:cxn ang="0">
                      <a:pos x="638" y="160"/>
                    </a:cxn>
                    <a:cxn ang="0">
                      <a:pos x="639" y="130"/>
                    </a:cxn>
                    <a:cxn ang="0">
                      <a:pos x="628" y="103"/>
                    </a:cxn>
                    <a:cxn ang="0">
                      <a:pos x="604" y="76"/>
                    </a:cxn>
                    <a:cxn ang="0">
                      <a:pos x="569" y="53"/>
                    </a:cxn>
                    <a:cxn ang="0">
                      <a:pos x="525" y="33"/>
                    </a:cxn>
                    <a:cxn ang="0">
                      <a:pos x="472" y="18"/>
                    </a:cxn>
                    <a:cxn ang="0">
                      <a:pos x="414" y="7"/>
                    </a:cxn>
                    <a:cxn ang="0">
                      <a:pos x="349" y="1"/>
                    </a:cxn>
                    <a:cxn ang="0">
                      <a:pos x="282" y="1"/>
                    </a:cxn>
                    <a:cxn ang="0">
                      <a:pos x="218" y="7"/>
                    </a:cxn>
                    <a:cxn ang="0">
                      <a:pos x="159" y="17"/>
                    </a:cxn>
                    <a:cxn ang="0">
                      <a:pos x="108" y="32"/>
                    </a:cxn>
                    <a:cxn ang="0">
                      <a:pos x="66" y="52"/>
                    </a:cxn>
                    <a:cxn ang="0">
                      <a:pos x="32" y="74"/>
                    </a:cxn>
                    <a:cxn ang="0">
                      <a:pos x="10" y="99"/>
                    </a:cxn>
                    <a:cxn ang="0">
                      <a:pos x="0" y="127"/>
                    </a:cxn>
                    <a:cxn ang="0">
                      <a:pos x="4" y="157"/>
                    </a:cxn>
                    <a:cxn ang="0">
                      <a:pos x="19" y="184"/>
                    </a:cxn>
                    <a:cxn ang="0">
                      <a:pos x="45" y="210"/>
                    </a:cxn>
                    <a:cxn ang="0">
                      <a:pos x="82" y="233"/>
                    </a:cxn>
                    <a:cxn ang="0">
                      <a:pos x="126" y="252"/>
                    </a:cxn>
                    <a:cxn ang="0">
                      <a:pos x="176" y="267"/>
                    </a:cxn>
                    <a:cxn ang="0">
                      <a:pos x="234" y="279"/>
                    </a:cxn>
                    <a:cxn ang="0">
                      <a:pos x="295" y="285"/>
                    </a:cxn>
                  </a:cxnLst>
                  <a:rect l="0" t="0" r="r" b="b"/>
                  <a:pathLst>
                    <a:path w="641" h="286">
                      <a:moveTo>
                        <a:pt x="326" y="286"/>
                      </a:moveTo>
                      <a:lnTo>
                        <a:pt x="357" y="286"/>
                      </a:lnTo>
                      <a:lnTo>
                        <a:pt x="388" y="283"/>
                      </a:lnTo>
                      <a:lnTo>
                        <a:pt x="418" y="280"/>
                      </a:lnTo>
                      <a:lnTo>
                        <a:pt x="447" y="275"/>
                      </a:lnTo>
                      <a:lnTo>
                        <a:pt x="474" y="270"/>
                      </a:lnTo>
                      <a:lnTo>
                        <a:pt x="500" y="263"/>
                      </a:lnTo>
                      <a:lnTo>
                        <a:pt x="524" y="255"/>
                      </a:lnTo>
                      <a:lnTo>
                        <a:pt x="546" y="247"/>
                      </a:lnTo>
                      <a:lnTo>
                        <a:pt x="567" y="236"/>
                      </a:lnTo>
                      <a:lnTo>
                        <a:pt x="584" y="225"/>
                      </a:lnTo>
                      <a:lnTo>
                        <a:pt x="600" y="213"/>
                      </a:lnTo>
                      <a:lnTo>
                        <a:pt x="614" y="200"/>
                      </a:lnTo>
                      <a:lnTo>
                        <a:pt x="624" y="188"/>
                      </a:lnTo>
                      <a:lnTo>
                        <a:pt x="633" y="174"/>
                      </a:lnTo>
                      <a:lnTo>
                        <a:pt x="638" y="160"/>
                      </a:lnTo>
                      <a:lnTo>
                        <a:pt x="641" y="145"/>
                      </a:lnTo>
                      <a:lnTo>
                        <a:pt x="639" y="130"/>
                      </a:lnTo>
                      <a:lnTo>
                        <a:pt x="635" y="116"/>
                      </a:lnTo>
                      <a:lnTo>
                        <a:pt x="628" y="103"/>
                      </a:lnTo>
                      <a:lnTo>
                        <a:pt x="618" y="89"/>
                      </a:lnTo>
                      <a:lnTo>
                        <a:pt x="604" y="76"/>
                      </a:lnTo>
                      <a:lnTo>
                        <a:pt x="588" y="65"/>
                      </a:lnTo>
                      <a:lnTo>
                        <a:pt x="569" y="53"/>
                      </a:lnTo>
                      <a:lnTo>
                        <a:pt x="548" y="43"/>
                      </a:lnTo>
                      <a:lnTo>
                        <a:pt x="525" y="33"/>
                      </a:lnTo>
                      <a:lnTo>
                        <a:pt x="500" y="25"/>
                      </a:lnTo>
                      <a:lnTo>
                        <a:pt x="472" y="18"/>
                      </a:lnTo>
                      <a:lnTo>
                        <a:pt x="445" y="12"/>
                      </a:lnTo>
                      <a:lnTo>
                        <a:pt x="414" y="7"/>
                      </a:lnTo>
                      <a:lnTo>
                        <a:pt x="383" y="3"/>
                      </a:lnTo>
                      <a:lnTo>
                        <a:pt x="349" y="1"/>
                      </a:lnTo>
                      <a:lnTo>
                        <a:pt x="316" y="0"/>
                      </a:lnTo>
                      <a:lnTo>
                        <a:pt x="282" y="1"/>
                      </a:lnTo>
                      <a:lnTo>
                        <a:pt x="249" y="2"/>
                      </a:lnTo>
                      <a:lnTo>
                        <a:pt x="218" y="7"/>
                      </a:lnTo>
                      <a:lnTo>
                        <a:pt x="188" y="12"/>
                      </a:lnTo>
                      <a:lnTo>
                        <a:pt x="159" y="17"/>
                      </a:lnTo>
                      <a:lnTo>
                        <a:pt x="133" y="24"/>
                      </a:lnTo>
                      <a:lnTo>
                        <a:pt x="108" y="32"/>
                      </a:lnTo>
                      <a:lnTo>
                        <a:pt x="85" y="41"/>
                      </a:lnTo>
                      <a:lnTo>
                        <a:pt x="66" y="52"/>
                      </a:lnTo>
                      <a:lnTo>
                        <a:pt x="47" y="62"/>
                      </a:lnTo>
                      <a:lnTo>
                        <a:pt x="32" y="74"/>
                      </a:lnTo>
                      <a:lnTo>
                        <a:pt x="20" y="86"/>
                      </a:lnTo>
                      <a:lnTo>
                        <a:pt x="10" y="99"/>
                      </a:lnTo>
                      <a:lnTo>
                        <a:pt x="4" y="113"/>
                      </a:lnTo>
                      <a:lnTo>
                        <a:pt x="0" y="127"/>
                      </a:lnTo>
                      <a:lnTo>
                        <a:pt x="0" y="142"/>
                      </a:lnTo>
                      <a:lnTo>
                        <a:pt x="4" y="157"/>
                      </a:lnTo>
                      <a:lnTo>
                        <a:pt x="9" y="171"/>
                      </a:lnTo>
                      <a:lnTo>
                        <a:pt x="19" y="184"/>
                      </a:lnTo>
                      <a:lnTo>
                        <a:pt x="31" y="197"/>
                      </a:lnTo>
                      <a:lnTo>
                        <a:pt x="45" y="210"/>
                      </a:lnTo>
                      <a:lnTo>
                        <a:pt x="62" y="221"/>
                      </a:lnTo>
                      <a:lnTo>
                        <a:pt x="82" y="233"/>
                      </a:lnTo>
                      <a:lnTo>
                        <a:pt x="103" y="243"/>
                      </a:lnTo>
                      <a:lnTo>
                        <a:pt x="126" y="252"/>
                      </a:lnTo>
                      <a:lnTo>
                        <a:pt x="151" y="260"/>
                      </a:lnTo>
                      <a:lnTo>
                        <a:pt x="176" y="267"/>
                      </a:lnTo>
                      <a:lnTo>
                        <a:pt x="204" y="274"/>
                      </a:lnTo>
                      <a:lnTo>
                        <a:pt x="234" y="279"/>
                      </a:lnTo>
                      <a:lnTo>
                        <a:pt x="264" y="282"/>
                      </a:lnTo>
                      <a:lnTo>
                        <a:pt x="295" y="285"/>
                      </a:lnTo>
                      <a:lnTo>
                        <a:pt x="326" y="286"/>
                      </a:lnTo>
                      <a:close/>
                    </a:path>
                  </a:pathLst>
                </a:custGeom>
                <a:solidFill>
                  <a:srgbClr val="FFD8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3908"/>
                <p:cNvSpPr>
                  <a:spLocks/>
                </p:cNvSpPr>
                <p:nvPr/>
              </p:nvSpPr>
              <p:spPr bwMode="auto">
                <a:xfrm>
                  <a:off x="4275" y="2011"/>
                  <a:ext cx="1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88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8">
                      <a:moveTo>
                        <a:pt x="0" y="0"/>
                      </a:moveTo>
                      <a:lnTo>
                        <a:pt x="20" y="88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3909"/>
                <p:cNvSpPr>
                  <a:spLocks/>
                </p:cNvSpPr>
                <p:nvPr/>
              </p:nvSpPr>
              <p:spPr bwMode="auto">
                <a:xfrm>
                  <a:off x="4291" y="2023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87"/>
                    </a:cxn>
                    <a:cxn ang="0">
                      <a:pos x="25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8" y="87"/>
                      </a:lnTo>
                      <a:lnTo>
                        <a:pt x="25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3910"/>
                <p:cNvSpPr>
                  <a:spLocks/>
                </p:cNvSpPr>
                <p:nvPr/>
              </p:nvSpPr>
              <p:spPr bwMode="auto">
                <a:xfrm>
                  <a:off x="4306" y="2031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88"/>
                    </a:cxn>
                    <a:cxn ang="0">
                      <a:pos x="26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88">
                      <a:moveTo>
                        <a:pt x="0" y="0"/>
                      </a:moveTo>
                      <a:lnTo>
                        <a:pt x="19" y="88"/>
                      </a:lnTo>
                      <a:lnTo>
                        <a:pt x="26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3911"/>
                <p:cNvSpPr>
                  <a:spLocks/>
                </p:cNvSpPr>
                <p:nvPr/>
              </p:nvSpPr>
              <p:spPr bwMode="auto">
                <a:xfrm>
                  <a:off x="4323" y="2037"/>
                  <a:ext cx="1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8"/>
                    </a:cxn>
                    <a:cxn ang="0">
                      <a:pos x="24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8">
                      <a:moveTo>
                        <a:pt x="0" y="0"/>
                      </a:moveTo>
                      <a:lnTo>
                        <a:pt x="16" y="88"/>
                      </a:lnTo>
                      <a:lnTo>
                        <a:pt x="24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3912"/>
                <p:cNvSpPr>
                  <a:spLocks/>
                </p:cNvSpPr>
                <p:nvPr/>
              </p:nvSpPr>
              <p:spPr bwMode="auto">
                <a:xfrm>
                  <a:off x="4338" y="2042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7"/>
                    </a:cxn>
                    <a:cxn ang="0">
                      <a:pos x="2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7">
                      <a:moveTo>
                        <a:pt x="0" y="0"/>
                      </a:moveTo>
                      <a:lnTo>
                        <a:pt x="16" y="87"/>
                      </a:lnTo>
                      <a:lnTo>
                        <a:pt x="2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3913"/>
                <p:cNvSpPr>
                  <a:spLocks/>
                </p:cNvSpPr>
                <p:nvPr/>
              </p:nvSpPr>
              <p:spPr bwMode="auto">
                <a:xfrm>
                  <a:off x="4354" y="2046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7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6" y="87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3914"/>
                <p:cNvSpPr>
                  <a:spLocks/>
                </p:cNvSpPr>
                <p:nvPr/>
              </p:nvSpPr>
              <p:spPr bwMode="auto">
                <a:xfrm>
                  <a:off x="4371" y="2050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87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5" y="87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3915"/>
                <p:cNvSpPr>
                  <a:spLocks/>
                </p:cNvSpPr>
                <p:nvPr/>
              </p:nvSpPr>
              <p:spPr bwMode="auto">
                <a:xfrm>
                  <a:off x="4396" y="2053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88"/>
                    </a:cxn>
                    <a:cxn ang="0">
                      <a:pos x="24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8">
                      <a:moveTo>
                        <a:pt x="0" y="0"/>
                      </a:moveTo>
                      <a:lnTo>
                        <a:pt x="13" y="88"/>
                      </a:lnTo>
                      <a:lnTo>
                        <a:pt x="24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Freeform 3916"/>
                <p:cNvSpPr>
                  <a:spLocks/>
                </p:cNvSpPr>
                <p:nvPr/>
              </p:nvSpPr>
              <p:spPr bwMode="auto">
                <a:xfrm>
                  <a:off x="4427" y="2054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87"/>
                    </a:cxn>
                    <a:cxn ang="0">
                      <a:pos x="2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7">
                      <a:moveTo>
                        <a:pt x="0" y="0"/>
                      </a:moveTo>
                      <a:lnTo>
                        <a:pt x="13" y="87"/>
                      </a:lnTo>
                      <a:lnTo>
                        <a:pt x="2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5" name="Group 3917"/>
              <p:cNvGrpSpPr>
                <a:grpSpLocks/>
              </p:cNvGrpSpPr>
              <p:nvPr/>
            </p:nvGrpSpPr>
            <p:grpSpPr bwMode="auto">
              <a:xfrm>
                <a:off x="449608" y="2058122"/>
                <a:ext cx="381153" cy="259571"/>
                <a:chOff x="4252" y="1892"/>
                <a:chExt cx="350" cy="219"/>
              </a:xfrm>
            </p:grpSpPr>
            <p:sp>
              <p:nvSpPr>
                <p:cNvPr id="230" name="Freeform 3918"/>
                <p:cNvSpPr>
                  <a:spLocks/>
                </p:cNvSpPr>
                <p:nvPr/>
              </p:nvSpPr>
              <p:spPr bwMode="auto">
                <a:xfrm>
                  <a:off x="4252" y="1892"/>
                  <a:ext cx="350" cy="219"/>
                </a:xfrm>
                <a:custGeom>
                  <a:avLst/>
                  <a:gdLst/>
                  <a:ahLst/>
                  <a:cxnLst>
                    <a:cxn ang="0">
                      <a:pos x="694" y="269"/>
                    </a:cxn>
                    <a:cxn ang="0">
                      <a:pos x="679" y="304"/>
                    </a:cxn>
                    <a:cxn ang="0">
                      <a:pos x="652" y="336"/>
                    </a:cxn>
                    <a:cxn ang="0">
                      <a:pos x="615" y="366"/>
                    </a:cxn>
                    <a:cxn ang="0">
                      <a:pos x="570" y="393"/>
                    </a:cxn>
                    <a:cxn ang="0">
                      <a:pos x="517" y="415"/>
                    </a:cxn>
                    <a:cxn ang="0">
                      <a:pos x="457" y="430"/>
                    </a:cxn>
                    <a:cxn ang="0">
                      <a:pos x="394" y="437"/>
                    </a:cxn>
                    <a:cxn ang="0">
                      <a:pos x="327" y="437"/>
                    </a:cxn>
                    <a:cxn ang="0">
                      <a:pos x="263" y="427"/>
                    </a:cxn>
                    <a:cxn ang="0">
                      <a:pos x="202" y="411"/>
                    </a:cxn>
                    <a:cxn ang="0">
                      <a:pos x="146" y="389"/>
                    </a:cxn>
                    <a:cxn ang="0">
                      <a:pos x="99" y="363"/>
                    </a:cxn>
                    <a:cxn ang="0">
                      <a:pos x="60" y="333"/>
                    </a:cxn>
                    <a:cxn ang="0">
                      <a:pos x="31" y="299"/>
                    </a:cxn>
                    <a:cxn ang="0">
                      <a:pos x="14" y="265"/>
                    </a:cxn>
                    <a:cxn ang="0">
                      <a:pos x="0" y="166"/>
                    </a:cxn>
                    <a:cxn ang="0">
                      <a:pos x="4" y="132"/>
                    </a:cxn>
                    <a:cxn ang="0">
                      <a:pos x="21" y="101"/>
                    </a:cxn>
                    <a:cxn ang="0">
                      <a:pos x="52" y="72"/>
                    </a:cxn>
                    <a:cxn ang="0">
                      <a:pos x="93" y="48"/>
                    </a:cxn>
                    <a:cxn ang="0">
                      <a:pos x="144" y="27"/>
                    </a:cxn>
                    <a:cxn ang="0">
                      <a:pos x="204" y="12"/>
                    </a:cxn>
                    <a:cxn ang="0">
                      <a:pos x="272" y="3"/>
                    </a:cxn>
                    <a:cxn ang="0">
                      <a:pos x="345" y="0"/>
                    </a:cxn>
                    <a:cxn ang="0">
                      <a:pos x="418" y="3"/>
                    </a:cxn>
                    <a:cxn ang="0">
                      <a:pos x="486" y="14"/>
                    </a:cxn>
                    <a:cxn ang="0">
                      <a:pos x="547" y="29"/>
                    </a:cxn>
                    <a:cxn ang="0">
                      <a:pos x="600" y="49"/>
                    </a:cxn>
                    <a:cxn ang="0">
                      <a:pos x="643" y="75"/>
                    </a:cxn>
                    <a:cxn ang="0">
                      <a:pos x="675" y="103"/>
                    </a:cxn>
                    <a:cxn ang="0">
                      <a:pos x="694" y="135"/>
                    </a:cxn>
                    <a:cxn ang="0">
                      <a:pos x="699" y="169"/>
                    </a:cxn>
                  </a:cxnLst>
                  <a:rect l="0" t="0" r="r" b="b"/>
                  <a:pathLst>
                    <a:path w="699" h="438">
                      <a:moveTo>
                        <a:pt x="696" y="252"/>
                      </a:moveTo>
                      <a:lnTo>
                        <a:pt x="694" y="269"/>
                      </a:lnTo>
                      <a:lnTo>
                        <a:pt x="688" y="287"/>
                      </a:lnTo>
                      <a:lnTo>
                        <a:pt x="679" y="304"/>
                      </a:lnTo>
                      <a:lnTo>
                        <a:pt x="667" y="320"/>
                      </a:lnTo>
                      <a:lnTo>
                        <a:pt x="652" y="336"/>
                      </a:lnTo>
                      <a:lnTo>
                        <a:pt x="635" y="352"/>
                      </a:lnTo>
                      <a:lnTo>
                        <a:pt x="615" y="366"/>
                      </a:lnTo>
                      <a:lnTo>
                        <a:pt x="595" y="380"/>
                      </a:lnTo>
                      <a:lnTo>
                        <a:pt x="570" y="393"/>
                      </a:lnTo>
                      <a:lnTo>
                        <a:pt x="545" y="404"/>
                      </a:lnTo>
                      <a:lnTo>
                        <a:pt x="517" y="415"/>
                      </a:lnTo>
                      <a:lnTo>
                        <a:pt x="489" y="423"/>
                      </a:lnTo>
                      <a:lnTo>
                        <a:pt x="457" y="430"/>
                      </a:lnTo>
                      <a:lnTo>
                        <a:pt x="426" y="434"/>
                      </a:lnTo>
                      <a:lnTo>
                        <a:pt x="394" y="437"/>
                      </a:lnTo>
                      <a:lnTo>
                        <a:pt x="361" y="438"/>
                      </a:lnTo>
                      <a:lnTo>
                        <a:pt x="327" y="437"/>
                      </a:lnTo>
                      <a:lnTo>
                        <a:pt x="294" y="433"/>
                      </a:lnTo>
                      <a:lnTo>
                        <a:pt x="263" y="427"/>
                      </a:lnTo>
                      <a:lnTo>
                        <a:pt x="232" y="420"/>
                      </a:lnTo>
                      <a:lnTo>
                        <a:pt x="202" y="411"/>
                      </a:lnTo>
                      <a:lnTo>
                        <a:pt x="173" y="401"/>
                      </a:lnTo>
                      <a:lnTo>
                        <a:pt x="146" y="389"/>
                      </a:lnTo>
                      <a:lnTo>
                        <a:pt x="122" y="377"/>
                      </a:lnTo>
                      <a:lnTo>
                        <a:pt x="99" y="363"/>
                      </a:lnTo>
                      <a:lnTo>
                        <a:pt x="79" y="348"/>
                      </a:lnTo>
                      <a:lnTo>
                        <a:pt x="60" y="333"/>
                      </a:lnTo>
                      <a:lnTo>
                        <a:pt x="45" y="316"/>
                      </a:lnTo>
                      <a:lnTo>
                        <a:pt x="31" y="299"/>
                      </a:lnTo>
                      <a:lnTo>
                        <a:pt x="21" y="282"/>
                      </a:lnTo>
                      <a:lnTo>
                        <a:pt x="14" y="265"/>
                      </a:lnTo>
                      <a:lnTo>
                        <a:pt x="11" y="248"/>
                      </a:lnTo>
                      <a:lnTo>
                        <a:pt x="0" y="166"/>
                      </a:lnTo>
                      <a:lnTo>
                        <a:pt x="0" y="148"/>
                      </a:lnTo>
                      <a:lnTo>
                        <a:pt x="4" y="132"/>
                      </a:lnTo>
                      <a:lnTo>
                        <a:pt x="11" y="116"/>
                      </a:lnTo>
                      <a:lnTo>
                        <a:pt x="21" y="101"/>
                      </a:lnTo>
                      <a:lnTo>
                        <a:pt x="35" y="86"/>
                      </a:lnTo>
                      <a:lnTo>
                        <a:pt x="52" y="72"/>
                      </a:lnTo>
                      <a:lnTo>
                        <a:pt x="70" y="60"/>
                      </a:lnTo>
                      <a:lnTo>
                        <a:pt x="93" y="48"/>
                      </a:lnTo>
                      <a:lnTo>
                        <a:pt x="118" y="37"/>
                      </a:lnTo>
                      <a:lnTo>
                        <a:pt x="144" y="27"/>
                      </a:lnTo>
                      <a:lnTo>
                        <a:pt x="173" y="19"/>
                      </a:lnTo>
                      <a:lnTo>
                        <a:pt x="204" y="12"/>
                      </a:lnTo>
                      <a:lnTo>
                        <a:pt x="237" y="7"/>
                      </a:lnTo>
                      <a:lnTo>
                        <a:pt x="272" y="3"/>
                      </a:lnTo>
                      <a:lnTo>
                        <a:pt x="308" y="1"/>
                      </a:lnTo>
                      <a:lnTo>
                        <a:pt x="345" y="0"/>
                      </a:lnTo>
                      <a:lnTo>
                        <a:pt x="381" y="1"/>
                      </a:lnTo>
                      <a:lnTo>
                        <a:pt x="418" y="3"/>
                      </a:lnTo>
                      <a:lnTo>
                        <a:pt x="453" y="8"/>
                      </a:lnTo>
                      <a:lnTo>
                        <a:pt x="486" y="14"/>
                      </a:lnTo>
                      <a:lnTo>
                        <a:pt x="517" y="21"/>
                      </a:lnTo>
                      <a:lnTo>
                        <a:pt x="547" y="29"/>
                      </a:lnTo>
                      <a:lnTo>
                        <a:pt x="575" y="39"/>
                      </a:lnTo>
                      <a:lnTo>
                        <a:pt x="600" y="49"/>
                      </a:lnTo>
                      <a:lnTo>
                        <a:pt x="622" y="62"/>
                      </a:lnTo>
                      <a:lnTo>
                        <a:pt x="643" y="75"/>
                      </a:lnTo>
                      <a:lnTo>
                        <a:pt x="660" y="89"/>
                      </a:lnTo>
                      <a:lnTo>
                        <a:pt x="675" y="103"/>
                      </a:lnTo>
                      <a:lnTo>
                        <a:pt x="686" y="118"/>
                      </a:lnTo>
                      <a:lnTo>
                        <a:pt x="694" y="135"/>
                      </a:lnTo>
                      <a:lnTo>
                        <a:pt x="698" y="152"/>
                      </a:lnTo>
                      <a:lnTo>
                        <a:pt x="699" y="169"/>
                      </a:lnTo>
                      <a:lnTo>
                        <a:pt x="696" y="2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3919"/>
                <p:cNvSpPr>
                  <a:spLocks/>
                </p:cNvSpPr>
                <p:nvPr/>
              </p:nvSpPr>
              <p:spPr bwMode="auto">
                <a:xfrm>
                  <a:off x="4266" y="1997"/>
                  <a:ext cx="324" cy="101"/>
                </a:xfrm>
                <a:custGeom>
                  <a:avLst/>
                  <a:gdLst/>
                  <a:ahLst/>
                  <a:cxnLst>
                    <a:cxn ang="0">
                      <a:pos x="3" y="12"/>
                    </a:cxn>
                    <a:cxn ang="0">
                      <a:pos x="18" y="36"/>
                    </a:cxn>
                    <a:cxn ang="0">
                      <a:pos x="46" y="58"/>
                    </a:cxn>
                    <a:cxn ang="0">
                      <a:pos x="83" y="78"/>
                    </a:cxn>
                    <a:cxn ang="0">
                      <a:pos x="128" y="95"/>
                    </a:cxn>
                    <a:cxn ang="0">
                      <a:pos x="180" y="108"/>
                    </a:cxn>
                    <a:cxn ang="0">
                      <a:pos x="237" y="118"/>
                    </a:cxn>
                    <a:cxn ang="0">
                      <a:pos x="298" y="123"/>
                    </a:cxn>
                    <a:cxn ang="0">
                      <a:pos x="360" y="124"/>
                    </a:cxn>
                    <a:cxn ang="0">
                      <a:pos x="421" y="119"/>
                    </a:cxn>
                    <a:cxn ang="0">
                      <a:pos x="477" y="110"/>
                    </a:cxn>
                    <a:cxn ang="0">
                      <a:pos x="527" y="97"/>
                    </a:cxn>
                    <a:cxn ang="0">
                      <a:pos x="571" y="81"/>
                    </a:cxn>
                    <a:cxn ang="0">
                      <a:pos x="607" y="62"/>
                    </a:cxn>
                    <a:cxn ang="0">
                      <a:pos x="632" y="40"/>
                    </a:cxn>
                    <a:cxn ang="0">
                      <a:pos x="646" y="16"/>
                    </a:cxn>
                    <a:cxn ang="0">
                      <a:pos x="637" y="59"/>
                    </a:cxn>
                    <a:cxn ang="0">
                      <a:pos x="630" y="85"/>
                    </a:cxn>
                    <a:cxn ang="0">
                      <a:pos x="612" y="110"/>
                    </a:cxn>
                    <a:cxn ang="0">
                      <a:pos x="583" y="134"/>
                    </a:cxn>
                    <a:cxn ang="0">
                      <a:pos x="545" y="156"/>
                    </a:cxn>
                    <a:cxn ang="0">
                      <a:pos x="500" y="175"/>
                    </a:cxn>
                    <a:cxn ang="0">
                      <a:pos x="449" y="188"/>
                    </a:cxn>
                    <a:cxn ang="0">
                      <a:pos x="393" y="198"/>
                    </a:cxn>
                    <a:cxn ang="0">
                      <a:pos x="332" y="201"/>
                    </a:cxn>
                    <a:cxn ang="0">
                      <a:pos x="271" y="198"/>
                    </a:cxn>
                    <a:cxn ang="0">
                      <a:pos x="214" y="187"/>
                    </a:cxn>
                    <a:cxn ang="0">
                      <a:pos x="161" y="172"/>
                    </a:cxn>
                    <a:cxn ang="0">
                      <a:pos x="115" y="153"/>
                    </a:cxn>
                    <a:cxn ang="0">
                      <a:pos x="76" y="131"/>
                    </a:cxn>
                    <a:cxn ang="0">
                      <a:pos x="46" y="107"/>
                    </a:cxn>
                    <a:cxn ang="0">
                      <a:pos x="25" y="81"/>
                    </a:cxn>
                    <a:cxn ang="0">
                      <a:pos x="16" y="56"/>
                    </a:cxn>
                  </a:cxnLst>
                  <a:rect l="0" t="0" r="r" b="b"/>
                  <a:pathLst>
                    <a:path w="648" h="201">
                      <a:moveTo>
                        <a:pt x="0" y="0"/>
                      </a:moveTo>
                      <a:lnTo>
                        <a:pt x="3" y="12"/>
                      </a:lnTo>
                      <a:lnTo>
                        <a:pt x="9" y="25"/>
                      </a:lnTo>
                      <a:lnTo>
                        <a:pt x="18" y="36"/>
                      </a:lnTo>
                      <a:lnTo>
                        <a:pt x="31" y="48"/>
                      </a:lnTo>
                      <a:lnTo>
                        <a:pt x="46" y="58"/>
                      </a:lnTo>
                      <a:lnTo>
                        <a:pt x="63" y="69"/>
                      </a:lnTo>
                      <a:lnTo>
                        <a:pt x="83" y="78"/>
                      </a:lnTo>
                      <a:lnTo>
                        <a:pt x="105" y="87"/>
                      </a:lnTo>
                      <a:lnTo>
                        <a:pt x="128" y="95"/>
                      </a:lnTo>
                      <a:lnTo>
                        <a:pt x="153" y="102"/>
                      </a:lnTo>
                      <a:lnTo>
                        <a:pt x="180" y="108"/>
                      </a:lnTo>
                      <a:lnTo>
                        <a:pt x="207" y="114"/>
                      </a:lnTo>
                      <a:lnTo>
                        <a:pt x="237" y="118"/>
                      </a:lnTo>
                      <a:lnTo>
                        <a:pt x="267" y="120"/>
                      </a:lnTo>
                      <a:lnTo>
                        <a:pt x="298" y="123"/>
                      </a:lnTo>
                      <a:lnTo>
                        <a:pt x="329" y="124"/>
                      </a:lnTo>
                      <a:lnTo>
                        <a:pt x="360" y="124"/>
                      </a:lnTo>
                      <a:lnTo>
                        <a:pt x="391" y="122"/>
                      </a:lnTo>
                      <a:lnTo>
                        <a:pt x="421" y="119"/>
                      </a:lnTo>
                      <a:lnTo>
                        <a:pt x="449" y="115"/>
                      </a:lnTo>
                      <a:lnTo>
                        <a:pt x="477" y="110"/>
                      </a:lnTo>
                      <a:lnTo>
                        <a:pt x="503" y="104"/>
                      </a:lnTo>
                      <a:lnTo>
                        <a:pt x="527" y="97"/>
                      </a:lnTo>
                      <a:lnTo>
                        <a:pt x="550" y="89"/>
                      </a:lnTo>
                      <a:lnTo>
                        <a:pt x="571" y="81"/>
                      </a:lnTo>
                      <a:lnTo>
                        <a:pt x="591" y="71"/>
                      </a:lnTo>
                      <a:lnTo>
                        <a:pt x="607" y="62"/>
                      </a:lnTo>
                      <a:lnTo>
                        <a:pt x="621" y="50"/>
                      </a:lnTo>
                      <a:lnTo>
                        <a:pt x="632" y="40"/>
                      </a:lnTo>
                      <a:lnTo>
                        <a:pt x="640" y="27"/>
                      </a:lnTo>
                      <a:lnTo>
                        <a:pt x="646" y="16"/>
                      </a:lnTo>
                      <a:lnTo>
                        <a:pt x="648" y="3"/>
                      </a:lnTo>
                      <a:lnTo>
                        <a:pt x="637" y="59"/>
                      </a:lnTo>
                      <a:lnTo>
                        <a:pt x="635" y="72"/>
                      </a:lnTo>
                      <a:lnTo>
                        <a:pt x="630" y="85"/>
                      </a:lnTo>
                      <a:lnTo>
                        <a:pt x="622" y="97"/>
                      </a:lnTo>
                      <a:lnTo>
                        <a:pt x="612" y="110"/>
                      </a:lnTo>
                      <a:lnTo>
                        <a:pt x="598" y="123"/>
                      </a:lnTo>
                      <a:lnTo>
                        <a:pt x="583" y="134"/>
                      </a:lnTo>
                      <a:lnTo>
                        <a:pt x="564" y="146"/>
                      </a:lnTo>
                      <a:lnTo>
                        <a:pt x="545" y="156"/>
                      </a:lnTo>
                      <a:lnTo>
                        <a:pt x="524" y="165"/>
                      </a:lnTo>
                      <a:lnTo>
                        <a:pt x="500" y="175"/>
                      </a:lnTo>
                      <a:lnTo>
                        <a:pt x="476" y="183"/>
                      </a:lnTo>
                      <a:lnTo>
                        <a:pt x="449" y="188"/>
                      </a:lnTo>
                      <a:lnTo>
                        <a:pt x="421" y="194"/>
                      </a:lnTo>
                      <a:lnTo>
                        <a:pt x="393" y="198"/>
                      </a:lnTo>
                      <a:lnTo>
                        <a:pt x="363" y="200"/>
                      </a:lnTo>
                      <a:lnTo>
                        <a:pt x="332" y="201"/>
                      </a:lnTo>
                      <a:lnTo>
                        <a:pt x="300" y="200"/>
                      </a:lnTo>
                      <a:lnTo>
                        <a:pt x="271" y="198"/>
                      </a:lnTo>
                      <a:lnTo>
                        <a:pt x="242" y="193"/>
                      </a:lnTo>
                      <a:lnTo>
                        <a:pt x="214" y="187"/>
                      </a:lnTo>
                      <a:lnTo>
                        <a:pt x="186" y="180"/>
                      </a:lnTo>
                      <a:lnTo>
                        <a:pt x="161" y="172"/>
                      </a:lnTo>
                      <a:lnTo>
                        <a:pt x="137" y="163"/>
                      </a:lnTo>
                      <a:lnTo>
                        <a:pt x="115" y="153"/>
                      </a:lnTo>
                      <a:lnTo>
                        <a:pt x="94" y="142"/>
                      </a:lnTo>
                      <a:lnTo>
                        <a:pt x="76" y="131"/>
                      </a:lnTo>
                      <a:lnTo>
                        <a:pt x="60" y="119"/>
                      </a:lnTo>
                      <a:lnTo>
                        <a:pt x="46" y="107"/>
                      </a:lnTo>
                      <a:lnTo>
                        <a:pt x="34" y="94"/>
                      </a:lnTo>
                      <a:lnTo>
                        <a:pt x="25" y="81"/>
                      </a:lnTo>
                      <a:lnTo>
                        <a:pt x="19" y="69"/>
                      </a:lnTo>
                      <a:lnTo>
                        <a:pt x="16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3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3920"/>
                <p:cNvSpPr>
                  <a:spLocks/>
                </p:cNvSpPr>
                <p:nvPr/>
              </p:nvSpPr>
              <p:spPr bwMode="auto">
                <a:xfrm>
                  <a:off x="4267" y="1904"/>
                  <a:ext cx="320" cy="143"/>
                </a:xfrm>
                <a:custGeom>
                  <a:avLst/>
                  <a:gdLst/>
                  <a:ahLst/>
                  <a:cxnLst>
                    <a:cxn ang="0">
                      <a:pos x="357" y="286"/>
                    </a:cxn>
                    <a:cxn ang="0">
                      <a:pos x="418" y="280"/>
                    </a:cxn>
                    <a:cxn ang="0">
                      <a:pos x="474" y="270"/>
                    </a:cxn>
                    <a:cxn ang="0">
                      <a:pos x="524" y="255"/>
                    </a:cxn>
                    <a:cxn ang="0">
                      <a:pos x="567" y="236"/>
                    </a:cxn>
                    <a:cxn ang="0">
                      <a:pos x="600" y="213"/>
                    </a:cxn>
                    <a:cxn ang="0">
                      <a:pos x="624" y="188"/>
                    </a:cxn>
                    <a:cxn ang="0">
                      <a:pos x="638" y="160"/>
                    </a:cxn>
                    <a:cxn ang="0">
                      <a:pos x="639" y="130"/>
                    </a:cxn>
                    <a:cxn ang="0">
                      <a:pos x="628" y="103"/>
                    </a:cxn>
                    <a:cxn ang="0">
                      <a:pos x="604" y="76"/>
                    </a:cxn>
                    <a:cxn ang="0">
                      <a:pos x="569" y="53"/>
                    </a:cxn>
                    <a:cxn ang="0">
                      <a:pos x="525" y="33"/>
                    </a:cxn>
                    <a:cxn ang="0">
                      <a:pos x="472" y="18"/>
                    </a:cxn>
                    <a:cxn ang="0">
                      <a:pos x="414" y="7"/>
                    </a:cxn>
                    <a:cxn ang="0">
                      <a:pos x="349" y="1"/>
                    </a:cxn>
                    <a:cxn ang="0">
                      <a:pos x="282" y="1"/>
                    </a:cxn>
                    <a:cxn ang="0">
                      <a:pos x="218" y="7"/>
                    </a:cxn>
                    <a:cxn ang="0">
                      <a:pos x="159" y="17"/>
                    </a:cxn>
                    <a:cxn ang="0">
                      <a:pos x="108" y="32"/>
                    </a:cxn>
                    <a:cxn ang="0">
                      <a:pos x="66" y="52"/>
                    </a:cxn>
                    <a:cxn ang="0">
                      <a:pos x="32" y="74"/>
                    </a:cxn>
                    <a:cxn ang="0">
                      <a:pos x="10" y="99"/>
                    </a:cxn>
                    <a:cxn ang="0">
                      <a:pos x="0" y="127"/>
                    </a:cxn>
                    <a:cxn ang="0">
                      <a:pos x="4" y="157"/>
                    </a:cxn>
                    <a:cxn ang="0">
                      <a:pos x="19" y="184"/>
                    </a:cxn>
                    <a:cxn ang="0">
                      <a:pos x="45" y="210"/>
                    </a:cxn>
                    <a:cxn ang="0">
                      <a:pos x="82" y="233"/>
                    </a:cxn>
                    <a:cxn ang="0">
                      <a:pos x="126" y="252"/>
                    </a:cxn>
                    <a:cxn ang="0">
                      <a:pos x="176" y="267"/>
                    </a:cxn>
                    <a:cxn ang="0">
                      <a:pos x="234" y="279"/>
                    </a:cxn>
                    <a:cxn ang="0">
                      <a:pos x="295" y="285"/>
                    </a:cxn>
                  </a:cxnLst>
                  <a:rect l="0" t="0" r="r" b="b"/>
                  <a:pathLst>
                    <a:path w="641" h="286">
                      <a:moveTo>
                        <a:pt x="326" y="286"/>
                      </a:moveTo>
                      <a:lnTo>
                        <a:pt x="357" y="286"/>
                      </a:lnTo>
                      <a:lnTo>
                        <a:pt x="388" y="283"/>
                      </a:lnTo>
                      <a:lnTo>
                        <a:pt x="418" y="280"/>
                      </a:lnTo>
                      <a:lnTo>
                        <a:pt x="447" y="275"/>
                      </a:lnTo>
                      <a:lnTo>
                        <a:pt x="474" y="270"/>
                      </a:lnTo>
                      <a:lnTo>
                        <a:pt x="500" y="263"/>
                      </a:lnTo>
                      <a:lnTo>
                        <a:pt x="524" y="255"/>
                      </a:lnTo>
                      <a:lnTo>
                        <a:pt x="546" y="247"/>
                      </a:lnTo>
                      <a:lnTo>
                        <a:pt x="567" y="236"/>
                      </a:lnTo>
                      <a:lnTo>
                        <a:pt x="584" y="225"/>
                      </a:lnTo>
                      <a:lnTo>
                        <a:pt x="600" y="213"/>
                      </a:lnTo>
                      <a:lnTo>
                        <a:pt x="614" y="200"/>
                      </a:lnTo>
                      <a:lnTo>
                        <a:pt x="624" y="188"/>
                      </a:lnTo>
                      <a:lnTo>
                        <a:pt x="633" y="174"/>
                      </a:lnTo>
                      <a:lnTo>
                        <a:pt x="638" y="160"/>
                      </a:lnTo>
                      <a:lnTo>
                        <a:pt x="641" y="145"/>
                      </a:lnTo>
                      <a:lnTo>
                        <a:pt x="639" y="130"/>
                      </a:lnTo>
                      <a:lnTo>
                        <a:pt x="635" y="116"/>
                      </a:lnTo>
                      <a:lnTo>
                        <a:pt x="628" y="103"/>
                      </a:lnTo>
                      <a:lnTo>
                        <a:pt x="618" y="89"/>
                      </a:lnTo>
                      <a:lnTo>
                        <a:pt x="604" y="76"/>
                      </a:lnTo>
                      <a:lnTo>
                        <a:pt x="588" y="65"/>
                      </a:lnTo>
                      <a:lnTo>
                        <a:pt x="569" y="53"/>
                      </a:lnTo>
                      <a:lnTo>
                        <a:pt x="548" y="43"/>
                      </a:lnTo>
                      <a:lnTo>
                        <a:pt x="525" y="33"/>
                      </a:lnTo>
                      <a:lnTo>
                        <a:pt x="500" y="25"/>
                      </a:lnTo>
                      <a:lnTo>
                        <a:pt x="472" y="18"/>
                      </a:lnTo>
                      <a:lnTo>
                        <a:pt x="445" y="12"/>
                      </a:lnTo>
                      <a:lnTo>
                        <a:pt x="414" y="7"/>
                      </a:lnTo>
                      <a:lnTo>
                        <a:pt x="383" y="3"/>
                      </a:lnTo>
                      <a:lnTo>
                        <a:pt x="349" y="1"/>
                      </a:lnTo>
                      <a:lnTo>
                        <a:pt x="316" y="0"/>
                      </a:lnTo>
                      <a:lnTo>
                        <a:pt x="282" y="1"/>
                      </a:lnTo>
                      <a:lnTo>
                        <a:pt x="249" y="2"/>
                      </a:lnTo>
                      <a:lnTo>
                        <a:pt x="218" y="7"/>
                      </a:lnTo>
                      <a:lnTo>
                        <a:pt x="188" y="12"/>
                      </a:lnTo>
                      <a:lnTo>
                        <a:pt x="159" y="17"/>
                      </a:lnTo>
                      <a:lnTo>
                        <a:pt x="133" y="24"/>
                      </a:lnTo>
                      <a:lnTo>
                        <a:pt x="108" y="32"/>
                      </a:lnTo>
                      <a:lnTo>
                        <a:pt x="85" y="41"/>
                      </a:lnTo>
                      <a:lnTo>
                        <a:pt x="66" y="52"/>
                      </a:lnTo>
                      <a:lnTo>
                        <a:pt x="47" y="62"/>
                      </a:lnTo>
                      <a:lnTo>
                        <a:pt x="32" y="74"/>
                      </a:lnTo>
                      <a:lnTo>
                        <a:pt x="20" y="86"/>
                      </a:lnTo>
                      <a:lnTo>
                        <a:pt x="10" y="99"/>
                      </a:lnTo>
                      <a:lnTo>
                        <a:pt x="4" y="113"/>
                      </a:lnTo>
                      <a:lnTo>
                        <a:pt x="0" y="127"/>
                      </a:lnTo>
                      <a:lnTo>
                        <a:pt x="0" y="142"/>
                      </a:lnTo>
                      <a:lnTo>
                        <a:pt x="4" y="157"/>
                      </a:lnTo>
                      <a:lnTo>
                        <a:pt x="9" y="171"/>
                      </a:lnTo>
                      <a:lnTo>
                        <a:pt x="19" y="184"/>
                      </a:lnTo>
                      <a:lnTo>
                        <a:pt x="31" y="197"/>
                      </a:lnTo>
                      <a:lnTo>
                        <a:pt x="45" y="210"/>
                      </a:lnTo>
                      <a:lnTo>
                        <a:pt x="62" y="221"/>
                      </a:lnTo>
                      <a:lnTo>
                        <a:pt x="82" y="233"/>
                      </a:lnTo>
                      <a:lnTo>
                        <a:pt x="103" y="243"/>
                      </a:lnTo>
                      <a:lnTo>
                        <a:pt x="126" y="252"/>
                      </a:lnTo>
                      <a:lnTo>
                        <a:pt x="151" y="260"/>
                      </a:lnTo>
                      <a:lnTo>
                        <a:pt x="176" y="267"/>
                      </a:lnTo>
                      <a:lnTo>
                        <a:pt x="204" y="274"/>
                      </a:lnTo>
                      <a:lnTo>
                        <a:pt x="234" y="279"/>
                      </a:lnTo>
                      <a:lnTo>
                        <a:pt x="264" y="282"/>
                      </a:lnTo>
                      <a:lnTo>
                        <a:pt x="295" y="285"/>
                      </a:lnTo>
                      <a:lnTo>
                        <a:pt x="326" y="286"/>
                      </a:lnTo>
                      <a:close/>
                    </a:path>
                  </a:pathLst>
                </a:custGeom>
                <a:solidFill>
                  <a:srgbClr val="FFD8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3921"/>
                <p:cNvSpPr>
                  <a:spLocks/>
                </p:cNvSpPr>
                <p:nvPr/>
              </p:nvSpPr>
              <p:spPr bwMode="auto">
                <a:xfrm>
                  <a:off x="4275" y="2011"/>
                  <a:ext cx="1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88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8">
                      <a:moveTo>
                        <a:pt x="0" y="0"/>
                      </a:moveTo>
                      <a:lnTo>
                        <a:pt x="20" y="88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3922"/>
                <p:cNvSpPr>
                  <a:spLocks/>
                </p:cNvSpPr>
                <p:nvPr/>
              </p:nvSpPr>
              <p:spPr bwMode="auto">
                <a:xfrm>
                  <a:off x="4291" y="2023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87"/>
                    </a:cxn>
                    <a:cxn ang="0">
                      <a:pos x="25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8" y="87"/>
                      </a:lnTo>
                      <a:lnTo>
                        <a:pt x="25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3923"/>
                <p:cNvSpPr>
                  <a:spLocks/>
                </p:cNvSpPr>
                <p:nvPr/>
              </p:nvSpPr>
              <p:spPr bwMode="auto">
                <a:xfrm>
                  <a:off x="4306" y="2031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88"/>
                    </a:cxn>
                    <a:cxn ang="0">
                      <a:pos x="26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88">
                      <a:moveTo>
                        <a:pt x="0" y="0"/>
                      </a:moveTo>
                      <a:lnTo>
                        <a:pt x="19" y="88"/>
                      </a:lnTo>
                      <a:lnTo>
                        <a:pt x="26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3924"/>
                <p:cNvSpPr>
                  <a:spLocks/>
                </p:cNvSpPr>
                <p:nvPr/>
              </p:nvSpPr>
              <p:spPr bwMode="auto">
                <a:xfrm>
                  <a:off x="4323" y="2037"/>
                  <a:ext cx="1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8"/>
                    </a:cxn>
                    <a:cxn ang="0">
                      <a:pos x="24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8">
                      <a:moveTo>
                        <a:pt x="0" y="0"/>
                      </a:moveTo>
                      <a:lnTo>
                        <a:pt x="16" y="88"/>
                      </a:lnTo>
                      <a:lnTo>
                        <a:pt x="24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3925"/>
                <p:cNvSpPr>
                  <a:spLocks/>
                </p:cNvSpPr>
                <p:nvPr/>
              </p:nvSpPr>
              <p:spPr bwMode="auto">
                <a:xfrm>
                  <a:off x="4338" y="2042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7"/>
                    </a:cxn>
                    <a:cxn ang="0">
                      <a:pos x="2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7">
                      <a:moveTo>
                        <a:pt x="0" y="0"/>
                      </a:moveTo>
                      <a:lnTo>
                        <a:pt x="16" y="87"/>
                      </a:lnTo>
                      <a:lnTo>
                        <a:pt x="2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3926"/>
                <p:cNvSpPr>
                  <a:spLocks/>
                </p:cNvSpPr>
                <p:nvPr/>
              </p:nvSpPr>
              <p:spPr bwMode="auto">
                <a:xfrm>
                  <a:off x="4354" y="2046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7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6" y="87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3927"/>
                <p:cNvSpPr>
                  <a:spLocks/>
                </p:cNvSpPr>
                <p:nvPr/>
              </p:nvSpPr>
              <p:spPr bwMode="auto">
                <a:xfrm>
                  <a:off x="4371" y="2050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87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5" y="87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3928"/>
                <p:cNvSpPr>
                  <a:spLocks/>
                </p:cNvSpPr>
                <p:nvPr/>
              </p:nvSpPr>
              <p:spPr bwMode="auto">
                <a:xfrm>
                  <a:off x="4396" y="2053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88"/>
                    </a:cxn>
                    <a:cxn ang="0">
                      <a:pos x="24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8">
                      <a:moveTo>
                        <a:pt x="0" y="0"/>
                      </a:moveTo>
                      <a:lnTo>
                        <a:pt x="13" y="88"/>
                      </a:lnTo>
                      <a:lnTo>
                        <a:pt x="24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3929"/>
                <p:cNvSpPr>
                  <a:spLocks/>
                </p:cNvSpPr>
                <p:nvPr/>
              </p:nvSpPr>
              <p:spPr bwMode="auto">
                <a:xfrm>
                  <a:off x="4427" y="2054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87"/>
                    </a:cxn>
                    <a:cxn ang="0">
                      <a:pos x="2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7">
                      <a:moveTo>
                        <a:pt x="0" y="0"/>
                      </a:moveTo>
                      <a:lnTo>
                        <a:pt x="13" y="87"/>
                      </a:lnTo>
                      <a:lnTo>
                        <a:pt x="2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6" name="Group 3930"/>
              <p:cNvGrpSpPr>
                <a:grpSpLocks/>
              </p:cNvGrpSpPr>
              <p:nvPr/>
            </p:nvGrpSpPr>
            <p:grpSpPr bwMode="auto">
              <a:xfrm>
                <a:off x="401692" y="1952634"/>
                <a:ext cx="381153" cy="259571"/>
                <a:chOff x="4252" y="1892"/>
                <a:chExt cx="350" cy="219"/>
              </a:xfrm>
            </p:grpSpPr>
            <p:sp>
              <p:nvSpPr>
                <p:cNvPr id="243" name="Freeform 3931"/>
                <p:cNvSpPr>
                  <a:spLocks/>
                </p:cNvSpPr>
                <p:nvPr/>
              </p:nvSpPr>
              <p:spPr bwMode="auto">
                <a:xfrm>
                  <a:off x="4252" y="1892"/>
                  <a:ext cx="350" cy="219"/>
                </a:xfrm>
                <a:custGeom>
                  <a:avLst/>
                  <a:gdLst/>
                  <a:ahLst/>
                  <a:cxnLst>
                    <a:cxn ang="0">
                      <a:pos x="694" y="269"/>
                    </a:cxn>
                    <a:cxn ang="0">
                      <a:pos x="679" y="304"/>
                    </a:cxn>
                    <a:cxn ang="0">
                      <a:pos x="652" y="336"/>
                    </a:cxn>
                    <a:cxn ang="0">
                      <a:pos x="615" y="366"/>
                    </a:cxn>
                    <a:cxn ang="0">
                      <a:pos x="570" y="393"/>
                    </a:cxn>
                    <a:cxn ang="0">
                      <a:pos x="517" y="415"/>
                    </a:cxn>
                    <a:cxn ang="0">
                      <a:pos x="457" y="430"/>
                    </a:cxn>
                    <a:cxn ang="0">
                      <a:pos x="394" y="437"/>
                    </a:cxn>
                    <a:cxn ang="0">
                      <a:pos x="327" y="437"/>
                    </a:cxn>
                    <a:cxn ang="0">
                      <a:pos x="263" y="427"/>
                    </a:cxn>
                    <a:cxn ang="0">
                      <a:pos x="202" y="411"/>
                    </a:cxn>
                    <a:cxn ang="0">
                      <a:pos x="146" y="389"/>
                    </a:cxn>
                    <a:cxn ang="0">
                      <a:pos x="99" y="363"/>
                    </a:cxn>
                    <a:cxn ang="0">
                      <a:pos x="60" y="333"/>
                    </a:cxn>
                    <a:cxn ang="0">
                      <a:pos x="31" y="299"/>
                    </a:cxn>
                    <a:cxn ang="0">
                      <a:pos x="14" y="265"/>
                    </a:cxn>
                    <a:cxn ang="0">
                      <a:pos x="0" y="166"/>
                    </a:cxn>
                    <a:cxn ang="0">
                      <a:pos x="4" y="132"/>
                    </a:cxn>
                    <a:cxn ang="0">
                      <a:pos x="21" y="101"/>
                    </a:cxn>
                    <a:cxn ang="0">
                      <a:pos x="52" y="72"/>
                    </a:cxn>
                    <a:cxn ang="0">
                      <a:pos x="93" y="48"/>
                    </a:cxn>
                    <a:cxn ang="0">
                      <a:pos x="144" y="27"/>
                    </a:cxn>
                    <a:cxn ang="0">
                      <a:pos x="204" y="12"/>
                    </a:cxn>
                    <a:cxn ang="0">
                      <a:pos x="272" y="3"/>
                    </a:cxn>
                    <a:cxn ang="0">
                      <a:pos x="345" y="0"/>
                    </a:cxn>
                    <a:cxn ang="0">
                      <a:pos x="418" y="3"/>
                    </a:cxn>
                    <a:cxn ang="0">
                      <a:pos x="486" y="14"/>
                    </a:cxn>
                    <a:cxn ang="0">
                      <a:pos x="547" y="29"/>
                    </a:cxn>
                    <a:cxn ang="0">
                      <a:pos x="600" y="49"/>
                    </a:cxn>
                    <a:cxn ang="0">
                      <a:pos x="643" y="75"/>
                    </a:cxn>
                    <a:cxn ang="0">
                      <a:pos x="675" y="103"/>
                    </a:cxn>
                    <a:cxn ang="0">
                      <a:pos x="694" y="135"/>
                    </a:cxn>
                    <a:cxn ang="0">
                      <a:pos x="699" y="169"/>
                    </a:cxn>
                  </a:cxnLst>
                  <a:rect l="0" t="0" r="r" b="b"/>
                  <a:pathLst>
                    <a:path w="699" h="438">
                      <a:moveTo>
                        <a:pt x="696" y="252"/>
                      </a:moveTo>
                      <a:lnTo>
                        <a:pt x="694" y="269"/>
                      </a:lnTo>
                      <a:lnTo>
                        <a:pt x="688" y="287"/>
                      </a:lnTo>
                      <a:lnTo>
                        <a:pt x="679" y="304"/>
                      </a:lnTo>
                      <a:lnTo>
                        <a:pt x="667" y="320"/>
                      </a:lnTo>
                      <a:lnTo>
                        <a:pt x="652" y="336"/>
                      </a:lnTo>
                      <a:lnTo>
                        <a:pt x="635" y="352"/>
                      </a:lnTo>
                      <a:lnTo>
                        <a:pt x="615" y="366"/>
                      </a:lnTo>
                      <a:lnTo>
                        <a:pt x="595" y="380"/>
                      </a:lnTo>
                      <a:lnTo>
                        <a:pt x="570" y="393"/>
                      </a:lnTo>
                      <a:lnTo>
                        <a:pt x="545" y="404"/>
                      </a:lnTo>
                      <a:lnTo>
                        <a:pt x="517" y="415"/>
                      </a:lnTo>
                      <a:lnTo>
                        <a:pt x="489" y="423"/>
                      </a:lnTo>
                      <a:lnTo>
                        <a:pt x="457" y="430"/>
                      </a:lnTo>
                      <a:lnTo>
                        <a:pt x="426" y="434"/>
                      </a:lnTo>
                      <a:lnTo>
                        <a:pt x="394" y="437"/>
                      </a:lnTo>
                      <a:lnTo>
                        <a:pt x="361" y="438"/>
                      </a:lnTo>
                      <a:lnTo>
                        <a:pt x="327" y="437"/>
                      </a:lnTo>
                      <a:lnTo>
                        <a:pt x="294" y="433"/>
                      </a:lnTo>
                      <a:lnTo>
                        <a:pt x="263" y="427"/>
                      </a:lnTo>
                      <a:lnTo>
                        <a:pt x="232" y="420"/>
                      </a:lnTo>
                      <a:lnTo>
                        <a:pt x="202" y="411"/>
                      </a:lnTo>
                      <a:lnTo>
                        <a:pt x="173" y="401"/>
                      </a:lnTo>
                      <a:lnTo>
                        <a:pt x="146" y="389"/>
                      </a:lnTo>
                      <a:lnTo>
                        <a:pt x="122" y="377"/>
                      </a:lnTo>
                      <a:lnTo>
                        <a:pt x="99" y="363"/>
                      </a:lnTo>
                      <a:lnTo>
                        <a:pt x="79" y="348"/>
                      </a:lnTo>
                      <a:lnTo>
                        <a:pt x="60" y="333"/>
                      </a:lnTo>
                      <a:lnTo>
                        <a:pt x="45" y="316"/>
                      </a:lnTo>
                      <a:lnTo>
                        <a:pt x="31" y="299"/>
                      </a:lnTo>
                      <a:lnTo>
                        <a:pt x="21" y="282"/>
                      </a:lnTo>
                      <a:lnTo>
                        <a:pt x="14" y="265"/>
                      </a:lnTo>
                      <a:lnTo>
                        <a:pt x="11" y="248"/>
                      </a:lnTo>
                      <a:lnTo>
                        <a:pt x="0" y="166"/>
                      </a:lnTo>
                      <a:lnTo>
                        <a:pt x="0" y="148"/>
                      </a:lnTo>
                      <a:lnTo>
                        <a:pt x="4" y="132"/>
                      </a:lnTo>
                      <a:lnTo>
                        <a:pt x="11" y="116"/>
                      </a:lnTo>
                      <a:lnTo>
                        <a:pt x="21" y="101"/>
                      </a:lnTo>
                      <a:lnTo>
                        <a:pt x="35" y="86"/>
                      </a:lnTo>
                      <a:lnTo>
                        <a:pt x="52" y="72"/>
                      </a:lnTo>
                      <a:lnTo>
                        <a:pt x="70" y="60"/>
                      </a:lnTo>
                      <a:lnTo>
                        <a:pt x="93" y="48"/>
                      </a:lnTo>
                      <a:lnTo>
                        <a:pt x="118" y="37"/>
                      </a:lnTo>
                      <a:lnTo>
                        <a:pt x="144" y="27"/>
                      </a:lnTo>
                      <a:lnTo>
                        <a:pt x="173" y="19"/>
                      </a:lnTo>
                      <a:lnTo>
                        <a:pt x="204" y="12"/>
                      </a:lnTo>
                      <a:lnTo>
                        <a:pt x="237" y="7"/>
                      </a:lnTo>
                      <a:lnTo>
                        <a:pt x="272" y="3"/>
                      </a:lnTo>
                      <a:lnTo>
                        <a:pt x="308" y="1"/>
                      </a:lnTo>
                      <a:lnTo>
                        <a:pt x="345" y="0"/>
                      </a:lnTo>
                      <a:lnTo>
                        <a:pt x="381" y="1"/>
                      </a:lnTo>
                      <a:lnTo>
                        <a:pt x="418" y="3"/>
                      </a:lnTo>
                      <a:lnTo>
                        <a:pt x="453" y="8"/>
                      </a:lnTo>
                      <a:lnTo>
                        <a:pt x="486" y="14"/>
                      </a:lnTo>
                      <a:lnTo>
                        <a:pt x="517" y="21"/>
                      </a:lnTo>
                      <a:lnTo>
                        <a:pt x="547" y="29"/>
                      </a:lnTo>
                      <a:lnTo>
                        <a:pt x="575" y="39"/>
                      </a:lnTo>
                      <a:lnTo>
                        <a:pt x="600" y="49"/>
                      </a:lnTo>
                      <a:lnTo>
                        <a:pt x="622" y="62"/>
                      </a:lnTo>
                      <a:lnTo>
                        <a:pt x="643" y="75"/>
                      </a:lnTo>
                      <a:lnTo>
                        <a:pt x="660" y="89"/>
                      </a:lnTo>
                      <a:lnTo>
                        <a:pt x="675" y="103"/>
                      </a:lnTo>
                      <a:lnTo>
                        <a:pt x="686" y="118"/>
                      </a:lnTo>
                      <a:lnTo>
                        <a:pt x="694" y="135"/>
                      </a:lnTo>
                      <a:lnTo>
                        <a:pt x="698" y="152"/>
                      </a:lnTo>
                      <a:lnTo>
                        <a:pt x="699" y="169"/>
                      </a:lnTo>
                      <a:lnTo>
                        <a:pt x="696" y="2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3932"/>
                <p:cNvSpPr>
                  <a:spLocks/>
                </p:cNvSpPr>
                <p:nvPr/>
              </p:nvSpPr>
              <p:spPr bwMode="auto">
                <a:xfrm>
                  <a:off x="4266" y="1997"/>
                  <a:ext cx="324" cy="101"/>
                </a:xfrm>
                <a:custGeom>
                  <a:avLst/>
                  <a:gdLst/>
                  <a:ahLst/>
                  <a:cxnLst>
                    <a:cxn ang="0">
                      <a:pos x="3" y="12"/>
                    </a:cxn>
                    <a:cxn ang="0">
                      <a:pos x="18" y="36"/>
                    </a:cxn>
                    <a:cxn ang="0">
                      <a:pos x="46" y="58"/>
                    </a:cxn>
                    <a:cxn ang="0">
                      <a:pos x="83" y="78"/>
                    </a:cxn>
                    <a:cxn ang="0">
                      <a:pos x="128" y="95"/>
                    </a:cxn>
                    <a:cxn ang="0">
                      <a:pos x="180" y="108"/>
                    </a:cxn>
                    <a:cxn ang="0">
                      <a:pos x="237" y="118"/>
                    </a:cxn>
                    <a:cxn ang="0">
                      <a:pos x="298" y="123"/>
                    </a:cxn>
                    <a:cxn ang="0">
                      <a:pos x="360" y="124"/>
                    </a:cxn>
                    <a:cxn ang="0">
                      <a:pos x="421" y="119"/>
                    </a:cxn>
                    <a:cxn ang="0">
                      <a:pos x="477" y="110"/>
                    </a:cxn>
                    <a:cxn ang="0">
                      <a:pos x="527" y="97"/>
                    </a:cxn>
                    <a:cxn ang="0">
                      <a:pos x="571" y="81"/>
                    </a:cxn>
                    <a:cxn ang="0">
                      <a:pos x="607" y="62"/>
                    </a:cxn>
                    <a:cxn ang="0">
                      <a:pos x="632" y="40"/>
                    </a:cxn>
                    <a:cxn ang="0">
                      <a:pos x="646" y="16"/>
                    </a:cxn>
                    <a:cxn ang="0">
                      <a:pos x="637" y="59"/>
                    </a:cxn>
                    <a:cxn ang="0">
                      <a:pos x="630" y="85"/>
                    </a:cxn>
                    <a:cxn ang="0">
                      <a:pos x="612" y="110"/>
                    </a:cxn>
                    <a:cxn ang="0">
                      <a:pos x="583" y="134"/>
                    </a:cxn>
                    <a:cxn ang="0">
                      <a:pos x="545" y="156"/>
                    </a:cxn>
                    <a:cxn ang="0">
                      <a:pos x="500" y="175"/>
                    </a:cxn>
                    <a:cxn ang="0">
                      <a:pos x="449" y="188"/>
                    </a:cxn>
                    <a:cxn ang="0">
                      <a:pos x="393" y="198"/>
                    </a:cxn>
                    <a:cxn ang="0">
                      <a:pos x="332" y="201"/>
                    </a:cxn>
                    <a:cxn ang="0">
                      <a:pos x="271" y="198"/>
                    </a:cxn>
                    <a:cxn ang="0">
                      <a:pos x="214" y="187"/>
                    </a:cxn>
                    <a:cxn ang="0">
                      <a:pos x="161" y="172"/>
                    </a:cxn>
                    <a:cxn ang="0">
                      <a:pos x="115" y="153"/>
                    </a:cxn>
                    <a:cxn ang="0">
                      <a:pos x="76" y="131"/>
                    </a:cxn>
                    <a:cxn ang="0">
                      <a:pos x="46" y="107"/>
                    </a:cxn>
                    <a:cxn ang="0">
                      <a:pos x="25" y="81"/>
                    </a:cxn>
                    <a:cxn ang="0">
                      <a:pos x="16" y="56"/>
                    </a:cxn>
                  </a:cxnLst>
                  <a:rect l="0" t="0" r="r" b="b"/>
                  <a:pathLst>
                    <a:path w="648" h="201">
                      <a:moveTo>
                        <a:pt x="0" y="0"/>
                      </a:moveTo>
                      <a:lnTo>
                        <a:pt x="3" y="12"/>
                      </a:lnTo>
                      <a:lnTo>
                        <a:pt x="9" y="25"/>
                      </a:lnTo>
                      <a:lnTo>
                        <a:pt x="18" y="36"/>
                      </a:lnTo>
                      <a:lnTo>
                        <a:pt x="31" y="48"/>
                      </a:lnTo>
                      <a:lnTo>
                        <a:pt x="46" y="58"/>
                      </a:lnTo>
                      <a:lnTo>
                        <a:pt x="63" y="69"/>
                      </a:lnTo>
                      <a:lnTo>
                        <a:pt x="83" y="78"/>
                      </a:lnTo>
                      <a:lnTo>
                        <a:pt x="105" y="87"/>
                      </a:lnTo>
                      <a:lnTo>
                        <a:pt x="128" y="95"/>
                      </a:lnTo>
                      <a:lnTo>
                        <a:pt x="153" y="102"/>
                      </a:lnTo>
                      <a:lnTo>
                        <a:pt x="180" y="108"/>
                      </a:lnTo>
                      <a:lnTo>
                        <a:pt x="207" y="114"/>
                      </a:lnTo>
                      <a:lnTo>
                        <a:pt x="237" y="118"/>
                      </a:lnTo>
                      <a:lnTo>
                        <a:pt x="267" y="120"/>
                      </a:lnTo>
                      <a:lnTo>
                        <a:pt x="298" y="123"/>
                      </a:lnTo>
                      <a:lnTo>
                        <a:pt x="329" y="124"/>
                      </a:lnTo>
                      <a:lnTo>
                        <a:pt x="360" y="124"/>
                      </a:lnTo>
                      <a:lnTo>
                        <a:pt x="391" y="122"/>
                      </a:lnTo>
                      <a:lnTo>
                        <a:pt x="421" y="119"/>
                      </a:lnTo>
                      <a:lnTo>
                        <a:pt x="449" y="115"/>
                      </a:lnTo>
                      <a:lnTo>
                        <a:pt x="477" y="110"/>
                      </a:lnTo>
                      <a:lnTo>
                        <a:pt x="503" y="104"/>
                      </a:lnTo>
                      <a:lnTo>
                        <a:pt x="527" y="97"/>
                      </a:lnTo>
                      <a:lnTo>
                        <a:pt x="550" y="89"/>
                      </a:lnTo>
                      <a:lnTo>
                        <a:pt x="571" y="81"/>
                      </a:lnTo>
                      <a:lnTo>
                        <a:pt x="591" y="71"/>
                      </a:lnTo>
                      <a:lnTo>
                        <a:pt x="607" y="62"/>
                      </a:lnTo>
                      <a:lnTo>
                        <a:pt x="621" y="50"/>
                      </a:lnTo>
                      <a:lnTo>
                        <a:pt x="632" y="40"/>
                      </a:lnTo>
                      <a:lnTo>
                        <a:pt x="640" y="27"/>
                      </a:lnTo>
                      <a:lnTo>
                        <a:pt x="646" y="16"/>
                      </a:lnTo>
                      <a:lnTo>
                        <a:pt x="648" y="3"/>
                      </a:lnTo>
                      <a:lnTo>
                        <a:pt x="637" y="59"/>
                      </a:lnTo>
                      <a:lnTo>
                        <a:pt x="635" y="72"/>
                      </a:lnTo>
                      <a:lnTo>
                        <a:pt x="630" y="85"/>
                      </a:lnTo>
                      <a:lnTo>
                        <a:pt x="622" y="97"/>
                      </a:lnTo>
                      <a:lnTo>
                        <a:pt x="612" y="110"/>
                      </a:lnTo>
                      <a:lnTo>
                        <a:pt x="598" y="123"/>
                      </a:lnTo>
                      <a:lnTo>
                        <a:pt x="583" y="134"/>
                      </a:lnTo>
                      <a:lnTo>
                        <a:pt x="564" y="146"/>
                      </a:lnTo>
                      <a:lnTo>
                        <a:pt x="545" y="156"/>
                      </a:lnTo>
                      <a:lnTo>
                        <a:pt x="524" y="165"/>
                      </a:lnTo>
                      <a:lnTo>
                        <a:pt x="500" y="175"/>
                      </a:lnTo>
                      <a:lnTo>
                        <a:pt x="476" y="183"/>
                      </a:lnTo>
                      <a:lnTo>
                        <a:pt x="449" y="188"/>
                      </a:lnTo>
                      <a:lnTo>
                        <a:pt x="421" y="194"/>
                      </a:lnTo>
                      <a:lnTo>
                        <a:pt x="393" y="198"/>
                      </a:lnTo>
                      <a:lnTo>
                        <a:pt x="363" y="200"/>
                      </a:lnTo>
                      <a:lnTo>
                        <a:pt x="332" y="201"/>
                      </a:lnTo>
                      <a:lnTo>
                        <a:pt x="300" y="200"/>
                      </a:lnTo>
                      <a:lnTo>
                        <a:pt x="271" y="198"/>
                      </a:lnTo>
                      <a:lnTo>
                        <a:pt x="242" y="193"/>
                      </a:lnTo>
                      <a:lnTo>
                        <a:pt x="214" y="187"/>
                      </a:lnTo>
                      <a:lnTo>
                        <a:pt x="186" y="180"/>
                      </a:lnTo>
                      <a:lnTo>
                        <a:pt x="161" y="172"/>
                      </a:lnTo>
                      <a:lnTo>
                        <a:pt x="137" y="163"/>
                      </a:lnTo>
                      <a:lnTo>
                        <a:pt x="115" y="153"/>
                      </a:lnTo>
                      <a:lnTo>
                        <a:pt x="94" y="142"/>
                      </a:lnTo>
                      <a:lnTo>
                        <a:pt x="76" y="131"/>
                      </a:lnTo>
                      <a:lnTo>
                        <a:pt x="60" y="119"/>
                      </a:lnTo>
                      <a:lnTo>
                        <a:pt x="46" y="107"/>
                      </a:lnTo>
                      <a:lnTo>
                        <a:pt x="34" y="94"/>
                      </a:lnTo>
                      <a:lnTo>
                        <a:pt x="25" y="81"/>
                      </a:lnTo>
                      <a:lnTo>
                        <a:pt x="19" y="69"/>
                      </a:lnTo>
                      <a:lnTo>
                        <a:pt x="16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3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3933"/>
                <p:cNvSpPr>
                  <a:spLocks/>
                </p:cNvSpPr>
                <p:nvPr/>
              </p:nvSpPr>
              <p:spPr bwMode="auto">
                <a:xfrm>
                  <a:off x="4267" y="1904"/>
                  <a:ext cx="320" cy="143"/>
                </a:xfrm>
                <a:custGeom>
                  <a:avLst/>
                  <a:gdLst/>
                  <a:ahLst/>
                  <a:cxnLst>
                    <a:cxn ang="0">
                      <a:pos x="357" y="286"/>
                    </a:cxn>
                    <a:cxn ang="0">
                      <a:pos x="418" y="280"/>
                    </a:cxn>
                    <a:cxn ang="0">
                      <a:pos x="474" y="270"/>
                    </a:cxn>
                    <a:cxn ang="0">
                      <a:pos x="524" y="255"/>
                    </a:cxn>
                    <a:cxn ang="0">
                      <a:pos x="567" y="236"/>
                    </a:cxn>
                    <a:cxn ang="0">
                      <a:pos x="600" y="213"/>
                    </a:cxn>
                    <a:cxn ang="0">
                      <a:pos x="624" y="188"/>
                    </a:cxn>
                    <a:cxn ang="0">
                      <a:pos x="638" y="160"/>
                    </a:cxn>
                    <a:cxn ang="0">
                      <a:pos x="639" y="130"/>
                    </a:cxn>
                    <a:cxn ang="0">
                      <a:pos x="628" y="103"/>
                    </a:cxn>
                    <a:cxn ang="0">
                      <a:pos x="604" y="76"/>
                    </a:cxn>
                    <a:cxn ang="0">
                      <a:pos x="569" y="53"/>
                    </a:cxn>
                    <a:cxn ang="0">
                      <a:pos x="525" y="33"/>
                    </a:cxn>
                    <a:cxn ang="0">
                      <a:pos x="472" y="18"/>
                    </a:cxn>
                    <a:cxn ang="0">
                      <a:pos x="414" y="7"/>
                    </a:cxn>
                    <a:cxn ang="0">
                      <a:pos x="349" y="1"/>
                    </a:cxn>
                    <a:cxn ang="0">
                      <a:pos x="282" y="1"/>
                    </a:cxn>
                    <a:cxn ang="0">
                      <a:pos x="218" y="7"/>
                    </a:cxn>
                    <a:cxn ang="0">
                      <a:pos x="159" y="17"/>
                    </a:cxn>
                    <a:cxn ang="0">
                      <a:pos x="108" y="32"/>
                    </a:cxn>
                    <a:cxn ang="0">
                      <a:pos x="66" y="52"/>
                    </a:cxn>
                    <a:cxn ang="0">
                      <a:pos x="32" y="74"/>
                    </a:cxn>
                    <a:cxn ang="0">
                      <a:pos x="10" y="99"/>
                    </a:cxn>
                    <a:cxn ang="0">
                      <a:pos x="0" y="127"/>
                    </a:cxn>
                    <a:cxn ang="0">
                      <a:pos x="4" y="157"/>
                    </a:cxn>
                    <a:cxn ang="0">
                      <a:pos x="19" y="184"/>
                    </a:cxn>
                    <a:cxn ang="0">
                      <a:pos x="45" y="210"/>
                    </a:cxn>
                    <a:cxn ang="0">
                      <a:pos x="82" y="233"/>
                    </a:cxn>
                    <a:cxn ang="0">
                      <a:pos x="126" y="252"/>
                    </a:cxn>
                    <a:cxn ang="0">
                      <a:pos x="176" y="267"/>
                    </a:cxn>
                    <a:cxn ang="0">
                      <a:pos x="234" y="279"/>
                    </a:cxn>
                    <a:cxn ang="0">
                      <a:pos x="295" y="285"/>
                    </a:cxn>
                  </a:cxnLst>
                  <a:rect l="0" t="0" r="r" b="b"/>
                  <a:pathLst>
                    <a:path w="641" h="286">
                      <a:moveTo>
                        <a:pt x="326" y="286"/>
                      </a:moveTo>
                      <a:lnTo>
                        <a:pt x="357" y="286"/>
                      </a:lnTo>
                      <a:lnTo>
                        <a:pt x="388" y="283"/>
                      </a:lnTo>
                      <a:lnTo>
                        <a:pt x="418" y="280"/>
                      </a:lnTo>
                      <a:lnTo>
                        <a:pt x="447" y="275"/>
                      </a:lnTo>
                      <a:lnTo>
                        <a:pt x="474" y="270"/>
                      </a:lnTo>
                      <a:lnTo>
                        <a:pt x="500" y="263"/>
                      </a:lnTo>
                      <a:lnTo>
                        <a:pt x="524" y="255"/>
                      </a:lnTo>
                      <a:lnTo>
                        <a:pt x="546" y="247"/>
                      </a:lnTo>
                      <a:lnTo>
                        <a:pt x="567" y="236"/>
                      </a:lnTo>
                      <a:lnTo>
                        <a:pt x="584" y="225"/>
                      </a:lnTo>
                      <a:lnTo>
                        <a:pt x="600" y="213"/>
                      </a:lnTo>
                      <a:lnTo>
                        <a:pt x="614" y="200"/>
                      </a:lnTo>
                      <a:lnTo>
                        <a:pt x="624" y="188"/>
                      </a:lnTo>
                      <a:lnTo>
                        <a:pt x="633" y="174"/>
                      </a:lnTo>
                      <a:lnTo>
                        <a:pt x="638" y="160"/>
                      </a:lnTo>
                      <a:lnTo>
                        <a:pt x="641" y="145"/>
                      </a:lnTo>
                      <a:lnTo>
                        <a:pt x="639" y="130"/>
                      </a:lnTo>
                      <a:lnTo>
                        <a:pt x="635" y="116"/>
                      </a:lnTo>
                      <a:lnTo>
                        <a:pt x="628" y="103"/>
                      </a:lnTo>
                      <a:lnTo>
                        <a:pt x="618" y="89"/>
                      </a:lnTo>
                      <a:lnTo>
                        <a:pt x="604" y="76"/>
                      </a:lnTo>
                      <a:lnTo>
                        <a:pt x="588" y="65"/>
                      </a:lnTo>
                      <a:lnTo>
                        <a:pt x="569" y="53"/>
                      </a:lnTo>
                      <a:lnTo>
                        <a:pt x="548" y="43"/>
                      </a:lnTo>
                      <a:lnTo>
                        <a:pt x="525" y="33"/>
                      </a:lnTo>
                      <a:lnTo>
                        <a:pt x="500" y="25"/>
                      </a:lnTo>
                      <a:lnTo>
                        <a:pt x="472" y="18"/>
                      </a:lnTo>
                      <a:lnTo>
                        <a:pt x="445" y="12"/>
                      </a:lnTo>
                      <a:lnTo>
                        <a:pt x="414" y="7"/>
                      </a:lnTo>
                      <a:lnTo>
                        <a:pt x="383" y="3"/>
                      </a:lnTo>
                      <a:lnTo>
                        <a:pt x="349" y="1"/>
                      </a:lnTo>
                      <a:lnTo>
                        <a:pt x="316" y="0"/>
                      </a:lnTo>
                      <a:lnTo>
                        <a:pt x="282" y="1"/>
                      </a:lnTo>
                      <a:lnTo>
                        <a:pt x="249" y="2"/>
                      </a:lnTo>
                      <a:lnTo>
                        <a:pt x="218" y="7"/>
                      </a:lnTo>
                      <a:lnTo>
                        <a:pt x="188" y="12"/>
                      </a:lnTo>
                      <a:lnTo>
                        <a:pt x="159" y="17"/>
                      </a:lnTo>
                      <a:lnTo>
                        <a:pt x="133" y="24"/>
                      </a:lnTo>
                      <a:lnTo>
                        <a:pt x="108" y="32"/>
                      </a:lnTo>
                      <a:lnTo>
                        <a:pt x="85" y="41"/>
                      </a:lnTo>
                      <a:lnTo>
                        <a:pt x="66" y="52"/>
                      </a:lnTo>
                      <a:lnTo>
                        <a:pt x="47" y="62"/>
                      </a:lnTo>
                      <a:lnTo>
                        <a:pt x="32" y="74"/>
                      </a:lnTo>
                      <a:lnTo>
                        <a:pt x="20" y="86"/>
                      </a:lnTo>
                      <a:lnTo>
                        <a:pt x="10" y="99"/>
                      </a:lnTo>
                      <a:lnTo>
                        <a:pt x="4" y="113"/>
                      </a:lnTo>
                      <a:lnTo>
                        <a:pt x="0" y="127"/>
                      </a:lnTo>
                      <a:lnTo>
                        <a:pt x="0" y="142"/>
                      </a:lnTo>
                      <a:lnTo>
                        <a:pt x="4" y="157"/>
                      </a:lnTo>
                      <a:lnTo>
                        <a:pt x="9" y="171"/>
                      </a:lnTo>
                      <a:lnTo>
                        <a:pt x="19" y="184"/>
                      </a:lnTo>
                      <a:lnTo>
                        <a:pt x="31" y="197"/>
                      </a:lnTo>
                      <a:lnTo>
                        <a:pt x="45" y="210"/>
                      </a:lnTo>
                      <a:lnTo>
                        <a:pt x="62" y="221"/>
                      </a:lnTo>
                      <a:lnTo>
                        <a:pt x="82" y="233"/>
                      </a:lnTo>
                      <a:lnTo>
                        <a:pt x="103" y="243"/>
                      </a:lnTo>
                      <a:lnTo>
                        <a:pt x="126" y="252"/>
                      </a:lnTo>
                      <a:lnTo>
                        <a:pt x="151" y="260"/>
                      </a:lnTo>
                      <a:lnTo>
                        <a:pt x="176" y="267"/>
                      </a:lnTo>
                      <a:lnTo>
                        <a:pt x="204" y="274"/>
                      </a:lnTo>
                      <a:lnTo>
                        <a:pt x="234" y="279"/>
                      </a:lnTo>
                      <a:lnTo>
                        <a:pt x="264" y="282"/>
                      </a:lnTo>
                      <a:lnTo>
                        <a:pt x="295" y="285"/>
                      </a:lnTo>
                      <a:lnTo>
                        <a:pt x="326" y="286"/>
                      </a:lnTo>
                      <a:close/>
                    </a:path>
                  </a:pathLst>
                </a:custGeom>
                <a:solidFill>
                  <a:srgbClr val="FFD8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3934"/>
                <p:cNvSpPr>
                  <a:spLocks/>
                </p:cNvSpPr>
                <p:nvPr/>
              </p:nvSpPr>
              <p:spPr bwMode="auto">
                <a:xfrm>
                  <a:off x="4275" y="2011"/>
                  <a:ext cx="1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88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8">
                      <a:moveTo>
                        <a:pt x="0" y="0"/>
                      </a:moveTo>
                      <a:lnTo>
                        <a:pt x="20" y="88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3935"/>
                <p:cNvSpPr>
                  <a:spLocks/>
                </p:cNvSpPr>
                <p:nvPr/>
              </p:nvSpPr>
              <p:spPr bwMode="auto">
                <a:xfrm>
                  <a:off x="4291" y="2023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87"/>
                    </a:cxn>
                    <a:cxn ang="0">
                      <a:pos x="25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8" y="87"/>
                      </a:lnTo>
                      <a:lnTo>
                        <a:pt x="25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3936"/>
                <p:cNvSpPr>
                  <a:spLocks/>
                </p:cNvSpPr>
                <p:nvPr/>
              </p:nvSpPr>
              <p:spPr bwMode="auto">
                <a:xfrm>
                  <a:off x="4306" y="2031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88"/>
                    </a:cxn>
                    <a:cxn ang="0">
                      <a:pos x="26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88">
                      <a:moveTo>
                        <a:pt x="0" y="0"/>
                      </a:moveTo>
                      <a:lnTo>
                        <a:pt x="19" y="88"/>
                      </a:lnTo>
                      <a:lnTo>
                        <a:pt x="26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3937"/>
                <p:cNvSpPr>
                  <a:spLocks/>
                </p:cNvSpPr>
                <p:nvPr/>
              </p:nvSpPr>
              <p:spPr bwMode="auto">
                <a:xfrm>
                  <a:off x="4323" y="2037"/>
                  <a:ext cx="1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8"/>
                    </a:cxn>
                    <a:cxn ang="0">
                      <a:pos x="24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8">
                      <a:moveTo>
                        <a:pt x="0" y="0"/>
                      </a:moveTo>
                      <a:lnTo>
                        <a:pt x="16" y="88"/>
                      </a:lnTo>
                      <a:lnTo>
                        <a:pt x="24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3938"/>
                <p:cNvSpPr>
                  <a:spLocks/>
                </p:cNvSpPr>
                <p:nvPr/>
              </p:nvSpPr>
              <p:spPr bwMode="auto">
                <a:xfrm>
                  <a:off x="4338" y="2042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7"/>
                    </a:cxn>
                    <a:cxn ang="0">
                      <a:pos x="2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7">
                      <a:moveTo>
                        <a:pt x="0" y="0"/>
                      </a:moveTo>
                      <a:lnTo>
                        <a:pt x="16" y="87"/>
                      </a:lnTo>
                      <a:lnTo>
                        <a:pt x="2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3939"/>
                <p:cNvSpPr>
                  <a:spLocks/>
                </p:cNvSpPr>
                <p:nvPr/>
              </p:nvSpPr>
              <p:spPr bwMode="auto">
                <a:xfrm>
                  <a:off x="4354" y="2046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7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6" y="87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3940"/>
                <p:cNvSpPr>
                  <a:spLocks/>
                </p:cNvSpPr>
                <p:nvPr/>
              </p:nvSpPr>
              <p:spPr bwMode="auto">
                <a:xfrm>
                  <a:off x="4371" y="2050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87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5" y="87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3941"/>
                <p:cNvSpPr>
                  <a:spLocks/>
                </p:cNvSpPr>
                <p:nvPr/>
              </p:nvSpPr>
              <p:spPr bwMode="auto">
                <a:xfrm>
                  <a:off x="4396" y="2053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88"/>
                    </a:cxn>
                    <a:cxn ang="0">
                      <a:pos x="24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8">
                      <a:moveTo>
                        <a:pt x="0" y="0"/>
                      </a:moveTo>
                      <a:lnTo>
                        <a:pt x="13" y="88"/>
                      </a:lnTo>
                      <a:lnTo>
                        <a:pt x="24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3942"/>
                <p:cNvSpPr>
                  <a:spLocks/>
                </p:cNvSpPr>
                <p:nvPr/>
              </p:nvSpPr>
              <p:spPr bwMode="auto">
                <a:xfrm>
                  <a:off x="4427" y="2054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87"/>
                    </a:cxn>
                    <a:cxn ang="0">
                      <a:pos x="2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7">
                      <a:moveTo>
                        <a:pt x="0" y="0"/>
                      </a:moveTo>
                      <a:lnTo>
                        <a:pt x="13" y="87"/>
                      </a:lnTo>
                      <a:lnTo>
                        <a:pt x="2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7" name="Group 3943"/>
              <p:cNvGrpSpPr>
                <a:grpSpLocks/>
              </p:cNvGrpSpPr>
              <p:nvPr/>
            </p:nvGrpSpPr>
            <p:grpSpPr bwMode="auto">
              <a:xfrm>
                <a:off x="443074" y="1862555"/>
                <a:ext cx="381153" cy="259571"/>
                <a:chOff x="4252" y="1892"/>
                <a:chExt cx="350" cy="219"/>
              </a:xfrm>
            </p:grpSpPr>
            <p:sp>
              <p:nvSpPr>
                <p:cNvPr id="256" name="Freeform 3944"/>
                <p:cNvSpPr>
                  <a:spLocks/>
                </p:cNvSpPr>
                <p:nvPr/>
              </p:nvSpPr>
              <p:spPr bwMode="auto">
                <a:xfrm>
                  <a:off x="4252" y="1892"/>
                  <a:ext cx="350" cy="219"/>
                </a:xfrm>
                <a:custGeom>
                  <a:avLst/>
                  <a:gdLst/>
                  <a:ahLst/>
                  <a:cxnLst>
                    <a:cxn ang="0">
                      <a:pos x="694" y="269"/>
                    </a:cxn>
                    <a:cxn ang="0">
                      <a:pos x="679" y="304"/>
                    </a:cxn>
                    <a:cxn ang="0">
                      <a:pos x="652" y="336"/>
                    </a:cxn>
                    <a:cxn ang="0">
                      <a:pos x="615" y="366"/>
                    </a:cxn>
                    <a:cxn ang="0">
                      <a:pos x="570" y="393"/>
                    </a:cxn>
                    <a:cxn ang="0">
                      <a:pos x="517" y="415"/>
                    </a:cxn>
                    <a:cxn ang="0">
                      <a:pos x="457" y="430"/>
                    </a:cxn>
                    <a:cxn ang="0">
                      <a:pos x="394" y="437"/>
                    </a:cxn>
                    <a:cxn ang="0">
                      <a:pos x="327" y="437"/>
                    </a:cxn>
                    <a:cxn ang="0">
                      <a:pos x="263" y="427"/>
                    </a:cxn>
                    <a:cxn ang="0">
                      <a:pos x="202" y="411"/>
                    </a:cxn>
                    <a:cxn ang="0">
                      <a:pos x="146" y="389"/>
                    </a:cxn>
                    <a:cxn ang="0">
                      <a:pos x="99" y="363"/>
                    </a:cxn>
                    <a:cxn ang="0">
                      <a:pos x="60" y="333"/>
                    </a:cxn>
                    <a:cxn ang="0">
                      <a:pos x="31" y="299"/>
                    </a:cxn>
                    <a:cxn ang="0">
                      <a:pos x="14" y="265"/>
                    </a:cxn>
                    <a:cxn ang="0">
                      <a:pos x="0" y="166"/>
                    </a:cxn>
                    <a:cxn ang="0">
                      <a:pos x="4" y="132"/>
                    </a:cxn>
                    <a:cxn ang="0">
                      <a:pos x="21" y="101"/>
                    </a:cxn>
                    <a:cxn ang="0">
                      <a:pos x="52" y="72"/>
                    </a:cxn>
                    <a:cxn ang="0">
                      <a:pos x="93" y="48"/>
                    </a:cxn>
                    <a:cxn ang="0">
                      <a:pos x="144" y="27"/>
                    </a:cxn>
                    <a:cxn ang="0">
                      <a:pos x="204" y="12"/>
                    </a:cxn>
                    <a:cxn ang="0">
                      <a:pos x="272" y="3"/>
                    </a:cxn>
                    <a:cxn ang="0">
                      <a:pos x="345" y="0"/>
                    </a:cxn>
                    <a:cxn ang="0">
                      <a:pos x="418" y="3"/>
                    </a:cxn>
                    <a:cxn ang="0">
                      <a:pos x="486" y="14"/>
                    </a:cxn>
                    <a:cxn ang="0">
                      <a:pos x="547" y="29"/>
                    </a:cxn>
                    <a:cxn ang="0">
                      <a:pos x="600" y="49"/>
                    </a:cxn>
                    <a:cxn ang="0">
                      <a:pos x="643" y="75"/>
                    </a:cxn>
                    <a:cxn ang="0">
                      <a:pos x="675" y="103"/>
                    </a:cxn>
                    <a:cxn ang="0">
                      <a:pos x="694" y="135"/>
                    </a:cxn>
                    <a:cxn ang="0">
                      <a:pos x="699" y="169"/>
                    </a:cxn>
                  </a:cxnLst>
                  <a:rect l="0" t="0" r="r" b="b"/>
                  <a:pathLst>
                    <a:path w="699" h="438">
                      <a:moveTo>
                        <a:pt x="696" y="252"/>
                      </a:moveTo>
                      <a:lnTo>
                        <a:pt x="694" y="269"/>
                      </a:lnTo>
                      <a:lnTo>
                        <a:pt x="688" y="287"/>
                      </a:lnTo>
                      <a:lnTo>
                        <a:pt x="679" y="304"/>
                      </a:lnTo>
                      <a:lnTo>
                        <a:pt x="667" y="320"/>
                      </a:lnTo>
                      <a:lnTo>
                        <a:pt x="652" y="336"/>
                      </a:lnTo>
                      <a:lnTo>
                        <a:pt x="635" y="352"/>
                      </a:lnTo>
                      <a:lnTo>
                        <a:pt x="615" y="366"/>
                      </a:lnTo>
                      <a:lnTo>
                        <a:pt x="595" y="380"/>
                      </a:lnTo>
                      <a:lnTo>
                        <a:pt x="570" y="393"/>
                      </a:lnTo>
                      <a:lnTo>
                        <a:pt x="545" y="404"/>
                      </a:lnTo>
                      <a:lnTo>
                        <a:pt x="517" y="415"/>
                      </a:lnTo>
                      <a:lnTo>
                        <a:pt x="489" y="423"/>
                      </a:lnTo>
                      <a:lnTo>
                        <a:pt x="457" y="430"/>
                      </a:lnTo>
                      <a:lnTo>
                        <a:pt x="426" y="434"/>
                      </a:lnTo>
                      <a:lnTo>
                        <a:pt x="394" y="437"/>
                      </a:lnTo>
                      <a:lnTo>
                        <a:pt x="361" y="438"/>
                      </a:lnTo>
                      <a:lnTo>
                        <a:pt x="327" y="437"/>
                      </a:lnTo>
                      <a:lnTo>
                        <a:pt x="294" y="433"/>
                      </a:lnTo>
                      <a:lnTo>
                        <a:pt x="263" y="427"/>
                      </a:lnTo>
                      <a:lnTo>
                        <a:pt x="232" y="420"/>
                      </a:lnTo>
                      <a:lnTo>
                        <a:pt x="202" y="411"/>
                      </a:lnTo>
                      <a:lnTo>
                        <a:pt x="173" y="401"/>
                      </a:lnTo>
                      <a:lnTo>
                        <a:pt x="146" y="389"/>
                      </a:lnTo>
                      <a:lnTo>
                        <a:pt x="122" y="377"/>
                      </a:lnTo>
                      <a:lnTo>
                        <a:pt x="99" y="363"/>
                      </a:lnTo>
                      <a:lnTo>
                        <a:pt x="79" y="348"/>
                      </a:lnTo>
                      <a:lnTo>
                        <a:pt x="60" y="333"/>
                      </a:lnTo>
                      <a:lnTo>
                        <a:pt x="45" y="316"/>
                      </a:lnTo>
                      <a:lnTo>
                        <a:pt x="31" y="299"/>
                      </a:lnTo>
                      <a:lnTo>
                        <a:pt x="21" y="282"/>
                      </a:lnTo>
                      <a:lnTo>
                        <a:pt x="14" y="265"/>
                      </a:lnTo>
                      <a:lnTo>
                        <a:pt x="11" y="248"/>
                      </a:lnTo>
                      <a:lnTo>
                        <a:pt x="0" y="166"/>
                      </a:lnTo>
                      <a:lnTo>
                        <a:pt x="0" y="148"/>
                      </a:lnTo>
                      <a:lnTo>
                        <a:pt x="4" y="132"/>
                      </a:lnTo>
                      <a:lnTo>
                        <a:pt x="11" y="116"/>
                      </a:lnTo>
                      <a:lnTo>
                        <a:pt x="21" y="101"/>
                      </a:lnTo>
                      <a:lnTo>
                        <a:pt x="35" y="86"/>
                      </a:lnTo>
                      <a:lnTo>
                        <a:pt x="52" y="72"/>
                      </a:lnTo>
                      <a:lnTo>
                        <a:pt x="70" y="60"/>
                      </a:lnTo>
                      <a:lnTo>
                        <a:pt x="93" y="48"/>
                      </a:lnTo>
                      <a:lnTo>
                        <a:pt x="118" y="37"/>
                      </a:lnTo>
                      <a:lnTo>
                        <a:pt x="144" y="27"/>
                      </a:lnTo>
                      <a:lnTo>
                        <a:pt x="173" y="19"/>
                      </a:lnTo>
                      <a:lnTo>
                        <a:pt x="204" y="12"/>
                      </a:lnTo>
                      <a:lnTo>
                        <a:pt x="237" y="7"/>
                      </a:lnTo>
                      <a:lnTo>
                        <a:pt x="272" y="3"/>
                      </a:lnTo>
                      <a:lnTo>
                        <a:pt x="308" y="1"/>
                      </a:lnTo>
                      <a:lnTo>
                        <a:pt x="345" y="0"/>
                      </a:lnTo>
                      <a:lnTo>
                        <a:pt x="381" y="1"/>
                      </a:lnTo>
                      <a:lnTo>
                        <a:pt x="418" y="3"/>
                      </a:lnTo>
                      <a:lnTo>
                        <a:pt x="453" y="8"/>
                      </a:lnTo>
                      <a:lnTo>
                        <a:pt x="486" y="14"/>
                      </a:lnTo>
                      <a:lnTo>
                        <a:pt x="517" y="21"/>
                      </a:lnTo>
                      <a:lnTo>
                        <a:pt x="547" y="29"/>
                      </a:lnTo>
                      <a:lnTo>
                        <a:pt x="575" y="39"/>
                      </a:lnTo>
                      <a:lnTo>
                        <a:pt x="600" y="49"/>
                      </a:lnTo>
                      <a:lnTo>
                        <a:pt x="622" y="62"/>
                      </a:lnTo>
                      <a:lnTo>
                        <a:pt x="643" y="75"/>
                      </a:lnTo>
                      <a:lnTo>
                        <a:pt x="660" y="89"/>
                      </a:lnTo>
                      <a:lnTo>
                        <a:pt x="675" y="103"/>
                      </a:lnTo>
                      <a:lnTo>
                        <a:pt x="686" y="118"/>
                      </a:lnTo>
                      <a:lnTo>
                        <a:pt x="694" y="135"/>
                      </a:lnTo>
                      <a:lnTo>
                        <a:pt x="698" y="152"/>
                      </a:lnTo>
                      <a:lnTo>
                        <a:pt x="699" y="169"/>
                      </a:lnTo>
                      <a:lnTo>
                        <a:pt x="696" y="2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3945"/>
                <p:cNvSpPr>
                  <a:spLocks/>
                </p:cNvSpPr>
                <p:nvPr/>
              </p:nvSpPr>
              <p:spPr bwMode="auto">
                <a:xfrm>
                  <a:off x="4266" y="1997"/>
                  <a:ext cx="324" cy="101"/>
                </a:xfrm>
                <a:custGeom>
                  <a:avLst/>
                  <a:gdLst/>
                  <a:ahLst/>
                  <a:cxnLst>
                    <a:cxn ang="0">
                      <a:pos x="3" y="12"/>
                    </a:cxn>
                    <a:cxn ang="0">
                      <a:pos x="18" y="36"/>
                    </a:cxn>
                    <a:cxn ang="0">
                      <a:pos x="46" y="58"/>
                    </a:cxn>
                    <a:cxn ang="0">
                      <a:pos x="83" y="78"/>
                    </a:cxn>
                    <a:cxn ang="0">
                      <a:pos x="128" y="95"/>
                    </a:cxn>
                    <a:cxn ang="0">
                      <a:pos x="180" y="108"/>
                    </a:cxn>
                    <a:cxn ang="0">
                      <a:pos x="237" y="118"/>
                    </a:cxn>
                    <a:cxn ang="0">
                      <a:pos x="298" y="123"/>
                    </a:cxn>
                    <a:cxn ang="0">
                      <a:pos x="360" y="124"/>
                    </a:cxn>
                    <a:cxn ang="0">
                      <a:pos x="421" y="119"/>
                    </a:cxn>
                    <a:cxn ang="0">
                      <a:pos x="477" y="110"/>
                    </a:cxn>
                    <a:cxn ang="0">
                      <a:pos x="527" y="97"/>
                    </a:cxn>
                    <a:cxn ang="0">
                      <a:pos x="571" y="81"/>
                    </a:cxn>
                    <a:cxn ang="0">
                      <a:pos x="607" y="62"/>
                    </a:cxn>
                    <a:cxn ang="0">
                      <a:pos x="632" y="40"/>
                    </a:cxn>
                    <a:cxn ang="0">
                      <a:pos x="646" y="16"/>
                    </a:cxn>
                    <a:cxn ang="0">
                      <a:pos x="637" y="59"/>
                    </a:cxn>
                    <a:cxn ang="0">
                      <a:pos x="630" y="85"/>
                    </a:cxn>
                    <a:cxn ang="0">
                      <a:pos x="612" y="110"/>
                    </a:cxn>
                    <a:cxn ang="0">
                      <a:pos x="583" y="134"/>
                    </a:cxn>
                    <a:cxn ang="0">
                      <a:pos x="545" y="156"/>
                    </a:cxn>
                    <a:cxn ang="0">
                      <a:pos x="500" y="175"/>
                    </a:cxn>
                    <a:cxn ang="0">
                      <a:pos x="449" y="188"/>
                    </a:cxn>
                    <a:cxn ang="0">
                      <a:pos x="393" y="198"/>
                    </a:cxn>
                    <a:cxn ang="0">
                      <a:pos x="332" y="201"/>
                    </a:cxn>
                    <a:cxn ang="0">
                      <a:pos x="271" y="198"/>
                    </a:cxn>
                    <a:cxn ang="0">
                      <a:pos x="214" y="187"/>
                    </a:cxn>
                    <a:cxn ang="0">
                      <a:pos x="161" y="172"/>
                    </a:cxn>
                    <a:cxn ang="0">
                      <a:pos x="115" y="153"/>
                    </a:cxn>
                    <a:cxn ang="0">
                      <a:pos x="76" y="131"/>
                    </a:cxn>
                    <a:cxn ang="0">
                      <a:pos x="46" y="107"/>
                    </a:cxn>
                    <a:cxn ang="0">
                      <a:pos x="25" y="81"/>
                    </a:cxn>
                    <a:cxn ang="0">
                      <a:pos x="16" y="56"/>
                    </a:cxn>
                  </a:cxnLst>
                  <a:rect l="0" t="0" r="r" b="b"/>
                  <a:pathLst>
                    <a:path w="648" h="201">
                      <a:moveTo>
                        <a:pt x="0" y="0"/>
                      </a:moveTo>
                      <a:lnTo>
                        <a:pt x="3" y="12"/>
                      </a:lnTo>
                      <a:lnTo>
                        <a:pt x="9" y="25"/>
                      </a:lnTo>
                      <a:lnTo>
                        <a:pt x="18" y="36"/>
                      </a:lnTo>
                      <a:lnTo>
                        <a:pt x="31" y="48"/>
                      </a:lnTo>
                      <a:lnTo>
                        <a:pt x="46" y="58"/>
                      </a:lnTo>
                      <a:lnTo>
                        <a:pt x="63" y="69"/>
                      </a:lnTo>
                      <a:lnTo>
                        <a:pt x="83" y="78"/>
                      </a:lnTo>
                      <a:lnTo>
                        <a:pt x="105" y="87"/>
                      </a:lnTo>
                      <a:lnTo>
                        <a:pt x="128" y="95"/>
                      </a:lnTo>
                      <a:lnTo>
                        <a:pt x="153" y="102"/>
                      </a:lnTo>
                      <a:lnTo>
                        <a:pt x="180" y="108"/>
                      </a:lnTo>
                      <a:lnTo>
                        <a:pt x="207" y="114"/>
                      </a:lnTo>
                      <a:lnTo>
                        <a:pt x="237" y="118"/>
                      </a:lnTo>
                      <a:lnTo>
                        <a:pt x="267" y="120"/>
                      </a:lnTo>
                      <a:lnTo>
                        <a:pt x="298" y="123"/>
                      </a:lnTo>
                      <a:lnTo>
                        <a:pt x="329" y="124"/>
                      </a:lnTo>
                      <a:lnTo>
                        <a:pt x="360" y="124"/>
                      </a:lnTo>
                      <a:lnTo>
                        <a:pt x="391" y="122"/>
                      </a:lnTo>
                      <a:lnTo>
                        <a:pt x="421" y="119"/>
                      </a:lnTo>
                      <a:lnTo>
                        <a:pt x="449" y="115"/>
                      </a:lnTo>
                      <a:lnTo>
                        <a:pt x="477" y="110"/>
                      </a:lnTo>
                      <a:lnTo>
                        <a:pt x="503" y="104"/>
                      </a:lnTo>
                      <a:lnTo>
                        <a:pt x="527" y="97"/>
                      </a:lnTo>
                      <a:lnTo>
                        <a:pt x="550" y="89"/>
                      </a:lnTo>
                      <a:lnTo>
                        <a:pt x="571" y="81"/>
                      </a:lnTo>
                      <a:lnTo>
                        <a:pt x="591" y="71"/>
                      </a:lnTo>
                      <a:lnTo>
                        <a:pt x="607" y="62"/>
                      </a:lnTo>
                      <a:lnTo>
                        <a:pt x="621" y="50"/>
                      </a:lnTo>
                      <a:lnTo>
                        <a:pt x="632" y="40"/>
                      </a:lnTo>
                      <a:lnTo>
                        <a:pt x="640" y="27"/>
                      </a:lnTo>
                      <a:lnTo>
                        <a:pt x="646" y="16"/>
                      </a:lnTo>
                      <a:lnTo>
                        <a:pt x="648" y="3"/>
                      </a:lnTo>
                      <a:lnTo>
                        <a:pt x="637" y="59"/>
                      </a:lnTo>
                      <a:lnTo>
                        <a:pt x="635" y="72"/>
                      </a:lnTo>
                      <a:lnTo>
                        <a:pt x="630" y="85"/>
                      </a:lnTo>
                      <a:lnTo>
                        <a:pt x="622" y="97"/>
                      </a:lnTo>
                      <a:lnTo>
                        <a:pt x="612" y="110"/>
                      </a:lnTo>
                      <a:lnTo>
                        <a:pt x="598" y="123"/>
                      </a:lnTo>
                      <a:lnTo>
                        <a:pt x="583" y="134"/>
                      </a:lnTo>
                      <a:lnTo>
                        <a:pt x="564" y="146"/>
                      </a:lnTo>
                      <a:lnTo>
                        <a:pt x="545" y="156"/>
                      </a:lnTo>
                      <a:lnTo>
                        <a:pt x="524" y="165"/>
                      </a:lnTo>
                      <a:lnTo>
                        <a:pt x="500" y="175"/>
                      </a:lnTo>
                      <a:lnTo>
                        <a:pt x="476" y="183"/>
                      </a:lnTo>
                      <a:lnTo>
                        <a:pt x="449" y="188"/>
                      </a:lnTo>
                      <a:lnTo>
                        <a:pt x="421" y="194"/>
                      </a:lnTo>
                      <a:lnTo>
                        <a:pt x="393" y="198"/>
                      </a:lnTo>
                      <a:lnTo>
                        <a:pt x="363" y="200"/>
                      </a:lnTo>
                      <a:lnTo>
                        <a:pt x="332" y="201"/>
                      </a:lnTo>
                      <a:lnTo>
                        <a:pt x="300" y="200"/>
                      </a:lnTo>
                      <a:lnTo>
                        <a:pt x="271" y="198"/>
                      </a:lnTo>
                      <a:lnTo>
                        <a:pt x="242" y="193"/>
                      </a:lnTo>
                      <a:lnTo>
                        <a:pt x="214" y="187"/>
                      </a:lnTo>
                      <a:lnTo>
                        <a:pt x="186" y="180"/>
                      </a:lnTo>
                      <a:lnTo>
                        <a:pt x="161" y="172"/>
                      </a:lnTo>
                      <a:lnTo>
                        <a:pt x="137" y="163"/>
                      </a:lnTo>
                      <a:lnTo>
                        <a:pt x="115" y="153"/>
                      </a:lnTo>
                      <a:lnTo>
                        <a:pt x="94" y="142"/>
                      </a:lnTo>
                      <a:lnTo>
                        <a:pt x="76" y="131"/>
                      </a:lnTo>
                      <a:lnTo>
                        <a:pt x="60" y="119"/>
                      </a:lnTo>
                      <a:lnTo>
                        <a:pt x="46" y="107"/>
                      </a:lnTo>
                      <a:lnTo>
                        <a:pt x="34" y="94"/>
                      </a:lnTo>
                      <a:lnTo>
                        <a:pt x="25" y="81"/>
                      </a:lnTo>
                      <a:lnTo>
                        <a:pt x="19" y="69"/>
                      </a:lnTo>
                      <a:lnTo>
                        <a:pt x="16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3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3946"/>
                <p:cNvSpPr>
                  <a:spLocks/>
                </p:cNvSpPr>
                <p:nvPr/>
              </p:nvSpPr>
              <p:spPr bwMode="auto">
                <a:xfrm>
                  <a:off x="4267" y="1904"/>
                  <a:ext cx="320" cy="143"/>
                </a:xfrm>
                <a:custGeom>
                  <a:avLst/>
                  <a:gdLst/>
                  <a:ahLst/>
                  <a:cxnLst>
                    <a:cxn ang="0">
                      <a:pos x="357" y="286"/>
                    </a:cxn>
                    <a:cxn ang="0">
                      <a:pos x="418" y="280"/>
                    </a:cxn>
                    <a:cxn ang="0">
                      <a:pos x="474" y="270"/>
                    </a:cxn>
                    <a:cxn ang="0">
                      <a:pos x="524" y="255"/>
                    </a:cxn>
                    <a:cxn ang="0">
                      <a:pos x="567" y="236"/>
                    </a:cxn>
                    <a:cxn ang="0">
                      <a:pos x="600" y="213"/>
                    </a:cxn>
                    <a:cxn ang="0">
                      <a:pos x="624" y="188"/>
                    </a:cxn>
                    <a:cxn ang="0">
                      <a:pos x="638" y="160"/>
                    </a:cxn>
                    <a:cxn ang="0">
                      <a:pos x="639" y="130"/>
                    </a:cxn>
                    <a:cxn ang="0">
                      <a:pos x="628" y="103"/>
                    </a:cxn>
                    <a:cxn ang="0">
                      <a:pos x="604" y="76"/>
                    </a:cxn>
                    <a:cxn ang="0">
                      <a:pos x="569" y="53"/>
                    </a:cxn>
                    <a:cxn ang="0">
                      <a:pos x="525" y="33"/>
                    </a:cxn>
                    <a:cxn ang="0">
                      <a:pos x="472" y="18"/>
                    </a:cxn>
                    <a:cxn ang="0">
                      <a:pos x="414" y="7"/>
                    </a:cxn>
                    <a:cxn ang="0">
                      <a:pos x="349" y="1"/>
                    </a:cxn>
                    <a:cxn ang="0">
                      <a:pos x="282" y="1"/>
                    </a:cxn>
                    <a:cxn ang="0">
                      <a:pos x="218" y="7"/>
                    </a:cxn>
                    <a:cxn ang="0">
                      <a:pos x="159" y="17"/>
                    </a:cxn>
                    <a:cxn ang="0">
                      <a:pos x="108" y="32"/>
                    </a:cxn>
                    <a:cxn ang="0">
                      <a:pos x="66" y="52"/>
                    </a:cxn>
                    <a:cxn ang="0">
                      <a:pos x="32" y="74"/>
                    </a:cxn>
                    <a:cxn ang="0">
                      <a:pos x="10" y="99"/>
                    </a:cxn>
                    <a:cxn ang="0">
                      <a:pos x="0" y="127"/>
                    </a:cxn>
                    <a:cxn ang="0">
                      <a:pos x="4" y="157"/>
                    </a:cxn>
                    <a:cxn ang="0">
                      <a:pos x="19" y="184"/>
                    </a:cxn>
                    <a:cxn ang="0">
                      <a:pos x="45" y="210"/>
                    </a:cxn>
                    <a:cxn ang="0">
                      <a:pos x="82" y="233"/>
                    </a:cxn>
                    <a:cxn ang="0">
                      <a:pos x="126" y="252"/>
                    </a:cxn>
                    <a:cxn ang="0">
                      <a:pos x="176" y="267"/>
                    </a:cxn>
                    <a:cxn ang="0">
                      <a:pos x="234" y="279"/>
                    </a:cxn>
                    <a:cxn ang="0">
                      <a:pos x="295" y="285"/>
                    </a:cxn>
                  </a:cxnLst>
                  <a:rect l="0" t="0" r="r" b="b"/>
                  <a:pathLst>
                    <a:path w="641" h="286">
                      <a:moveTo>
                        <a:pt x="326" y="286"/>
                      </a:moveTo>
                      <a:lnTo>
                        <a:pt x="357" y="286"/>
                      </a:lnTo>
                      <a:lnTo>
                        <a:pt x="388" y="283"/>
                      </a:lnTo>
                      <a:lnTo>
                        <a:pt x="418" y="280"/>
                      </a:lnTo>
                      <a:lnTo>
                        <a:pt x="447" y="275"/>
                      </a:lnTo>
                      <a:lnTo>
                        <a:pt x="474" y="270"/>
                      </a:lnTo>
                      <a:lnTo>
                        <a:pt x="500" y="263"/>
                      </a:lnTo>
                      <a:lnTo>
                        <a:pt x="524" y="255"/>
                      </a:lnTo>
                      <a:lnTo>
                        <a:pt x="546" y="247"/>
                      </a:lnTo>
                      <a:lnTo>
                        <a:pt x="567" y="236"/>
                      </a:lnTo>
                      <a:lnTo>
                        <a:pt x="584" y="225"/>
                      </a:lnTo>
                      <a:lnTo>
                        <a:pt x="600" y="213"/>
                      </a:lnTo>
                      <a:lnTo>
                        <a:pt x="614" y="200"/>
                      </a:lnTo>
                      <a:lnTo>
                        <a:pt x="624" y="188"/>
                      </a:lnTo>
                      <a:lnTo>
                        <a:pt x="633" y="174"/>
                      </a:lnTo>
                      <a:lnTo>
                        <a:pt x="638" y="160"/>
                      </a:lnTo>
                      <a:lnTo>
                        <a:pt x="641" y="145"/>
                      </a:lnTo>
                      <a:lnTo>
                        <a:pt x="639" y="130"/>
                      </a:lnTo>
                      <a:lnTo>
                        <a:pt x="635" y="116"/>
                      </a:lnTo>
                      <a:lnTo>
                        <a:pt x="628" y="103"/>
                      </a:lnTo>
                      <a:lnTo>
                        <a:pt x="618" y="89"/>
                      </a:lnTo>
                      <a:lnTo>
                        <a:pt x="604" y="76"/>
                      </a:lnTo>
                      <a:lnTo>
                        <a:pt x="588" y="65"/>
                      </a:lnTo>
                      <a:lnTo>
                        <a:pt x="569" y="53"/>
                      </a:lnTo>
                      <a:lnTo>
                        <a:pt x="548" y="43"/>
                      </a:lnTo>
                      <a:lnTo>
                        <a:pt x="525" y="33"/>
                      </a:lnTo>
                      <a:lnTo>
                        <a:pt x="500" y="25"/>
                      </a:lnTo>
                      <a:lnTo>
                        <a:pt x="472" y="18"/>
                      </a:lnTo>
                      <a:lnTo>
                        <a:pt x="445" y="12"/>
                      </a:lnTo>
                      <a:lnTo>
                        <a:pt x="414" y="7"/>
                      </a:lnTo>
                      <a:lnTo>
                        <a:pt x="383" y="3"/>
                      </a:lnTo>
                      <a:lnTo>
                        <a:pt x="349" y="1"/>
                      </a:lnTo>
                      <a:lnTo>
                        <a:pt x="316" y="0"/>
                      </a:lnTo>
                      <a:lnTo>
                        <a:pt x="282" y="1"/>
                      </a:lnTo>
                      <a:lnTo>
                        <a:pt x="249" y="2"/>
                      </a:lnTo>
                      <a:lnTo>
                        <a:pt x="218" y="7"/>
                      </a:lnTo>
                      <a:lnTo>
                        <a:pt x="188" y="12"/>
                      </a:lnTo>
                      <a:lnTo>
                        <a:pt x="159" y="17"/>
                      </a:lnTo>
                      <a:lnTo>
                        <a:pt x="133" y="24"/>
                      </a:lnTo>
                      <a:lnTo>
                        <a:pt x="108" y="32"/>
                      </a:lnTo>
                      <a:lnTo>
                        <a:pt x="85" y="41"/>
                      </a:lnTo>
                      <a:lnTo>
                        <a:pt x="66" y="52"/>
                      </a:lnTo>
                      <a:lnTo>
                        <a:pt x="47" y="62"/>
                      </a:lnTo>
                      <a:lnTo>
                        <a:pt x="32" y="74"/>
                      </a:lnTo>
                      <a:lnTo>
                        <a:pt x="20" y="86"/>
                      </a:lnTo>
                      <a:lnTo>
                        <a:pt x="10" y="99"/>
                      </a:lnTo>
                      <a:lnTo>
                        <a:pt x="4" y="113"/>
                      </a:lnTo>
                      <a:lnTo>
                        <a:pt x="0" y="127"/>
                      </a:lnTo>
                      <a:lnTo>
                        <a:pt x="0" y="142"/>
                      </a:lnTo>
                      <a:lnTo>
                        <a:pt x="4" y="157"/>
                      </a:lnTo>
                      <a:lnTo>
                        <a:pt x="9" y="171"/>
                      </a:lnTo>
                      <a:lnTo>
                        <a:pt x="19" y="184"/>
                      </a:lnTo>
                      <a:lnTo>
                        <a:pt x="31" y="197"/>
                      </a:lnTo>
                      <a:lnTo>
                        <a:pt x="45" y="210"/>
                      </a:lnTo>
                      <a:lnTo>
                        <a:pt x="62" y="221"/>
                      </a:lnTo>
                      <a:lnTo>
                        <a:pt x="82" y="233"/>
                      </a:lnTo>
                      <a:lnTo>
                        <a:pt x="103" y="243"/>
                      </a:lnTo>
                      <a:lnTo>
                        <a:pt x="126" y="252"/>
                      </a:lnTo>
                      <a:lnTo>
                        <a:pt x="151" y="260"/>
                      </a:lnTo>
                      <a:lnTo>
                        <a:pt x="176" y="267"/>
                      </a:lnTo>
                      <a:lnTo>
                        <a:pt x="204" y="274"/>
                      </a:lnTo>
                      <a:lnTo>
                        <a:pt x="234" y="279"/>
                      </a:lnTo>
                      <a:lnTo>
                        <a:pt x="264" y="282"/>
                      </a:lnTo>
                      <a:lnTo>
                        <a:pt x="295" y="285"/>
                      </a:lnTo>
                      <a:lnTo>
                        <a:pt x="326" y="286"/>
                      </a:lnTo>
                      <a:close/>
                    </a:path>
                  </a:pathLst>
                </a:custGeom>
                <a:solidFill>
                  <a:srgbClr val="FFD8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3947"/>
                <p:cNvSpPr>
                  <a:spLocks/>
                </p:cNvSpPr>
                <p:nvPr/>
              </p:nvSpPr>
              <p:spPr bwMode="auto">
                <a:xfrm>
                  <a:off x="4275" y="2011"/>
                  <a:ext cx="1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88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8">
                      <a:moveTo>
                        <a:pt x="0" y="0"/>
                      </a:moveTo>
                      <a:lnTo>
                        <a:pt x="20" y="88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3948"/>
                <p:cNvSpPr>
                  <a:spLocks/>
                </p:cNvSpPr>
                <p:nvPr/>
              </p:nvSpPr>
              <p:spPr bwMode="auto">
                <a:xfrm>
                  <a:off x="4291" y="2023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87"/>
                    </a:cxn>
                    <a:cxn ang="0">
                      <a:pos x="25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8" y="87"/>
                      </a:lnTo>
                      <a:lnTo>
                        <a:pt x="25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3949"/>
                <p:cNvSpPr>
                  <a:spLocks/>
                </p:cNvSpPr>
                <p:nvPr/>
              </p:nvSpPr>
              <p:spPr bwMode="auto">
                <a:xfrm>
                  <a:off x="4306" y="2031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88"/>
                    </a:cxn>
                    <a:cxn ang="0">
                      <a:pos x="26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88">
                      <a:moveTo>
                        <a:pt x="0" y="0"/>
                      </a:moveTo>
                      <a:lnTo>
                        <a:pt x="19" y="88"/>
                      </a:lnTo>
                      <a:lnTo>
                        <a:pt x="26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Freeform 3950"/>
                <p:cNvSpPr>
                  <a:spLocks/>
                </p:cNvSpPr>
                <p:nvPr/>
              </p:nvSpPr>
              <p:spPr bwMode="auto">
                <a:xfrm>
                  <a:off x="4323" y="2037"/>
                  <a:ext cx="1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8"/>
                    </a:cxn>
                    <a:cxn ang="0">
                      <a:pos x="24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8">
                      <a:moveTo>
                        <a:pt x="0" y="0"/>
                      </a:moveTo>
                      <a:lnTo>
                        <a:pt x="16" y="88"/>
                      </a:lnTo>
                      <a:lnTo>
                        <a:pt x="24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Freeform 3951"/>
                <p:cNvSpPr>
                  <a:spLocks/>
                </p:cNvSpPr>
                <p:nvPr/>
              </p:nvSpPr>
              <p:spPr bwMode="auto">
                <a:xfrm>
                  <a:off x="4338" y="2042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7"/>
                    </a:cxn>
                    <a:cxn ang="0">
                      <a:pos x="2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7">
                      <a:moveTo>
                        <a:pt x="0" y="0"/>
                      </a:moveTo>
                      <a:lnTo>
                        <a:pt x="16" y="87"/>
                      </a:lnTo>
                      <a:lnTo>
                        <a:pt x="2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Freeform 3952"/>
                <p:cNvSpPr>
                  <a:spLocks/>
                </p:cNvSpPr>
                <p:nvPr/>
              </p:nvSpPr>
              <p:spPr bwMode="auto">
                <a:xfrm>
                  <a:off x="4354" y="2046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7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6" y="87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Freeform 3953"/>
                <p:cNvSpPr>
                  <a:spLocks/>
                </p:cNvSpPr>
                <p:nvPr/>
              </p:nvSpPr>
              <p:spPr bwMode="auto">
                <a:xfrm>
                  <a:off x="4371" y="2050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87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5" y="87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Freeform 3954"/>
                <p:cNvSpPr>
                  <a:spLocks/>
                </p:cNvSpPr>
                <p:nvPr/>
              </p:nvSpPr>
              <p:spPr bwMode="auto">
                <a:xfrm>
                  <a:off x="4396" y="2053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88"/>
                    </a:cxn>
                    <a:cxn ang="0">
                      <a:pos x="24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8">
                      <a:moveTo>
                        <a:pt x="0" y="0"/>
                      </a:moveTo>
                      <a:lnTo>
                        <a:pt x="13" y="88"/>
                      </a:lnTo>
                      <a:lnTo>
                        <a:pt x="24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Freeform 3955"/>
                <p:cNvSpPr>
                  <a:spLocks/>
                </p:cNvSpPr>
                <p:nvPr/>
              </p:nvSpPr>
              <p:spPr bwMode="auto">
                <a:xfrm>
                  <a:off x="4427" y="2054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87"/>
                    </a:cxn>
                    <a:cxn ang="0">
                      <a:pos x="2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7">
                      <a:moveTo>
                        <a:pt x="0" y="0"/>
                      </a:moveTo>
                      <a:lnTo>
                        <a:pt x="13" y="87"/>
                      </a:lnTo>
                      <a:lnTo>
                        <a:pt x="2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8" name="Group 3956"/>
              <p:cNvGrpSpPr>
                <a:grpSpLocks/>
              </p:cNvGrpSpPr>
              <p:nvPr/>
            </p:nvGrpSpPr>
            <p:grpSpPr bwMode="auto">
              <a:xfrm>
                <a:off x="381000" y="1779587"/>
                <a:ext cx="381153" cy="259571"/>
                <a:chOff x="4252" y="1892"/>
                <a:chExt cx="350" cy="219"/>
              </a:xfrm>
            </p:grpSpPr>
            <p:sp>
              <p:nvSpPr>
                <p:cNvPr id="269" name="Freeform 3957"/>
                <p:cNvSpPr>
                  <a:spLocks/>
                </p:cNvSpPr>
                <p:nvPr/>
              </p:nvSpPr>
              <p:spPr bwMode="auto">
                <a:xfrm>
                  <a:off x="4252" y="1892"/>
                  <a:ext cx="350" cy="219"/>
                </a:xfrm>
                <a:custGeom>
                  <a:avLst/>
                  <a:gdLst/>
                  <a:ahLst/>
                  <a:cxnLst>
                    <a:cxn ang="0">
                      <a:pos x="694" y="269"/>
                    </a:cxn>
                    <a:cxn ang="0">
                      <a:pos x="679" y="304"/>
                    </a:cxn>
                    <a:cxn ang="0">
                      <a:pos x="652" y="336"/>
                    </a:cxn>
                    <a:cxn ang="0">
                      <a:pos x="615" y="366"/>
                    </a:cxn>
                    <a:cxn ang="0">
                      <a:pos x="570" y="393"/>
                    </a:cxn>
                    <a:cxn ang="0">
                      <a:pos x="517" y="415"/>
                    </a:cxn>
                    <a:cxn ang="0">
                      <a:pos x="457" y="430"/>
                    </a:cxn>
                    <a:cxn ang="0">
                      <a:pos x="394" y="437"/>
                    </a:cxn>
                    <a:cxn ang="0">
                      <a:pos x="327" y="437"/>
                    </a:cxn>
                    <a:cxn ang="0">
                      <a:pos x="263" y="427"/>
                    </a:cxn>
                    <a:cxn ang="0">
                      <a:pos x="202" y="411"/>
                    </a:cxn>
                    <a:cxn ang="0">
                      <a:pos x="146" y="389"/>
                    </a:cxn>
                    <a:cxn ang="0">
                      <a:pos x="99" y="363"/>
                    </a:cxn>
                    <a:cxn ang="0">
                      <a:pos x="60" y="333"/>
                    </a:cxn>
                    <a:cxn ang="0">
                      <a:pos x="31" y="299"/>
                    </a:cxn>
                    <a:cxn ang="0">
                      <a:pos x="14" y="265"/>
                    </a:cxn>
                    <a:cxn ang="0">
                      <a:pos x="0" y="166"/>
                    </a:cxn>
                    <a:cxn ang="0">
                      <a:pos x="4" y="132"/>
                    </a:cxn>
                    <a:cxn ang="0">
                      <a:pos x="21" y="101"/>
                    </a:cxn>
                    <a:cxn ang="0">
                      <a:pos x="52" y="72"/>
                    </a:cxn>
                    <a:cxn ang="0">
                      <a:pos x="93" y="48"/>
                    </a:cxn>
                    <a:cxn ang="0">
                      <a:pos x="144" y="27"/>
                    </a:cxn>
                    <a:cxn ang="0">
                      <a:pos x="204" y="12"/>
                    </a:cxn>
                    <a:cxn ang="0">
                      <a:pos x="272" y="3"/>
                    </a:cxn>
                    <a:cxn ang="0">
                      <a:pos x="345" y="0"/>
                    </a:cxn>
                    <a:cxn ang="0">
                      <a:pos x="418" y="3"/>
                    </a:cxn>
                    <a:cxn ang="0">
                      <a:pos x="486" y="14"/>
                    </a:cxn>
                    <a:cxn ang="0">
                      <a:pos x="547" y="29"/>
                    </a:cxn>
                    <a:cxn ang="0">
                      <a:pos x="600" y="49"/>
                    </a:cxn>
                    <a:cxn ang="0">
                      <a:pos x="643" y="75"/>
                    </a:cxn>
                    <a:cxn ang="0">
                      <a:pos x="675" y="103"/>
                    </a:cxn>
                    <a:cxn ang="0">
                      <a:pos x="694" y="135"/>
                    </a:cxn>
                    <a:cxn ang="0">
                      <a:pos x="699" y="169"/>
                    </a:cxn>
                  </a:cxnLst>
                  <a:rect l="0" t="0" r="r" b="b"/>
                  <a:pathLst>
                    <a:path w="699" h="438">
                      <a:moveTo>
                        <a:pt x="696" y="252"/>
                      </a:moveTo>
                      <a:lnTo>
                        <a:pt x="694" y="269"/>
                      </a:lnTo>
                      <a:lnTo>
                        <a:pt x="688" y="287"/>
                      </a:lnTo>
                      <a:lnTo>
                        <a:pt x="679" y="304"/>
                      </a:lnTo>
                      <a:lnTo>
                        <a:pt x="667" y="320"/>
                      </a:lnTo>
                      <a:lnTo>
                        <a:pt x="652" y="336"/>
                      </a:lnTo>
                      <a:lnTo>
                        <a:pt x="635" y="352"/>
                      </a:lnTo>
                      <a:lnTo>
                        <a:pt x="615" y="366"/>
                      </a:lnTo>
                      <a:lnTo>
                        <a:pt x="595" y="380"/>
                      </a:lnTo>
                      <a:lnTo>
                        <a:pt x="570" y="393"/>
                      </a:lnTo>
                      <a:lnTo>
                        <a:pt x="545" y="404"/>
                      </a:lnTo>
                      <a:lnTo>
                        <a:pt x="517" y="415"/>
                      </a:lnTo>
                      <a:lnTo>
                        <a:pt x="489" y="423"/>
                      </a:lnTo>
                      <a:lnTo>
                        <a:pt x="457" y="430"/>
                      </a:lnTo>
                      <a:lnTo>
                        <a:pt x="426" y="434"/>
                      </a:lnTo>
                      <a:lnTo>
                        <a:pt x="394" y="437"/>
                      </a:lnTo>
                      <a:lnTo>
                        <a:pt x="361" y="438"/>
                      </a:lnTo>
                      <a:lnTo>
                        <a:pt x="327" y="437"/>
                      </a:lnTo>
                      <a:lnTo>
                        <a:pt x="294" y="433"/>
                      </a:lnTo>
                      <a:lnTo>
                        <a:pt x="263" y="427"/>
                      </a:lnTo>
                      <a:lnTo>
                        <a:pt x="232" y="420"/>
                      </a:lnTo>
                      <a:lnTo>
                        <a:pt x="202" y="411"/>
                      </a:lnTo>
                      <a:lnTo>
                        <a:pt x="173" y="401"/>
                      </a:lnTo>
                      <a:lnTo>
                        <a:pt x="146" y="389"/>
                      </a:lnTo>
                      <a:lnTo>
                        <a:pt x="122" y="377"/>
                      </a:lnTo>
                      <a:lnTo>
                        <a:pt x="99" y="363"/>
                      </a:lnTo>
                      <a:lnTo>
                        <a:pt x="79" y="348"/>
                      </a:lnTo>
                      <a:lnTo>
                        <a:pt x="60" y="333"/>
                      </a:lnTo>
                      <a:lnTo>
                        <a:pt x="45" y="316"/>
                      </a:lnTo>
                      <a:lnTo>
                        <a:pt x="31" y="299"/>
                      </a:lnTo>
                      <a:lnTo>
                        <a:pt x="21" y="282"/>
                      </a:lnTo>
                      <a:lnTo>
                        <a:pt x="14" y="265"/>
                      </a:lnTo>
                      <a:lnTo>
                        <a:pt x="11" y="248"/>
                      </a:lnTo>
                      <a:lnTo>
                        <a:pt x="0" y="166"/>
                      </a:lnTo>
                      <a:lnTo>
                        <a:pt x="0" y="148"/>
                      </a:lnTo>
                      <a:lnTo>
                        <a:pt x="4" y="132"/>
                      </a:lnTo>
                      <a:lnTo>
                        <a:pt x="11" y="116"/>
                      </a:lnTo>
                      <a:lnTo>
                        <a:pt x="21" y="101"/>
                      </a:lnTo>
                      <a:lnTo>
                        <a:pt x="35" y="86"/>
                      </a:lnTo>
                      <a:lnTo>
                        <a:pt x="52" y="72"/>
                      </a:lnTo>
                      <a:lnTo>
                        <a:pt x="70" y="60"/>
                      </a:lnTo>
                      <a:lnTo>
                        <a:pt x="93" y="48"/>
                      </a:lnTo>
                      <a:lnTo>
                        <a:pt x="118" y="37"/>
                      </a:lnTo>
                      <a:lnTo>
                        <a:pt x="144" y="27"/>
                      </a:lnTo>
                      <a:lnTo>
                        <a:pt x="173" y="19"/>
                      </a:lnTo>
                      <a:lnTo>
                        <a:pt x="204" y="12"/>
                      </a:lnTo>
                      <a:lnTo>
                        <a:pt x="237" y="7"/>
                      </a:lnTo>
                      <a:lnTo>
                        <a:pt x="272" y="3"/>
                      </a:lnTo>
                      <a:lnTo>
                        <a:pt x="308" y="1"/>
                      </a:lnTo>
                      <a:lnTo>
                        <a:pt x="345" y="0"/>
                      </a:lnTo>
                      <a:lnTo>
                        <a:pt x="381" y="1"/>
                      </a:lnTo>
                      <a:lnTo>
                        <a:pt x="418" y="3"/>
                      </a:lnTo>
                      <a:lnTo>
                        <a:pt x="453" y="8"/>
                      </a:lnTo>
                      <a:lnTo>
                        <a:pt x="486" y="14"/>
                      </a:lnTo>
                      <a:lnTo>
                        <a:pt x="517" y="21"/>
                      </a:lnTo>
                      <a:lnTo>
                        <a:pt x="547" y="29"/>
                      </a:lnTo>
                      <a:lnTo>
                        <a:pt x="575" y="39"/>
                      </a:lnTo>
                      <a:lnTo>
                        <a:pt x="600" y="49"/>
                      </a:lnTo>
                      <a:lnTo>
                        <a:pt x="622" y="62"/>
                      </a:lnTo>
                      <a:lnTo>
                        <a:pt x="643" y="75"/>
                      </a:lnTo>
                      <a:lnTo>
                        <a:pt x="660" y="89"/>
                      </a:lnTo>
                      <a:lnTo>
                        <a:pt x="675" y="103"/>
                      </a:lnTo>
                      <a:lnTo>
                        <a:pt x="686" y="118"/>
                      </a:lnTo>
                      <a:lnTo>
                        <a:pt x="694" y="135"/>
                      </a:lnTo>
                      <a:lnTo>
                        <a:pt x="698" y="152"/>
                      </a:lnTo>
                      <a:lnTo>
                        <a:pt x="699" y="169"/>
                      </a:lnTo>
                      <a:lnTo>
                        <a:pt x="696" y="2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Freeform 3958"/>
                <p:cNvSpPr>
                  <a:spLocks/>
                </p:cNvSpPr>
                <p:nvPr/>
              </p:nvSpPr>
              <p:spPr bwMode="auto">
                <a:xfrm>
                  <a:off x="4266" y="1997"/>
                  <a:ext cx="324" cy="101"/>
                </a:xfrm>
                <a:custGeom>
                  <a:avLst/>
                  <a:gdLst/>
                  <a:ahLst/>
                  <a:cxnLst>
                    <a:cxn ang="0">
                      <a:pos x="3" y="12"/>
                    </a:cxn>
                    <a:cxn ang="0">
                      <a:pos x="18" y="36"/>
                    </a:cxn>
                    <a:cxn ang="0">
                      <a:pos x="46" y="58"/>
                    </a:cxn>
                    <a:cxn ang="0">
                      <a:pos x="83" y="78"/>
                    </a:cxn>
                    <a:cxn ang="0">
                      <a:pos x="128" y="95"/>
                    </a:cxn>
                    <a:cxn ang="0">
                      <a:pos x="180" y="108"/>
                    </a:cxn>
                    <a:cxn ang="0">
                      <a:pos x="237" y="118"/>
                    </a:cxn>
                    <a:cxn ang="0">
                      <a:pos x="298" y="123"/>
                    </a:cxn>
                    <a:cxn ang="0">
                      <a:pos x="360" y="124"/>
                    </a:cxn>
                    <a:cxn ang="0">
                      <a:pos x="421" y="119"/>
                    </a:cxn>
                    <a:cxn ang="0">
                      <a:pos x="477" y="110"/>
                    </a:cxn>
                    <a:cxn ang="0">
                      <a:pos x="527" y="97"/>
                    </a:cxn>
                    <a:cxn ang="0">
                      <a:pos x="571" y="81"/>
                    </a:cxn>
                    <a:cxn ang="0">
                      <a:pos x="607" y="62"/>
                    </a:cxn>
                    <a:cxn ang="0">
                      <a:pos x="632" y="40"/>
                    </a:cxn>
                    <a:cxn ang="0">
                      <a:pos x="646" y="16"/>
                    </a:cxn>
                    <a:cxn ang="0">
                      <a:pos x="637" y="59"/>
                    </a:cxn>
                    <a:cxn ang="0">
                      <a:pos x="630" y="85"/>
                    </a:cxn>
                    <a:cxn ang="0">
                      <a:pos x="612" y="110"/>
                    </a:cxn>
                    <a:cxn ang="0">
                      <a:pos x="583" y="134"/>
                    </a:cxn>
                    <a:cxn ang="0">
                      <a:pos x="545" y="156"/>
                    </a:cxn>
                    <a:cxn ang="0">
                      <a:pos x="500" y="175"/>
                    </a:cxn>
                    <a:cxn ang="0">
                      <a:pos x="449" y="188"/>
                    </a:cxn>
                    <a:cxn ang="0">
                      <a:pos x="393" y="198"/>
                    </a:cxn>
                    <a:cxn ang="0">
                      <a:pos x="332" y="201"/>
                    </a:cxn>
                    <a:cxn ang="0">
                      <a:pos x="271" y="198"/>
                    </a:cxn>
                    <a:cxn ang="0">
                      <a:pos x="214" y="187"/>
                    </a:cxn>
                    <a:cxn ang="0">
                      <a:pos x="161" y="172"/>
                    </a:cxn>
                    <a:cxn ang="0">
                      <a:pos x="115" y="153"/>
                    </a:cxn>
                    <a:cxn ang="0">
                      <a:pos x="76" y="131"/>
                    </a:cxn>
                    <a:cxn ang="0">
                      <a:pos x="46" y="107"/>
                    </a:cxn>
                    <a:cxn ang="0">
                      <a:pos x="25" y="81"/>
                    </a:cxn>
                    <a:cxn ang="0">
                      <a:pos x="16" y="56"/>
                    </a:cxn>
                  </a:cxnLst>
                  <a:rect l="0" t="0" r="r" b="b"/>
                  <a:pathLst>
                    <a:path w="648" h="201">
                      <a:moveTo>
                        <a:pt x="0" y="0"/>
                      </a:moveTo>
                      <a:lnTo>
                        <a:pt x="3" y="12"/>
                      </a:lnTo>
                      <a:lnTo>
                        <a:pt x="9" y="25"/>
                      </a:lnTo>
                      <a:lnTo>
                        <a:pt x="18" y="36"/>
                      </a:lnTo>
                      <a:lnTo>
                        <a:pt x="31" y="48"/>
                      </a:lnTo>
                      <a:lnTo>
                        <a:pt x="46" y="58"/>
                      </a:lnTo>
                      <a:lnTo>
                        <a:pt x="63" y="69"/>
                      </a:lnTo>
                      <a:lnTo>
                        <a:pt x="83" y="78"/>
                      </a:lnTo>
                      <a:lnTo>
                        <a:pt x="105" y="87"/>
                      </a:lnTo>
                      <a:lnTo>
                        <a:pt x="128" y="95"/>
                      </a:lnTo>
                      <a:lnTo>
                        <a:pt x="153" y="102"/>
                      </a:lnTo>
                      <a:lnTo>
                        <a:pt x="180" y="108"/>
                      </a:lnTo>
                      <a:lnTo>
                        <a:pt x="207" y="114"/>
                      </a:lnTo>
                      <a:lnTo>
                        <a:pt x="237" y="118"/>
                      </a:lnTo>
                      <a:lnTo>
                        <a:pt x="267" y="120"/>
                      </a:lnTo>
                      <a:lnTo>
                        <a:pt x="298" y="123"/>
                      </a:lnTo>
                      <a:lnTo>
                        <a:pt x="329" y="124"/>
                      </a:lnTo>
                      <a:lnTo>
                        <a:pt x="360" y="124"/>
                      </a:lnTo>
                      <a:lnTo>
                        <a:pt x="391" y="122"/>
                      </a:lnTo>
                      <a:lnTo>
                        <a:pt x="421" y="119"/>
                      </a:lnTo>
                      <a:lnTo>
                        <a:pt x="449" y="115"/>
                      </a:lnTo>
                      <a:lnTo>
                        <a:pt x="477" y="110"/>
                      </a:lnTo>
                      <a:lnTo>
                        <a:pt x="503" y="104"/>
                      </a:lnTo>
                      <a:lnTo>
                        <a:pt x="527" y="97"/>
                      </a:lnTo>
                      <a:lnTo>
                        <a:pt x="550" y="89"/>
                      </a:lnTo>
                      <a:lnTo>
                        <a:pt x="571" y="81"/>
                      </a:lnTo>
                      <a:lnTo>
                        <a:pt x="591" y="71"/>
                      </a:lnTo>
                      <a:lnTo>
                        <a:pt x="607" y="62"/>
                      </a:lnTo>
                      <a:lnTo>
                        <a:pt x="621" y="50"/>
                      </a:lnTo>
                      <a:lnTo>
                        <a:pt x="632" y="40"/>
                      </a:lnTo>
                      <a:lnTo>
                        <a:pt x="640" y="27"/>
                      </a:lnTo>
                      <a:lnTo>
                        <a:pt x="646" y="16"/>
                      </a:lnTo>
                      <a:lnTo>
                        <a:pt x="648" y="3"/>
                      </a:lnTo>
                      <a:lnTo>
                        <a:pt x="637" y="59"/>
                      </a:lnTo>
                      <a:lnTo>
                        <a:pt x="635" y="72"/>
                      </a:lnTo>
                      <a:lnTo>
                        <a:pt x="630" y="85"/>
                      </a:lnTo>
                      <a:lnTo>
                        <a:pt x="622" y="97"/>
                      </a:lnTo>
                      <a:lnTo>
                        <a:pt x="612" y="110"/>
                      </a:lnTo>
                      <a:lnTo>
                        <a:pt x="598" y="123"/>
                      </a:lnTo>
                      <a:lnTo>
                        <a:pt x="583" y="134"/>
                      </a:lnTo>
                      <a:lnTo>
                        <a:pt x="564" y="146"/>
                      </a:lnTo>
                      <a:lnTo>
                        <a:pt x="545" y="156"/>
                      </a:lnTo>
                      <a:lnTo>
                        <a:pt x="524" y="165"/>
                      </a:lnTo>
                      <a:lnTo>
                        <a:pt x="500" y="175"/>
                      </a:lnTo>
                      <a:lnTo>
                        <a:pt x="476" y="183"/>
                      </a:lnTo>
                      <a:lnTo>
                        <a:pt x="449" y="188"/>
                      </a:lnTo>
                      <a:lnTo>
                        <a:pt x="421" y="194"/>
                      </a:lnTo>
                      <a:lnTo>
                        <a:pt x="393" y="198"/>
                      </a:lnTo>
                      <a:lnTo>
                        <a:pt x="363" y="200"/>
                      </a:lnTo>
                      <a:lnTo>
                        <a:pt x="332" y="201"/>
                      </a:lnTo>
                      <a:lnTo>
                        <a:pt x="300" y="200"/>
                      </a:lnTo>
                      <a:lnTo>
                        <a:pt x="271" y="198"/>
                      </a:lnTo>
                      <a:lnTo>
                        <a:pt x="242" y="193"/>
                      </a:lnTo>
                      <a:lnTo>
                        <a:pt x="214" y="187"/>
                      </a:lnTo>
                      <a:lnTo>
                        <a:pt x="186" y="180"/>
                      </a:lnTo>
                      <a:lnTo>
                        <a:pt x="161" y="172"/>
                      </a:lnTo>
                      <a:lnTo>
                        <a:pt x="137" y="163"/>
                      </a:lnTo>
                      <a:lnTo>
                        <a:pt x="115" y="153"/>
                      </a:lnTo>
                      <a:lnTo>
                        <a:pt x="94" y="142"/>
                      </a:lnTo>
                      <a:lnTo>
                        <a:pt x="76" y="131"/>
                      </a:lnTo>
                      <a:lnTo>
                        <a:pt x="60" y="119"/>
                      </a:lnTo>
                      <a:lnTo>
                        <a:pt x="46" y="107"/>
                      </a:lnTo>
                      <a:lnTo>
                        <a:pt x="34" y="94"/>
                      </a:lnTo>
                      <a:lnTo>
                        <a:pt x="25" y="81"/>
                      </a:lnTo>
                      <a:lnTo>
                        <a:pt x="19" y="69"/>
                      </a:lnTo>
                      <a:lnTo>
                        <a:pt x="16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3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Freeform 3959"/>
                <p:cNvSpPr>
                  <a:spLocks/>
                </p:cNvSpPr>
                <p:nvPr/>
              </p:nvSpPr>
              <p:spPr bwMode="auto">
                <a:xfrm>
                  <a:off x="4267" y="1904"/>
                  <a:ext cx="320" cy="143"/>
                </a:xfrm>
                <a:custGeom>
                  <a:avLst/>
                  <a:gdLst/>
                  <a:ahLst/>
                  <a:cxnLst>
                    <a:cxn ang="0">
                      <a:pos x="357" y="286"/>
                    </a:cxn>
                    <a:cxn ang="0">
                      <a:pos x="418" y="280"/>
                    </a:cxn>
                    <a:cxn ang="0">
                      <a:pos x="474" y="270"/>
                    </a:cxn>
                    <a:cxn ang="0">
                      <a:pos x="524" y="255"/>
                    </a:cxn>
                    <a:cxn ang="0">
                      <a:pos x="567" y="236"/>
                    </a:cxn>
                    <a:cxn ang="0">
                      <a:pos x="600" y="213"/>
                    </a:cxn>
                    <a:cxn ang="0">
                      <a:pos x="624" y="188"/>
                    </a:cxn>
                    <a:cxn ang="0">
                      <a:pos x="638" y="160"/>
                    </a:cxn>
                    <a:cxn ang="0">
                      <a:pos x="639" y="130"/>
                    </a:cxn>
                    <a:cxn ang="0">
                      <a:pos x="628" y="103"/>
                    </a:cxn>
                    <a:cxn ang="0">
                      <a:pos x="604" y="76"/>
                    </a:cxn>
                    <a:cxn ang="0">
                      <a:pos x="569" y="53"/>
                    </a:cxn>
                    <a:cxn ang="0">
                      <a:pos x="525" y="33"/>
                    </a:cxn>
                    <a:cxn ang="0">
                      <a:pos x="472" y="18"/>
                    </a:cxn>
                    <a:cxn ang="0">
                      <a:pos x="414" y="7"/>
                    </a:cxn>
                    <a:cxn ang="0">
                      <a:pos x="349" y="1"/>
                    </a:cxn>
                    <a:cxn ang="0">
                      <a:pos x="282" y="1"/>
                    </a:cxn>
                    <a:cxn ang="0">
                      <a:pos x="218" y="7"/>
                    </a:cxn>
                    <a:cxn ang="0">
                      <a:pos x="159" y="17"/>
                    </a:cxn>
                    <a:cxn ang="0">
                      <a:pos x="108" y="32"/>
                    </a:cxn>
                    <a:cxn ang="0">
                      <a:pos x="66" y="52"/>
                    </a:cxn>
                    <a:cxn ang="0">
                      <a:pos x="32" y="74"/>
                    </a:cxn>
                    <a:cxn ang="0">
                      <a:pos x="10" y="99"/>
                    </a:cxn>
                    <a:cxn ang="0">
                      <a:pos x="0" y="127"/>
                    </a:cxn>
                    <a:cxn ang="0">
                      <a:pos x="4" y="157"/>
                    </a:cxn>
                    <a:cxn ang="0">
                      <a:pos x="19" y="184"/>
                    </a:cxn>
                    <a:cxn ang="0">
                      <a:pos x="45" y="210"/>
                    </a:cxn>
                    <a:cxn ang="0">
                      <a:pos x="82" y="233"/>
                    </a:cxn>
                    <a:cxn ang="0">
                      <a:pos x="126" y="252"/>
                    </a:cxn>
                    <a:cxn ang="0">
                      <a:pos x="176" y="267"/>
                    </a:cxn>
                    <a:cxn ang="0">
                      <a:pos x="234" y="279"/>
                    </a:cxn>
                    <a:cxn ang="0">
                      <a:pos x="295" y="285"/>
                    </a:cxn>
                  </a:cxnLst>
                  <a:rect l="0" t="0" r="r" b="b"/>
                  <a:pathLst>
                    <a:path w="641" h="286">
                      <a:moveTo>
                        <a:pt x="326" y="286"/>
                      </a:moveTo>
                      <a:lnTo>
                        <a:pt x="357" y="286"/>
                      </a:lnTo>
                      <a:lnTo>
                        <a:pt x="388" y="283"/>
                      </a:lnTo>
                      <a:lnTo>
                        <a:pt x="418" y="280"/>
                      </a:lnTo>
                      <a:lnTo>
                        <a:pt x="447" y="275"/>
                      </a:lnTo>
                      <a:lnTo>
                        <a:pt x="474" y="270"/>
                      </a:lnTo>
                      <a:lnTo>
                        <a:pt x="500" y="263"/>
                      </a:lnTo>
                      <a:lnTo>
                        <a:pt x="524" y="255"/>
                      </a:lnTo>
                      <a:lnTo>
                        <a:pt x="546" y="247"/>
                      </a:lnTo>
                      <a:lnTo>
                        <a:pt x="567" y="236"/>
                      </a:lnTo>
                      <a:lnTo>
                        <a:pt x="584" y="225"/>
                      </a:lnTo>
                      <a:lnTo>
                        <a:pt x="600" y="213"/>
                      </a:lnTo>
                      <a:lnTo>
                        <a:pt x="614" y="200"/>
                      </a:lnTo>
                      <a:lnTo>
                        <a:pt x="624" y="188"/>
                      </a:lnTo>
                      <a:lnTo>
                        <a:pt x="633" y="174"/>
                      </a:lnTo>
                      <a:lnTo>
                        <a:pt x="638" y="160"/>
                      </a:lnTo>
                      <a:lnTo>
                        <a:pt x="641" y="145"/>
                      </a:lnTo>
                      <a:lnTo>
                        <a:pt x="639" y="130"/>
                      </a:lnTo>
                      <a:lnTo>
                        <a:pt x="635" y="116"/>
                      </a:lnTo>
                      <a:lnTo>
                        <a:pt x="628" y="103"/>
                      </a:lnTo>
                      <a:lnTo>
                        <a:pt x="618" y="89"/>
                      </a:lnTo>
                      <a:lnTo>
                        <a:pt x="604" y="76"/>
                      </a:lnTo>
                      <a:lnTo>
                        <a:pt x="588" y="65"/>
                      </a:lnTo>
                      <a:lnTo>
                        <a:pt x="569" y="53"/>
                      </a:lnTo>
                      <a:lnTo>
                        <a:pt x="548" y="43"/>
                      </a:lnTo>
                      <a:lnTo>
                        <a:pt x="525" y="33"/>
                      </a:lnTo>
                      <a:lnTo>
                        <a:pt x="500" y="25"/>
                      </a:lnTo>
                      <a:lnTo>
                        <a:pt x="472" y="18"/>
                      </a:lnTo>
                      <a:lnTo>
                        <a:pt x="445" y="12"/>
                      </a:lnTo>
                      <a:lnTo>
                        <a:pt x="414" y="7"/>
                      </a:lnTo>
                      <a:lnTo>
                        <a:pt x="383" y="3"/>
                      </a:lnTo>
                      <a:lnTo>
                        <a:pt x="349" y="1"/>
                      </a:lnTo>
                      <a:lnTo>
                        <a:pt x="316" y="0"/>
                      </a:lnTo>
                      <a:lnTo>
                        <a:pt x="282" y="1"/>
                      </a:lnTo>
                      <a:lnTo>
                        <a:pt x="249" y="2"/>
                      </a:lnTo>
                      <a:lnTo>
                        <a:pt x="218" y="7"/>
                      </a:lnTo>
                      <a:lnTo>
                        <a:pt x="188" y="12"/>
                      </a:lnTo>
                      <a:lnTo>
                        <a:pt x="159" y="17"/>
                      </a:lnTo>
                      <a:lnTo>
                        <a:pt x="133" y="24"/>
                      </a:lnTo>
                      <a:lnTo>
                        <a:pt x="108" y="32"/>
                      </a:lnTo>
                      <a:lnTo>
                        <a:pt x="85" y="41"/>
                      </a:lnTo>
                      <a:lnTo>
                        <a:pt x="66" y="52"/>
                      </a:lnTo>
                      <a:lnTo>
                        <a:pt x="47" y="62"/>
                      </a:lnTo>
                      <a:lnTo>
                        <a:pt x="32" y="74"/>
                      </a:lnTo>
                      <a:lnTo>
                        <a:pt x="20" y="86"/>
                      </a:lnTo>
                      <a:lnTo>
                        <a:pt x="10" y="99"/>
                      </a:lnTo>
                      <a:lnTo>
                        <a:pt x="4" y="113"/>
                      </a:lnTo>
                      <a:lnTo>
                        <a:pt x="0" y="127"/>
                      </a:lnTo>
                      <a:lnTo>
                        <a:pt x="0" y="142"/>
                      </a:lnTo>
                      <a:lnTo>
                        <a:pt x="4" y="157"/>
                      </a:lnTo>
                      <a:lnTo>
                        <a:pt x="9" y="171"/>
                      </a:lnTo>
                      <a:lnTo>
                        <a:pt x="19" y="184"/>
                      </a:lnTo>
                      <a:lnTo>
                        <a:pt x="31" y="197"/>
                      </a:lnTo>
                      <a:lnTo>
                        <a:pt x="45" y="210"/>
                      </a:lnTo>
                      <a:lnTo>
                        <a:pt x="62" y="221"/>
                      </a:lnTo>
                      <a:lnTo>
                        <a:pt x="82" y="233"/>
                      </a:lnTo>
                      <a:lnTo>
                        <a:pt x="103" y="243"/>
                      </a:lnTo>
                      <a:lnTo>
                        <a:pt x="126" y="252"/>
                      </a:lnTo>
                      <a:lnTo>
                        <a:pt x="151" y="260"/>
                      </a:lnTo>
                      <a:lnTo>
                        <a:pt x="176" y="267"/>
                      </a:lnTo>
                      <a:lnTo>
                        <a:pt x="204" y="274"/>
                      </a:lnTo>
                      <a:lnTo>
                        <a:pt x="234" y="279"/>
                      </a:lnTo>
                      <a:lnTo>
                        <a:pt x="264" y="282"/>
                      </a:lnTo>
                      <a:lnTo>
                        <a:pt x="295" y="285"/>
                      </a:lnTo>
                      <a:lnTo>
                        <a:pt x="326" y="286"/>
                      </a:lnTo>
                      <a:close/>
                    </a:path>
                  </a:pathLst>
                </a:custGeom>
                <a:solidFill>
                  <a:srgbClr val="FFD8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Freeform 3960"/>
                <p:cNvSpPr>
                  <a:spLocks/>
                </p:cNvSpPr>
                <p:nvPr/>
              </p:nvSpPr>
              <p:spPr bwMode="auto">
                <a:xfrm>
                  <a:off x="4275" y="2011"/>
                  <a:ext cx="1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88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8">
                      <a:moveTo>
                        <a:pt x="0" y="0"/>
                      </a:moveTo>
                      <a:lnTo>
                        <a:pt x="20" y="88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Freeform 3961"/>
                <p:cNvSpPr>
                  <a:spLocks/>
                </p:cNvSpPr>
                <p:nvPr/>
              </p:nvSpPr>
              <p:spPr bwMode="auto">
                <a:xfrm>
                  <a:off x="4291" y="2023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87"/>
                    </a:cxn>
                    <a:cxn ang="0">
                      <a:pos x="25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8" y="87"/>
                      </a:lnTo>
                      <a:lnTo>
                        <a:pt x="25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Freeform 3962"/>
                <p:cNvSpPr>
                  <a:spLocks/>
                </p:cNvSpPr>
                <p:nvPr/>
              </p:nvSpPr>
              <p:spPr bwMode="auto">
                <a:xfrm>
                  <a:off x="4306" y="2031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88"/>
                    </a:cxn>
                    <a:cxn ang="0">
                      <a:pos x="26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6" h="88">
                      <a:moveTo>
                        <a:pt x="0" y="0"/>
                      </a:moveTo>
                      <a:lnTo>
                        <a:pt x="19" y="88"/>
                      </a:lnTo>
                      <a:lnTo>
                        <a:pt x="26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Freeform 3963"/>
                <p:cNvSpPr>
                  <a:spLocks/>
                </p:cNvSpPr>
                <p:nvPr/>
              </p:nvSpPr>
              <p:spPr bwMode="auto">
                <a:xfrm>
                  <a:off x="4323" y="2037"/>
                  <a:ext cx="12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8"/>
                    </a:cxn>
                    <a:cxn ang="0">
                      <a:pos x="24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8">
                      <a:moveTo>
                        <a:pt x="0" y="0"/>
                      </a:moveTo>
                      <a:lnTo>
                        <a:pt x="16" y="88"/>
                      </a:lnTo>
                      <a:lnTo>
                        <a:pt x="24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Freeform 3964"/>
                <p:cNvSpPr>
                  <a:spLocks/>
                </p:cNvSpPr>
                <p:nvPr/>
              </p:nvSpPr>
              <p:spPr bwMode="auto">
                <a:xfrm>
                  <a:off x="4338" y="2042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7"/>
                    </a:cxn>
                    <a:cxn ang="0">
                      <a:pos x="2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7">
                      <a:moveTo>
                        <a:pt x="0" y="0"/>
                      </a:moveTo>
                      <a:lnTo>
                        <a:pt x="16" y="87"/>
                      </a:lnTo>
                      <a:lnTo>
                        <a:pt x="2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Freeform 3965"/>
                <p:cNvSpPr>
                  <a:spLocks/>
                </p:cNvSpPr>
                <p:nvPr/>
              </p:nvSpPr>
              <p:spPr bwMode="auto">
                <a:xfrm>
                  <a:off x="4354" y="2046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7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6" y="87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Freeform 3966"/>
                <p:cNvSpPr>
                  <a:spLocks/>
                </p:cNvSpPr>
                <p:nvPr/>
              </p:nvSpPr>
              <p:spPr bwMode="auto">
                <a:xfrm>
                  <a:off x="4371" y="2050"/>
                  <a:ext cx="13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87"/>
                    </a:cxn>
                    <a:cxn ang="0">
                      <a:pos x="25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" h="87">
                      <a:moveTo>
                        <a:pt x="0" y="0"/>
                      </a:moveTo>
                      <a:lnTo>
                        <a:pt x="15" y="87"/>
                      </a:lnTo>
                      <a:lnTo>
                        <a:pt x="25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Freeform 3967"/>
                <p:cNvSpPr>
                  <a:spLocks/>
                </p:cNvSpPr>
                <p:nvPr/>
              </p:nvSpPr>
              <p:spPr bwMode="auto">
                <a:xfrm>
                  <a:off x="4396" y="2053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88"/>
                    </a:cxn>
                    <a:cxn ang="0">
                      <a:pos x="24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8">
                      <a:moveTo>
                        <a:pt x="0" y="0"/>
                      </a:moveTo>
                      <a:lnTo>
                        <a:pt x="13" y="88"/>
                      </a:lnTo>
                      <a:lnTo>
                        <a:pt x="24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Freeform 3968"/>
                <p:cNvSpPr>
                  <a:spLocks/>
                </p:cNvSpPr>
                <p:nvPr/>
              </p:nvSpPr>
              <p:spPr bwMode="auto">
                <a:xfrm>
                  <a:off x="4427" y="2054"/>
                  <a:ext cx="12" cy="4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87"/>
                    </a:cxn>
                    <a:cxn ang="0">
                      <a:pos x="24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" h="87">
                      <a:moveTo>
                        <a:pt x="0" y="0"/>
                      </a:moveTo>
                      <a:lnTo>
                        <a:pt x="13" y="87"/>
                      </a:lnTo>
                      <a:lnTo>
                        <a:pt x="24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04" name="Content Placeholder 2"/>
          <p:cNvSpPr>
            <a:spLocks noGrp="1"/>
          </p:cNvSpPr>
          <p:nvPr>
            <p:ph idx="1"/>
          </p:nvPr>
        </p:nvSpPr>
        <p:spPr>
          <a:xfrm>
            <a:off x="76200" y="4648200"/>
            <a:ext cx="8991600" cy="2209800"/>
          </a:xfrm>
        </p:spPr>
        <p:txBody>
          <a:bodyPr/>
          <a:lstStyle/>
          <a:p>
            <a:r>
              <a:rPr lang="en-US" sz="2400" dirty="0" smtClean="0"/>
              <a:t>User </a:t>
            </a:r>
            <a:r>
              <a:rPr lang="en-US" sz="2400" b="1" dirty="0" smtClean="0"/>
              <a:t>clicks</a:t>
            </a:r>
            <a:r>
              <a:rPr lang="en-US" sz="2400" dirty="0" smtClean="0"/>
              <a:t> on an ad:</a:t>
            </a:r>
          </a:p>
          <a:p>
            <a:pPr lvl="1"/>
            <a:r>
              <a:rPr lang="en-US" sz="2200" dirty="0" smtClean="0"/>
              <a:t>Gets </a:t>
            </a:r>
            <a:r>
              <a:rPr lang="en-US" sz="2200" b="1" dirty="0" smtClean="0"/>
              <a:t>redirected</a:t>
            </a:r>
            <a:r>
              <a:rPr lang="en-US" sz="2200" dirty="0" smtClean="0"/>
              <a:t> to the advertised Website</a:t>
            </a:r>
          </a:p>
          <a:p>
            <a:pPr lvl="1"/>
            <a:r>
              <a:rPr lang="en-US" sz="2200" dirty="0" smtClean="0"/>
              <a:t>Advertiser pays Ad Network (e.g., Google) for </a:t>
            </a:r>
            <a:r>
              <a:rPr lang="en-US" sz="2200" b="1" dirty="0" smtClean="0"/>
              <a:t>serving ads</a:t>
            </a:r>
          </a:p>
          <a:p>
            <a:pPr lvl="1"/>
            <a:r>
              <a:rPr lang="en-US" sz="2200" dirty="0" smtClean="0"/>
              <a:t>Ad Network pays the Website for </a:t>
            </a:r>
            <a:r>
              <a:rPr lang="en-US" sz="2200" b="1" dirty="0" smtClean="0"/>
              <a:t>displaying ads</a:t>
            </a:r>
            <a:r>
              <a:rPr lang="en-US" sz="2200" dirty="0" smtClean="0"/>
              <a:t> on their web pages</a:t>
            </a:r>
          </a:p>
        </p:txBody>
      </p:sp>
      <p:sp>
        <p:nvSpPr>
          <p:cNvPr id="409" name="Freeform 408"/>
          <p:cNvSpPr/>
          <p:nvPr/>
        </p:nvSpPr>
        <p:spPr>
          <a:xfrm>
            <a:off x="1447799" y="2514600"/>
            <a:ext cx="1905001" cy="572814"/>
          </a:xfrm>
          <a:custGeom>
            <a:avLst/>
            <a:gdLst>
              <a:gd name="connsiteX0" fmla="*/ 0 w 1923393"/>
              <a:gd name="connsiteY0" fmla="*/ 352096 h 572814"/>
              <a:gd name="connsiteX1" fmla="*/ 567559 w 1923393"/>
              <a:gd name="connsiteY1" fmla="*/ 36786 h 572814"/>
              <a:gd name="connsiteX2" fmla="*/ 1923393 w 1923393"/>
              <a:gd name="connsiteY2" fmla="*/ 572814 h 57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3393" h="572814">
                <a:moveTo>
                  <a:pt x="0" y="352096"/>
                </a:moveTo>
                <a:cubicBezTo>
                  <a:pt x="123497" y="176048"/>
                  <a:pt x="246994" y="0"/>
                  <a:pt x="567559" y="36786"/>
                </a:cubicBezTo>
                <a:cubicBezTo>
                  <a:pt x="888124" y="73572"/>
                  <a:pt x="1405758" y="323193"/>
                  <a:pt x="1923393" y="572814"/>
                </a:cubicBezTo>
              </a:path>
            </a:pathLst>
          </a:custGeom>
          <a:ln w="12700"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21"/>
          <p:cNvGrpSpPr/>
          <p:nvPr/>
        </p:nvGrpSpPr>
        <p:grpSpPr bwMode="auto">
          <a:xfrm>
            <a:off x="457200" y="3108070"/>
            <a:ext cx="1593248" cy="685800"/>
            <a:chOff x="2907543" y="13223"/>
            <a:chExt cx="2737248" cy="1243682"/>
          </a:xfrm>
          <a:scene3d>
            <a:camera prst="orthographicFront"/>
            <a:lightRig rig="flat" dir="t"/>
          </a:scene3d>
        </p:grpSpPr>
        <p:sp>
          <p:nvSpPr>
            <p:cNvPr id="23" name="Rounded Rectangle 22"/>
            <p:cNvSpPr/>
            <p:nvPr/>
          </p:nvSpPr>
          <p:spPr>
            <a:xfrm>
              <a:off x="3026513" y="13223"/>
              <a:ext cx="2487364" cy="124368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2907543" y="37408"/>
              <a:ext cx="2737248" cy="11708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/>
                <a:t>Advertiser </a:t>
              </a:r>
              <a:endParaRPr lang="en-US" sz="2000" dirty="0"/>
            </a:p>
          </p:txBody>
        </p:sp>
      </p:grpSp>
      <p:pic>
        <p:nvPicPr>
          <p:cNvPr id="411" name="Picture 410" descr="ClickFrau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6740" y="2590800"/>
            <a:ext cx="770060" cy="693387"/>
          </a:xfrm>
          <a:prstGeom prst="rect">
            <a:avLst/>
          </a:prstGeom>
        </p:spPr>
      </p:pic>
      <p:grpSp>
        <p:nvGrpSpPr>
          <p:cNvPr id="412" name="Group 48"/>
          <p:cNvGrpSpPr/>
          <p:nvPr/>
        </p:nvGrpSpPr>
        <p:grpSpPr>
          <a:xfrm>
            <a:off x="1219200" y="3810000"/>
            <a:ext cx="6781800" cy="609600"/>
            <a:chOff x="3810000" y="4724401"/>
            <a:chExt cx="4191794" cy="611187"/>
          </a:xfrm>
        </p:grpSpPr>
        <p:cxnSp>
          <p:nvCxnSpPr>
            <p:cNvPr id="413" name="Straight Connector 412"/>
            <p:cNvCxnSpPr/>
            <p:nvPr/>
          </p:nvCxnSpPr>
          <p:spPr>
            <a:xfrm rot="5400000">
              <a:off x="7696200" y="5029200"/>
              <a:ext cx="609600" cy="1588"/>
            </a:xfrm>
            <a:prstGeom prst="line">
              <a:avLst/>
            </a:prstGeom>
            <a:ln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rot="10800000">
              <a:off x="3810000" y="5334000"/>
              <a:ext cx="4191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Arrow Connector 414"/>
            <p:cNvCxnSpPr/>
            <p:nvPr/>
          </p:nvCxnSpPr>
          <p:spPr>
            <a:xfrm rot="5400000" flipH="1" flipV="1">
              <a:off x="3505598" y="5028803"/>
              <a:ext cx="610394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TextBox 62"/>
          <p:cNvSpPr txBox="1">
            <a:spLocks noChangeArrowheads="1"/>
          </p:cNvSpPr>
          <p:nvPr/>
        </p:nvSpPr>
        <p:spPr bwMode="auto">
          <a:xfrm>
            <a:off x="5486400" y="14478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Constantia" pitchFamily="18" charset="0"/>
              </a:rPr>
              <a:t>Pay-per-click</a:t>
            </a:r>
            <a:endParaRPr lang="en-US" sz="2800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C 0.0493 -0.01111 0.09913 -0.02128 0.13316 0.00185 C 0.16718 0.02498 0.19201 0.11705 0.20416 0.13995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59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2658E-6 C 0.05052 -0.01295 0.10122 -0.02521 0.13594 0.00209 C 0.17066 0.03008 0.19601 0.14088 0.20834 0.16864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72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63 0.13995 C 0.2401 0.12121 0.26927 0.1034 0.3026 0.11705 C 0.33559 0.13139 0.39184 0.20495 0.41041 0.22392 " pathEditMode="relative" rAng="934223" ptsTypes="aaA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5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 animBg="1"/>
      <p:bldP spid="4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 marL="571500" indent="-571500">
              <a:spcBef>
                <a:spcPts val="2400"/>
              </a:spcBef>
              <a:spcAft>
                <a:spcPts val="3000"/>
              </a:spcAft>
              <a:buClr>
                <a:srgbClr val="0070C0"/>
              </a:buClr>
              <a:buFont typeface="+mj-lt"/>
              <a:buAutoNum type="romanUcPeriod"/>
            </a:pPr>
            <a:r>
              <a:rPr lang="en-US" sz="3200" dirty="0" smtClean="0"/>
              <a:t>Online Advertising</a:t>
            </a:r>
          </a:p>
          <a:p>
            <a:pPr marL="571500" indent="-571500">
              <a:spcBef>
                <a:spcPts val="2400"/>
              </a:spcBef>
              <a:spcAft>
                <a:spcPts val="3000"/>
              </a:spcAft>
              <a:buClr>
                <a:srgbClr val="0070C0"/>
              </a:buClr>
              <a:buFont typeface="+mj-lt"/>
              <a:buAutoNum type="romanUcPeriod"/>
            </a:pPr>
            <a:r>
              <a:rPr lang="en-US" sz="3200" dirty="0" smtClean="0">
                <a:solidFill>
                  <a:srgbClr val="0070C0"/>
                </a:solidFill>
              </a:rPr>
              <a:t>Attacks on Online Advertising</a:t>
            </a:r>
          </a:p>
          <a:p>
            <a:pPr marL="571500" indent="-571500">
              <a:spcBef>
                <a:spcPts val="2400"/>
              </a:spcBef>
              <a:spcAft>
                <a:spcPts val="3000"/>
              </a:spcAft>
              <a:buClr>
                <a:srgbClr val="0070C0"/>
              </a:buClr>
              <a:buFont typeface="+mj-lt"/>
              <a:buAutoNum type="romanUcPeriod"/>
            </a:pPr>
            <a:r>
              <a:rPr lang="en-US" sz="3200" dirty="0" smtClean="0">
                <a:solidFill>
                  <a:srgbClr val="0070C0"/>
                </a:solidFill>
              </a:rPr>
              <a:t>Collaborative Approach to Securing Online Advertising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D9D146-4998-4547-9F10-D592E29CA8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little_dev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514600"/>
            <a:ext cx="751340" cy="838200"/>
          </a:xfrm>
          <a:prstGeom prst="rect">
            <a:avLst/>
          </a:prstGeom>
        </p:spPr>
      </p:pic>
      <p:pic>
        <p:nvPicPr>
          <p:cNvPr id="53" name="Picture 52" descr="little_dev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514600"/>
            <a:ext cx="751340" cy="838200"/>
          </a:xfrm>
          <a:prstGeom prst="rect">
            <a:avLst/>
          </a:prstGeom>
        </p:spPr>
      </p:pic>
      <p:pic>
        <p:nvPicPr>
          <p:cNvPr id="54" name="Picture 53" descr="little_dev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676400"/>
            <a:ext cx="751340" cy="838200"/>
          </a:xfrm>
          <a:prstGeom prst="rect">
            <a:avLst/>
          </a:prstGeom>
        </p:spPr>
      </p:pic>
      <p:pic>
        <p:nvPicPr>
          <p:cNvPr id="47" name="Picture 46" descr="little_dev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514600"/>
            <a:ext cx="751340" cy="838200"/>
          </a:xfrm>
          <a:prstGeom prst="rect">
            <a:avLst/>
          </a:prstGeom>
        </p:spPr>
      </p:pic>
      <p:pic>
        <p:nvPicPr>
          <p:cNvPr id="46" name="Picture 45" descr="little_dev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2514600"/>
            <a:ext cx="751340" cy="838200"/>
          </a:xfrm>
          <a:prstGeom prst="rect">
            <a:avLst/>
          </a:prstGeom>
        </p:spPr>
      </p:pic>
      <p:grpSp>
        <p:nvGrpSpPr>
          <p:cNvPr id="2" name="Group 53"/>
          <p:cNvGrpSpPr/>
          <p:nvPr/>
        </p:nvGrpSpPr>
        <p:grpSpPr>
          <a:xfrm>
            <a:off x="7620000" y="3352800"/>
            <a:ext cx="1219200" cy="6858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55" name="Rounded Rectangle 54"/>
            <p:cNvSpPr/>
            <p:nvPr/>
          </p:nvSpPr>
          <p:spPr>
            <a:xfrm>
              <a:off x="2895599" y="13223"/>
              <a:ext cx="2487364" cy="124368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6" name="Rounded Rectangle 4"/>
            <p:cNvSpPr/>
            <p:nvPr/>
          </p:nvSpPr>
          <p:spPr>
            <a:xfrm>
              <a:off x="2907543" y="37408"/>
              <a:ext cx="2414512" cy="1170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/>
                <a:t>User</a:t>
              </a:r>
              <a:endParaRPr lang="en-US" sz="20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CCBFE-D439-4CC8-A416-480FC4FFFE9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91600" cy="1143000"/>
          </a:xfrm>
        </p:spPr>
        <p:txBody>
          <a:bodyPr/>
          <a:lstStyle/>
          <a:p>
            <a:r>
              <a:rPr lang="en-US" dirty="0" smtClean="0"/>
              <a:t>Exploits against Online Advertising</a:t>
            </a:r>
          </a:p>
        </p:txBody>
      </p:sp>
      <p:grpSp>
        <p:nvGrpSpPr>
          <p:cNvPr id="3" name="Group 56"/>
          <p:cNvGrpSpPr/>
          <p:nvPr/>
        </p:nvGrpSpPr>
        <p:grpSpPr>
          <a:xfrm>
            <a:off x="2438400" y="3352800"/>
            <a:ext cx="1219200" cy="6858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58" name="Rounded Rectangle 57"/>
            <p:cNvSpPr/>
            <p:nvPr/>
          </p:nvSpPr>
          <p:spPr>
            <a:xfrm>
              <a:off x="2895599" y="13223"/>
              <a:ext cx="2487364" cy="124368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9" name="Rounded Rectangle 4"/>
            <p:cNvSpPr/>
            <p:nvPr/>
          </p:nvSpPr>
          <p:spPr>
            <a:xfrm>
              <a:off x="2907543" y="37408"/>
              <a:ext cx="2414512" cy="1170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/>
                <a:t>Ad </a:t>
              </a:r>
              <a:r>
                <a:rPr lang="en-US" sz="2000" dirty="0" smtClean="0"/>
                <a:t>Server</a:t>
              </a:r>
              <a:endParaRPr lang="en-US" sz="2000" dirty="0"/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4038600" y="3352800"/>
            <a:ext cx="1295400" cy="6858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68" name="Rounded Rectangle 67"/>
            <p:cNvSpPr/>
            <p:nvPr/>
          </p:nvSpPr>
          <p:spPr>
            <a:xfrm>
              <a:off x="2895599" y="13223"/>
              <a:ext cx="2487364" cy="124368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9" name="Rounded Rectangle 4"/>
            <p:cNvSpPr/>
            <p:nvPr/>
          </p:nvSpPr>
          <p:spPr>
            <a:xfrm>
              <a:off x="2907543" y="37408"/>
              <a:ext cx="2414512" cy="1170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/>
                <a:t>Website</a:t>
              </a:r>
              <a:endParaRPr lang="en-US" sz="2000" dirty="0"/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228600" y="2514600"/>
            <a:ext cx="1676400" cy="2362200"/>
            <a:chOff x="457200" y="2819400"/>
            <a:chExt cx="1600200" cy="2362200"/>
          </a:xfrm>
        </p:grpSpPr>
        <p:grpSp>
          <p:nvGrpSpPr>
            <p:cNvPr id="7" name="Group 12"/>
            <p:cNvGrpSpPr/>
            <p:nvPr/>
          </p:nvGrpSpPr>
          <p:grpSpPr>
            <a:xfrm>
              <a:off x="464152" y="4495800"/>
              <a:ext cx="1593248" cy="685800"/>
              <a:chOff x="2907543" y="13223"/>
              <a:chExt cx="2737248" cy="1243682"/>
            </a:xfrm>
            <a:scene3d>
              <a:camera prst="orthographicFront"/>
              <a:lightRig rig="flat" dir="t"/>
            </a:scene3d>
          </p:grpSpPr>
          <p:sp>
            <p:nvSpPr>
              <p:cNvPr id="78" name="Rounded Rectangle 13"/>
              <p:cNvSpPr/>
              <p:nvPr/>
            </p:nvSpPr>
            <p:spPr>
              <a:xfrm>
                <a:off x="3026513" y="13223"/>
                <a:ext cx="2487364" cy="1243682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9" name="Rounded Rectangle 4"/>
              <p:cNvSpPr/>
              <p:nvPr/>
            </p:nvSpPr>
            <p:spPr>
              <a:xfrm>
                <a:off x="2907543" y="37408"/>
                <a:ext cx="2737248" cy="117082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148590" tIns="148590" rIns="148590" bIns="148590" spcCol="1270" anchor="ctr"/>
              <a:lstStyle/>
              <a:p>
                <a:pPr algn="ctr" defTabSz="1733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000" dirty="0" smtClean="0"/>
                  <a:t>Advertiser </a:t>
                </a:r>
                <a:endParaRPr lang="en-US" sz="2000" dirty="0"/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457200" y="2819400"/>
              <a:ext cx="1593248" cy="685800"/>
              <a:chOff x="2907543" y="13223"/>
              <a:chExt cx="2737248" cy="1243682"/>
            </a:xfrm>
            <a:scene3d>
              <a:camera prst="orthographicFront"/>
              <a:lightRig rig="flat" dir="t"/>
            </a:scene3d>
          </p:grpSpPr>
          <p:sp>
            <p:nvSpPr>
              <p:cNvPr id="76" name="Rounded Rectangle 22"/>
              <p:cNvSpPr/>
              <p:nvPr/>
            </p:nvSpPr>
            <p:spPr>
              <a:xfrm>
                <a:off x="3026513" y="13223"/>
                <a:ext cx="2487364" cy="1243682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7" name="Rounded Rectangle 4"/>
              <p:cNvSpPr/>
              <p:nvPr/>
            </p:nvSpPr>
            <p:spPr>
              <a:xfrm>
                <a:off x="2907543" y="37408"/>
                <a:ext cx="2737248" cy="117082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148590" tIns="148590" rIns="148590" bIns="148590" spcCol="1270" anchor="ctr"/>
              <a:lstStyle/>
              <a:p>
                <a:pPr algn="ctr" defTabSz="1733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000" dirty="0" smtClean="0"/>
                  <a:t>Advertiser </a:t>
                </a:r>
                <a:endParaRPr lang="en-US" sz="2000" dirty="0"/>
              </a:p>
            </p:txBody>
          </p:sp>
        </p:grpSp>
        <p:grpSp>
          <p:nvGrpSpPr>
            <p:cNvPr id="9" name="Group 24"/>
            <p:cNvGrpSpPr/>
            <p:nvPr/>
          </p:nvGrpSpPr>
          <p:grpSpPr>
            <a:xfrm>
              <a:off x="464152" y="3657600"/>
              <a:ext cx="1593248" cy="685800"/>
              <a:chOff x="2907543" y="13223"/>
              <a:chExt cx="2737248" cy="1243682"/>
            </a:xfrm>
            <a:scene3d>
              <a:camera prst="orthographicFront"/>
              <a:lightRig rig="flat" dir="t"/>
            </a:scene3d>
          </p:grpSpPr>
          <p:sp>
            <p:nvSpPr>
              <p:cNvPr id="74" name="Rounded Rectangle 73"/>
              <p:cNvSpPr/>
              <p:nvPr/>
            </p:nvSpPr>
            <p:spPr>
              <a:xfrm>
                <a:off x="3026513" y="13223"/>
                <a:ext cx="2487364" cy="1243682"/>
              </a:xfrm>
              <a:prstGeom prst="roundRect">
                <a:avLst>
                  <a:gd name="adj" fmla="val 10000"/>
                </a:avLst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75" name="Rounded Rectangle 4"/>
              <p:cNvSpPr/>
              <p:nvPr/>
            </p:nvSpPr>
            <p:spPr>
              <a:xfrm>
                <a:off x="2907543" y="37408"/>
                <a:ext cx="2737248" cy="117082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148590" tIns="148590" rIns="148590" bIns="148590" spcCol="1270" anchor="ctr"/>
              <a:lstStyle/>
              <a:p>
                <a:pPr algn="ctr" defTabSz="17335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000" dirty="0" smtClean="0"/>
                  <a:t>Advertiser </a:t>
                </a:r>
                <a:endParaRPr lang="en-US" sz="2000" dirty="0"/>
              </a:p>
            </p:txBody>
          </p:sp>
        </p:grpSp>
      </p:grpSp>
      <p:cxnSp>
        <p:nvCxnSpPr>
          <p:cNvPr id="81" name="Straight Arrow Connector 80"/>
          <p:cNvCxnSpPr/>
          <p:nvPr/>
        </p:nvCxnSpPr>
        <p:spPr>
          <a:xfrm flipV="1">
            <a:off x="1825625" y="3689350"/>
            <a:ext cx="619125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817688" y="2857500"/>
            <a:ext cx="620712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1825625" y="3695700"/>
            <a:ext cx="612775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657600" y="3695700"/>
            <a:ext cx="381000" cy="1588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104"/>
          <p:cNvGrpSpPr/>
          <p:nvPr/>
        </p:nvGrpSpPr>
        <p:grpSpPr>
          <a:xfrm>
            <a:off x="5715000" y="3276600"/>
            <a:ext cx="1447800" cy="990600"/>
            <a:chOff x="2895599" y="13223"/>
            <a:chExt cx="2487364" cy="1243682"/>
          </a:xfrm>
          <a:scene3d>
            <a:camera prst="orthographicFront"/>
            <a:lightRig rig="flat" dir="t"/>
          </a:scene3d>
        </p:grpSpPr>
        <p:sp>
          <p:nvSpPr>
            <p:cNvPr id="106" name="Rounded Rectangle 105"/>
            <p:cNvSpPr/>
            <p:nvPr/>
          </p:nvSpPr>
          <p:spPr>
            <a:xfrm>
              <a:off x="2895599" y="13223"/>
              <a:ext cx="2487364" cy="1243682"/>
            </a:xfrm>
            <a:prstGeom prst="cloud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7" name="Rounded Rectangle 4"/>
            <p:cNvSpPr/>
            <p:nvPr/>
          </p:nvSpPr>
          <p:spPr>
            <a:xfrm>
              <a:off x="2907543" y="37407"/>
              <a:ext cx="2414513" cy="1170830"/>
            </a:xfrm>
            <a:prstGeom prst="cloud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48590" tIns="148590" rIns="148590" bIns="148590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/>
                <a:t>AN</a:t>
              </a:r>
              <a:endParaRPr lang="en-US" sz="2000" dirty="0"/>
            </a:p>
          </p:txBody>
        </p:sp>
      </p:grpSp>
      <p:sp>
        <p:nvSpPr>
          <p:cNvPr id="48" name="TextBox 100"/>
          <p:cNvSpPr txBox="1">
            <a:spLocks noChangeArrowheads="1"/>
          </p:cNvSpPr>
          <p:nvPr/>
        </p:nvSpPr>
        <p:spPr bwMode="auto">
          <a:xfrm>
            <a:off x="193172" y="5040868"/>
            <a:ext cx="1864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nstantia" pitchFamily="18" charset="0"/>
              </a:rPr>
              <a:t>Phishing Attacks</a:t>
            </a:r>
          </a:p>
        </p:txBody>
      </p:sp>
      <p:sp>
        <p:nvSpPr>
          <p:cNvPr id="49" name="TextBox 101"/>
          <p:cNvSpPr txBox="1">
            <a:spLocks noChangeArrowheads="1"/>
          </p:cNvSpPr>
          <p:nvPr/>
        </p:nvSpPr>
        <p:spPr bwMode="auto">
          <a:xfrm>
            <a:off x="2057400" y="4355068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nstantia" pitchFamily="18" charset="0"/>
              </a:rPr>
              <a:t>Profiling and Tracking Users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50" name="TextBox 102"/>
          <p:cNvSpPr txBox="1">
            <a:spLocks noChangeArrowheads="1"/>
          </p:cNvSpPr>
          <p:nvPr/>
        </p:nvSpPr>
        <p:spPr bwMode="auto">
          <a:xfrm>
            <a:off x="3962400" y="4507468"/>
            <a:ext cx="1327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nstantia" pitchFamily="18" charset="0"/>
              </a:rPr>
              <a:t>Click Fraud</a:t>
            </a:r>
          </a:p>
        </p:txBody>
      </p:sp>
      <p:sp>
        <p:nvSpPr>
          <p:cNvPr id="51" name="TextBox 102"/>
          <p:cNvSpPr txBox="1">
            <a:spLocks noChangeArrowheads="1"/>
          </p:cNvSpPr>
          <p:nvPr/>
        </p:nvSpPr>
        <p:spPr bwMode="auto">
          <a:xfrm>
            <a:off x="7543800" y="4507468"/>
            <a:ext cx="14908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nstantia" pitchFamily="18" charset="0"/>
              </a:rPr>
              <a:t>Blocking Ads</a:t>
            </a:r>
          </a:p>
        </p:txBody>
      </p:sp>
      <p:sp>
        <p:nvSpPr>
          <p:cNvPr id="52" name="TextBox 102"/>
          <p:cNvSpPr txBox="1">
            <a:spLocks noChangeArrowheads="1"/>
          </p:cNvSpPr>
          <p:nvPr/>
        </p:nvSpPr>
        <p:spPr bwMode="auto">
          <a:xfrm>
            <a:off x="5410200" y="4507468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nstantia" pitchFamily="18" charset="0"/>
              </a:rPr>
              <a:t>Man-in-the-Middle</a:t>
            </a:r>
            <a:endParaRPr lang="en-US" dirty="0">
              <a:latin typeface="Constantia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8600" y="5715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M. </a:t>
            </a:r>
            <a:r>
              <a:rPr lang="en-US" dirty="0" err="1" smtClean="0">
                <a:latin typeface="+mn-lt"/>
              </a:rPr>
              <a:t>Jakobsson</a:t>
            </a:r>
            <a:r>
              <a:rPr lang="en-US" dirty="0" smtClean="0">
                <a:latin typeface="+mn-lt"/>
              </a:rPr>
              <a:t>, </a:t>
            </a:r>
            <a:r>
              <a:rPr lang="en-US" b="1" dirty="0" smtClean="0">
                <a:latin typeface="+mn-lt"/>
              </a:rPr>
              <a:t>Phishing and Counter-Measures: Understanding the Increasing Problem of Electronic Identity Theft</a:t>
            </a:r>
            <a:r>
              <a:rPr lang="en-US" dirty="0" smtClean="0">
                <a:latin typeface="+mn-lt"/>
              </a:rPr>
              <a:t>, </a:t>
            </a:r>
            <a:r>
              <a:rPr lang="en-US" i="1" dirty="0" smtClean="0">
                <a:latin typeface="+mn-lt"/>
              </a:rPr>
              <a:t>Wiley</a:t>
            </a:r>
            <a:r>
              <a:rPr lang="en-US" dirty="0" smtClean="0">
                <a:latin typeface="+mn-lt"/>
              </a:rPr>
              <a:t>, 2006.</a:t>
            </a:r>
            <a:endParaRPr lang="en-US" dirty="0"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28600" y="5715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A. </a:t>
            </a:r>
            <a:r>
              <a:rPr lang="en-US" dirty="0" err="1" smtClean="0">
                <a:latin typeface="+mn-lt"/>
              </a:rPr>
              <a:t>Rezgui</a:t>
            </a:r>
            <a:r>
              <a:rPr lang="en-US" dirty="0" smtClean="0">
                <a:latin typeface="+mn-lt"/>
              </a:rPr>
              <a:t>, A. </a:t>
            </a:r>
            <a:r>
              <a:rPr lang="en-US" dirty="0" err="1" smtClean="0">
                <a:latin typeface="+mn-lt"/>
              </a:rPr>
              <a:t>Bouguettaya</a:t>
            </a:r>
            <a:r>
              <a:rPr lang="en-US" dirty="0" smtClean="0">
                <a:latin typeface="+mn-lt"/>
              </a:rPr>
              <a:t>, and M. </a:t>
            </a:r>
            <a:r>
              <a:rPr lang="en-US" dirty="0" err="1" smtClean="0">
                <a:latin typeface="+mn-lt"/>
              </a:rPr>
              <a:t>Eltoweissy</a:t>
            </a:r>
            <a:r>
              <a:rPr lang="en-US" dirty="0" smtClean="0">
                <a:latin typeface="+mn-lt"/>
              </a:rPr>
              <a:t>, </a:t>
            </a:r>
            <a:r>
              <a:rPr lang="en-US" b="1" dirty="0" smtClean="0">
                <a:latin typeface="+mn-lt"/>
              </a:rPr>
              <a:t>Privacy on the Web: Facts, challenges, and solutions</a:t>
            </a:r>
            <a:r>
              <a:rPr lang="en-US" dirty="0" smtClean="0">
                <a:latin typeface="+mn-lt"/>
              </a:rPr>
              <a:t>. </a:t>
            </a:r>
            <a:r>
              <a:rPr lang="en-US" i="1" dirty="0" smtClean="0">
                <a:latin typeface="+mn-lt"/>
              </a:rPr>
              <a:t>IEEE Security and Privacy, 2003.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8600" y="570607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N. </a:t>
            </a:r>
            <a:r>
              <a:rPr lang="en-US" dirty="0" err="1" smtClean="0">
                <a:latin typeface="+mn-lt"/>
              </a:rPr>
              <a:t>Daswani</a:t>
            </a:r>
            <a:r>
              <a:rPr lang="en-US" dirty="0" smtClean="0">
                <a:latin typeface="+mn-lt"/>
              </a:rPr>
              <a:t>, C. </a:t>
            </a:r>
            <a:r>
              <a:rPr lang="en-US" dirty="0" err="1" smtClean="0">
                <a:latin typeface="+mn-lt"/>
              </a:rPr>
              <a:t>Mysen</a:t>
            </a:r>
            <a:r>
              <a:rPr lang="en-US" dirty="0" smtClean="0">
                <a:latin typeface="+mn-lt"/>
              </a:rPr>
              <a:t>, V. </a:t>
            </a:r>
            <a:r>
              <a:rPr lang="en-US" dirty="0" err="1" smtClean="0">
                <a:latin typeface="+mn-lt"/>
              </a:rPr>
              <a:t>Rao</a:t>
            </a:r>
            <a:r>
              <a:rPr lang="en-US" dirty="0" smtClean="0">
                <a:latin typeface="+mn-lt"/>
              </a:rPr>
              <a:t>, S. Weis, K. </a:t>
            </a:r>
            <a:r>
              <a:rPr lang="en-US" dirty="0" err="1" smtClean="0">
                <a:latin typeface="+mn-lt"/>
              </a:rPr>
              <a:t>Gharachorloo</a:t>
            </a:r>
            <a:r>
              <a:rPr lang="en-US" dirty="0" smtClean="0">
                <a:latin typeface="+mn-lt"/>
              </a:rPr>
              <a:t>, S. </a:t>
            </a:r>
            <a:r>
              <a:rPr lang="en-US" dirty="0" err="1" smtClean="0">
                <a:latin typeface="+mn-lt"/>
              </a:rPr>
              <a:t>Ghosemajumder</a:t>
            </a:r>
            <a:r>
              <a:rPr lang="en-US" dirty="0" smtClean="0">
                <a:latin typeface="+mn-lt"/>
              </a:rPr>
              <a:t>, and the Google Ad Traffic Quality Team, </a:t>
            </a:r>
            <a:r>
              <a:rPr lang="en-US" b="1" dirty="0" smtClean="0">
                <a:latin typeface="+mn-lt"/>
              </a:rPr>
              <a:t>Online Advertising Fraud</a:t>
            </a:r>
            <a:r>
              <a:rPr lang="en-US" dirty="0" smtClean="0">
                <a:latin typeface="+mn-lt"/>
              </a:rPr>
              <a:t>, from the book </a:t>
            </a:r>
            <a:r>
              <a:rPr lang="en-US" dirty="0" err="1" smtClean="0">
                <a:latin typeface="+mn-lt"/>
              </a:rPr>
              <a:t>Crimeware</a:t>
            </a:r>
            <a:r>
              <a:rPr lang="en-US" dirty="0" smtClean="0">
                <a:latin typeface="+mn-lt"/>
              </a:rPr>
              <a:t>, Symantec Press, 2008.</a:t>
            </a:r>
            <a:endParaRPr lang="en-US" dirty="0"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8600" y="5715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B. Krishnamurthy and C. E. Wills</a:t>
            </a:r>
            <a:r>
              <a:rPr lang="en-US" b="1" dirty="0" smtClean="0">
                <a:latin typeface="+mn-lt"/>
              </a:rPr>
              <a:t>, Cat and mouse: content delivery tradeoffs in web access.</a:t>
            </a:r>
            <a:r>
              <a:rPr lang="en-US" dirty="0" smtClean="0">
                <a:latin typeface="+mn-lt"/>
              </a:rPr>
              <a:t> WWW’06, Edinburgh, Scotland, 2006.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7" grpId="0"/>
      <p:bldP spid="57" grpId="1"/>
      <p:bldP spid="62" grpId="0"/>
      <p:bldP spid="62" grpId="1"/>
      <p:bldP spid="63" grpId="0"/>
      <p:bldP spid="63" grpId="1"/>
      <p:bldP spid="64" grpId="0"/>
      <p:bldP spid="6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19838</TotalTime>
  <Words>1275</Words>
  <Application>Microsoft Office PowerPoint</Application>
  <PresentationFormat>On-screen Show (4:3)</PresentationFormat>
  <Paragraphs>372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Integrity of the Web Content:  The Case of Online Advertising</vt:lpstr>
      <vt:lpstr>Internet Economy</vt:lpstr>
      <vt:lpstr>PowerPoint Presentation</vt:lpstr>
      <vt:lpstr>Problem</vt:lpstr>
      <vt:lpstr>Outline</vt:lpstr>
      <vt:lpstr>Online Advertising System</vt:lpstr>
      <vt:lpstr>Revenue Model</vt:lpstr>
      <vt:lpstr>Outline</vt:lpstr>
      <vt:lpstr>Exploits against Online Advertising</vt:lpstr>
      <vt:lpstr>The Adversary</vt:lpstr>
      <vt:lpstr>Recently Reported Cases</vt:lpstr>
      <vt:lpstr>Injecting Attack</vt:lpstr>
      <vt:lpstr>PowerPoint Presentation</vt:lpstr>
      <vt:lpstr>On-the-fly Ads Modifications</vt:lpstr>
      <vt:lpstr>Ad Server Redirection</vt:lpstr>
      <vt:lpstr>Outline</vt:lpstr>
      <vt:lpstr>Securing the Web: Traditional Approach</vt:lpstr>
      <vt:lpstr>HTTPS to Secure the Web</vt:lpstr>
      <vt:lpstr>Collaborative Approach to Securing Online Advertising</vt:lpstr>
      <vt:lpstr>DIASP Primitive:</vt:lpstr>
      <vt:lpstr>DIASP v.1</vt:lpstr>
      <vt:lpstr>DIASP v.1: Pros &amp; Cons</vt:lpstr>
      <vt:lpstr>DIASP v.2</vt:lpstr>
      <vt:lpstr>DIASP v.2: Pros &amp; Cons</vt:lpstr>
      <vt:lpstr>Evaluation of DIASP</vt:lpstr>
      <vt:lpstr>Conclusion</vt:lpstr>
    </vt:vector>
  </TitlesOfParts>
  <Company>EPFL I&amp;C-SIL1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Nevena Vratonjic</dc:creator>
  <cp:lastModifiedBy>Vratonjic Nevena</cp:lastModifiedBy>
  <cp:revision>746</cp:revision>
  <dcterms:created xsi:type="dcterms:W3CDTF">2007-10-29T19:04:25Z</dcterms:created>
  <dcterms:modified xsi:type="dcterms:W3CDTF">2012-03-20T09:15:31Z</dcterms:modified>
</cp:coreProperties>
</file>